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tags/tag16.xml" ContentType="application/vnd.openxmlformats-officedocument.presentationml.tags+xml"/>
  <Override PartName="/ppt/diagrams/layout17.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tags/tag13.xml" ContentType="application/vnd.openxmlformats-officedocument.presentationml.tags+xml"/>
  <Override PartName="/ppt/diagrams/quickStyle8.xml" ContentType="application/vnd.openxmlformats-officedocument.drawingml.diagramStyle+xml"/>
  <Override PartName="/ppt/diagrams/layout14.xml" ContentType="application/vnd.openxmlformats-officedocument.drawingml.diagram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diagrams/data11.xml" ContentType="application/vnd.openxmlformats-officedocument.drawingml.diagramData+xml"/>
  <Default Extension="wmf" ContentType="image/x-wmf"/>
  <Default Extension="xls" ContentType="application/vnd.ms-exce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tags/tag18.xml" ContentType="application/vnd.openxmlformats-officedocument.presentationml.tags+xml"/>
  <Override PartName="/ppt/diagrams/layout19.xml" ContentType="application/vnd.openxmlformats-officedocument.drawingml.diagramLayout+xml"/>
  <Override PartName="/ppt/commentAuthors.xml" ContentType="application/vnd.openxmlformats-officedocument.presentationml.commentAuthors+xml"/>
  <Override PartName="/ppt/tags/tag14.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notesSlides/notesSlide9.xml" ContentType="application/vnd.openxmlformats-officedocument.presentationml.notesSlide+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diagrams/drawing5.xml" ContentType="application/vnd.ms-office.drawingml.diagramDrawing+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charts/chart1.xml" ContentType="application/vnd.openxmlformats-officedocument.drawingml.chart+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tags/tag19.xml" ContentType="application/vnd.openxmlformats-officedocument.presentationml.tags+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tags/tag15.xml" ContentType="application/vnd.openxmlformats-officedocument.presentationml.tags+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slides/slide98.xml" ContentType="application/vnd.openxmlformats-officedocument.presentationml.slide+xml"/>
  <Override PartName="/ppt/diagrams/drawing6.xml" ContentType="application/vnd.ms-office.drawingml.diagramDrawing+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tags/tag12.xml" ContentType="application/vnd.openxmlformats-officedocument.presentationml.tags+xml"/>
  <Override PartName="/ppt/diagrams/drawing7.xml" ContentType="application/vnd.ms-office.drawingml.diagramDrawing+xml"/>
  <Override PartName="/ppt/diagrams/layout13.xml" ContentType="application/vnd.openxmlformats-officedocument.drawingml.diagramLayout+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diagrams/drawing19.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diagrams/quickStyle18.xml" ContentType="application/vnd.openxmlformats-officedocument.drawingml.diagramStyle+xml"/>
  <Override PartName="/ppt/slides/slide40.xml" ContentType="application/vnd.openxmlformats-officedocument.presentationml.slide+xml"/>
  <Override PartName="/ppt/tags/tag17.xml" ContentType="application/vnd.openxmlformats-officedocument.presentationml.tags+xml"/>
  <Override PartName="/ppt/diagrams/layout18.xml" ContentType="application/vnd.openxmlformats-officedocument.drawingml.diagramLayout+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slides/slide78.xml" ContentType="application/vnd.openxmlformats-officedocument.presentationml.slide+xml"/>
  <Override PartName="/ppt/diagrams/drawing4.xml" ContentType="application/vnd.ms-office.drawingml.diagramDrawing+xml"/>
  <Override PartName="/ppt/tags/tag20.xml" ContentType="application/vnd.openxmlformats-officedocument.presentationml.tags+xml"/>
  <Override PartName="/ppt/diagrams/data19.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4"/>
    <p:sldMasterId id="2147484258" r:id="rId5"/>
    <p:sldMasterId id="2147484270" r:id="rId6"/>
    <p:sldMasterId id="2147484271" r:id="rId7"/>
    <p:sldMasterId id="2147484292" r:id="rId8"/>
  </p:sldMasterIdLst>
  <p:notesMasterIdLst>
    <p:notesMasterId r:id="rId112"/>
  </p:notesMasterIdLst>
  <p:sldIdLst>
    <p:sldId id="266" r:id="rId9"/>
    <p:sldId id="561" r:id="rId10"/>
    <p:sldId id="562" r:id="rId11"/>
    <p:sldId id="563" r:id="rId12"/>
    <p:sldId id="564" r:id="rId13"/>
    <p:sldId id="565" r:id="rId14"/>
    <p:sldId id="566" r:id="rId15"/>
    <p:sldId id="567" r:id="rId16"/>
    <p:sldId id="649" r:id="rId17"/>
    <p:sldId id="663" r:id="rId18"/>
    <p:sldId id="664" r:id="rId19"/>
    <p:sldId id="665" r:id="rId20"/>
    <p:sldId id="650" r:id="rId21"/>
    <p:sldId id="652" r:id="rId22"/>
    <p:sldId id="653" r:id="rId23"/>
    <p:sldId id="656" r:id="rId24"/>
    <p:sldId id="657" r:id="rId25"/>
    <p:sldId id="658" r:id="rId26"/>
    <p:sldId id="659" r:id="rId27"/>
    <p:sldId id="660" r:id="rId28"/>
    <p:sldId id="661" r:id="rId29"/>
    <p:sldId id="568" r:id="rId30"/>
    <p:sldId id="569" r:id="rId31"/>
    <p:sldId id="570" r:id="rId32"/>
    <p:sldId id="571" r:id="rId33"/>
    <p:sldId id="572" r:id="rId34"/>
    <p:sldId id="573" r:id="rId35"/>
    <p:sldId id="574" r:id="rId36"/>
    <p:sldId id="575" r:id="rId37"/>
    <p:sldId id="576" r:id="rId38"/>
    <p:sldId id="577" r:id="rId39"/>
    <p:sldId id="578" r:id="rId40"/>
    <p:sldId id="579" r:id="rId41"/>
    <p:sldId id="580" r:id="rId42"/>
    <p:sldId id="581" r:id="rId43"/>
    <p:sldId id="582" r:id="rId44"/>
    <p:sldId id="583" r:id="rId45"/>
    <p:sldId id="584" r:id="rId46"/>
    <p:sldId id="585" r:id="rId47"/>
    <p:sldId id="586" r:id="rId48"/>
    <p:sldId id="587" r:id="rId49"/>
    <p:sldId id="588" r:id="rId50"/>
    <p:sldId id="589" r:id="rId51"/>
    <p:sldId id="590" r:id="rId52"/>
    <p:sldId id="591" r:id="rId53"/>
    <p:sldId id="592" r:id="rId54"/>
    <p:sldId id="593" r:id="rId55"/>
    <p:sldId id="594" r:id="rId56"/>
    <p:sldId id="595" r:id="rId57"/>
    <p:sldId id="596" r:id="rId58"/>
    <p:sldId id="597" r:id="rId59"/>
    <p:sldId id="598" r:id="rId60"/>
    <p:sldId id="599" r:id="rId61"/>
    <p:sldId id="600" r:id="rId62"/>
    <p:sldId id="601" r:id="rId63"/>
    <p:sldId id="602" r:id="rId64"/>
    <p:sldId id="603" r:id="rId65"/>
    <p:sldId id="604" r:id="rId66"/>
    <p:sldId id="605" r:id="rId67"/>
    <p:sldId id="606" r:id="rId68"/>
    <p:sldId id="607" r:id="rId69"/>
    <p:sldId id="608" r:id="rId70"/>
    <p:sldId id="609" r:id="rId71"/>
    <p:sldId id="610" r:id="rId72"/>
    <p:sldId id="611" r:id="rId73"/>
    <p:sldId id="612" r:id="rId74"/>
    <p:sldId id="613" r:id="rId75"/>
    <p:sldId id="614" r:id="rId76"/>
    <p:sldId id="615" r:id="rId77"/>
    <p:sldId id="616" r:id="rId78"/>
    <p:sldId id="617" r:id="rId79"/>
    <p:sldId id="618" r:id="rId80"/>
    <p:sldId id="619" r:id="rId81"/>
    <p:sldId id="620" r:id="rId82"/>
    <p:sldId id="621" r:id="rId83"/>
    <p:sldId id="622" r:id="rId84"/>
    <p:sldId id="623" r:id="rId85"/>
    <p:sldId id="624" r:id="rId86"/>
    <p:sldId id="625" r:id="rId87"/>
    <p:sldId id="626" r:id="rId88"/>
    <p:sldId id="627" r:id="rId89"/>
    <p:sldId id="628" r:id="rId90"/>
    <p:sldId id="629" r:id="rId91"/>
    <p:sldId id="630" r:id="rId92"/>
    <p:sldId id="631" r:id="rId93"/>
    <p:sldId id="632" r:id="rId94"/>
    <p:sldId id="633" r:id="rId95"/>
    <p:sldId id="634" r:id="rId96"/>
    <p:sldId id="635" r:id="rId97"/>
    <p:sldId id="636" r:id="rId98"/>
    <p:sldId id="637" r:id="rId99"/>
    <p:sldId id="638" r:id="rId100"/>
    <p:sldId id="639" r:id="rId101"/>
    <p:sldId id="640" r:id="rId102"/>
    <p:sldId id="641" r:id="rId103"/>
    <p:sldId id="642" r:id="rId104"/>
    <p:sldId id="643" r:id="rId105"/>
    <p:sldId id="644" r:id="rId106"/>
    <p:sldId id="645" r:id="rId107"/>
    <p:sldId id="646" r:id="rId108"/>
    <p:sldId id="647" r:id="rId109"/>
    <p:sldId id="648" r:id="rId110"/>
    <p:sldId id="666" r:id="rId1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ireen Kahn" initials="SK"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CC99"/>
    <a:srgbClr val="000000"/>
    <a:srgbClr val="1AB655"/>
    <a:srgbClr val="FF33CC"/>
    <a:srgbClr val="005B9E"/>
    <a:srgbClr val="996600"/>
    <a:srgbClr val="FFFF99"/>
    <a:srgbClr val="CCECFF"/>
    <a:srgbClr val="0F385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14" autoAdjust="0"/>
    <p:restoredTop sz="89606" autoAdjust="0"/>
  </p:normalViewPr>
  <p:slideViewPr>
    <p:cSldViewPr>
      <p:cViewPr>
        <p:scale>
          <a:sx n="90" d="100"/>
          <a:sy n="90" d="100"/>
        </p:scale>
        <p:origin x="-7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tableStyles" Target="tableStyles.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notesMaster" Target="notesMasters/notesMaster1.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102" Type="http://schemas.openxmlformats.org/officeDocument/2006/relationships/slide" Target="slides/slide94.xml"/><Relationship Id="rId110" Type="http://schemas.openxmlformats.org/officeDocument/2006/relationships/slide" Target="slides/slide102.xml"/><Relationship Id="rId115"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s>
</file>

<file path=ppt/charts/_rels/chart1.xml.rels><?xml version="1.0" encoding="UTF-8" standalone="yes"?>
<Relationships xmlns="http://schemas.openxmlformats.org/package/2006/relationships"><Relationship Id="rId2" Type="http://schemas.openxmlformats.org/officeDocument/2006/relationships/oleObject" Target="file:///E:\Internal%20study\&#30334;&#24230;&#20113;&#21516;&#27493;&#30424;\Vostro%201220\TD-M1\Monkey%20PK\%231015%20NHP%20PK%20summary%2015063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92089530475336"/>
          <c:y val="0.28777347746786197"/>
          <c:w val="0.88097507495529981"/>
          <c:h val="0.62333567679040813"/>
        </c:manualLayout>
      </c:layout>
      <c:scatterChart>
        <c:scatterStyle val="smoothMarker"/>
        <c:ser>
          <c:idx val="0"/>
          <c:order val="0"/>
          <c:tx>
            <c:v>1 mg/kg Kadcyla_TAb</c:v>
          </c:tx>
          <c:spPr>
            <a:ln w="12700">
              <a:solidFill>
                <a:srgbClr val="FF0000"/>
              </a:solidFill>
            </a:ln>
          </c:spPr>
          <c:marker>
            <c:symbol val="square"/>
            <c:size val="6"/>
            <c:spPr>
              <a:solidFill>
                <a:srgbClr val="FF0000"/>
              </a:solidFill>
              <a:ln>
                <a:solidFill>
                  <a:srgbClr val="FF0000"/>
                </a:solidFill>
              </a:ln>
            </c:spPr>
          </c:marker>
          <c:errBars>
            <c:errDir val="y"/>
            <c:errBarType val="both"/>
            <c:errValType val="cust"/>
            <c:plus>
              <c:numRef>
                <c:f>'PK summary new'!$H$5:$H$13</c:f>
                <c:numCache>
                  <c:formatCode>General</c:formatCode>
                  <c:ptCount val="9"/>
                  <c:pt idx="0">
                    <c:v>0.57880004972465149</c:v>
                  </c:pt>
                  <c:pt idx="1">
                    <c:v>0.49398748764843192</c:v>
                  </c:pt>
                  <c:pt idx="2">
                    <c:v>0.58022277780294385</c:v>
                  </c:pt>
                  <c:pt idx="3">
                    <c:v>1.0579584848078261</c:v>
                  </c:pt>
                  <c:pt idx="4">
                    <c:v>1.1136741760749778</c:v>
                  </c:pt>
                  <c:pt idx="5">
                    <c:v>1.1510280991619262</c:v>
                  </c:pt>
                  <c:pt idx="6">
                    <c:v>1.2294914089225302</c:v>
                  </c:pt>
                  <c:pt idx="7">
                    <c:v>1.2728431984345119</c:v>
                  </c:pt>
                  <c:pt idx="8">
                    <c:v>0</c:v>
                  </c:pt>
                </c:numCache>
              </c:numRef>
            </c:plus>
            <c:minus>
              <c:numRef>
                <c:f>'PK summary new'!$H$5:$H$13</c:f>
                <c:numCache>
                  <c:formatCode>General</c:formatCode>
                  <c:ptCount val="9"/>
                  <c:pt idx="0">
                    <c:v>0.57880004972465149</c:v>
                  </c:pt>
                  <c:pt idx="1">
                    <c:v>0.49398748764843192</c:v>
                  </c:pt>
                  <c:pt idx="2">
                    <c:v>0.58022277780294385</c:v>
                  </c:pt>
                  <c:pt idx="3">
                    <c:v>1.0579584848078261</c:v>
                  </c:pt>
                  <c:pt idx="4">
                    <c:v>1.1136741760749778</c:v>
                  </c:pt>
                  <c:pt idx="5">
                    <c:v>1.1510280991619262</c:v>
                  </c:pt>
                  <c:pt idx="6">
                    <c:v>1.2294914089225302</c:v>
                  </c:pt>
                  <c:pt idx="7">
                    <c:v>1.2728431984345119</c:v>
                  </c:pt>
                  <c:pt idx="8">
                    <c:v>0</c:v>
                  </c:pt>
                </c:numCache>
              </c:numRef>
            </c:minus>
            <c:spPr>
              <a:ln w="3175">
                <a:solidFill>
                  <a:srgbClr val="FF0000"/>
                </a:solidFill>
                <a:prstDash val="solid"/>
              </a:ln>
            </c:spPr>
          </c:errBars>
          <c:xVal>
            <c:numRef>
              <c:f>'PK summary new'!$C$5:$C$19</c:f>
              <c:numCache>
                <c:formatCode>0.0000_ </c:formatCode>
                <c:ptCount val="15"/>
                <c:pt idx="0" formatCode="0.00000_ ">
                  <c:v>3.4700000000000212E-3</c:v>
                </c:pt>
                <c:pt idx="1">
                  <c:v>2.0833333333333613E-2</c:v>
                </c:pt>
                <c:pt idx="2">
                  <c:v>8.3300000000000068E-2</c:v>
                </c:pt>
                <c:pt idx="3" formatCode="0.000_ ">
                  <c:v>0.41700000000000031</c:v>
                </c:pt>
                <c:pt idx="4" formatCode="0_ ">
                  <c:v>1</c:v>
                </c:pt>
                <c:pt idx="5" formatCode="General">
                  <c:v>2</c:v>
                </c:pt>
                <c:pt idx="6" formatCode="General">
                  <c:v>3</c:v>
                </c:pt>
                <c:pt idx="7" formatCode="General">
                  <c:v>4</c:v>
                </c:pt>
                <c:pt idx="8" formatCode="General">
                  <c:v>7</c:v>
                </c:pt>
                <c:pt idx="9" formatCode="General">
                  <c:v>11</c:v>
                </c:pt>
                <c:pt idx="10" formatCode="General">
                  <c:v>14</c:v>
                </c:pt>
                <c:pt idx="11" formatCode="General">
                  <c:v>21</c:v>
                </c:pt>
                <c:pt idx="12" formatCode="General">
                  <c:v>28</c:v>
                </c:pt>
                <c:pt idx="13" formatCode="General">
                  <c:v>37</c:v>
                </c:pt>
                <c:pt idx="14" formatCode="General">
                  <c:v>42</c:v>
                </c:pt>
              </c:numCache>
            </c:numRef>
          </c:xVal>
          <c:yVal>
            <c:numRef>
              <c:f>'PK summary new'!$G$5:$G$19</c:f>
              <c:numCache>
                <c:formatCode>0.0_ </c:formatCode>
                <c:ptCount val="15"/>
                <c:pt idx="0">
                  <c:v>27.989083666666669</c:v>
                </c:pt>
                <c:pt idx="1">
                  <c:v>26.314421999999997</c:v>
                </c:pt>
                <c:pt idx="2">
                  <c:v>23.253720666666666</c:v>
                </c:pt>
                <c:pt idx="3">
                  <c:v>17.323805000000135</c:v>
                </c:pt>
                <c:pt idx="4">
                  <c:v>10.973917333333334</c:v>
                </c:pt>
                <c:pt idx="5" formatCode="0.00_ ">
                  <c:v>6.8580463333333332</c:v>
                </c:pt>
                <c:pt idx="6" formatCode="0.00_ ">
                  <c:v>4.623059333333333</c:v>
                </c:pt>
                <c:pt idx="7" formatCode="0.00_ ">
                  <c:v>3.1752479999999967</c:v>
                </c:pt>
                <c:pt idx="8" formatCode="0.00_ ">
                  <c:v>1.1784923333333341</c:v>
                </c:pt>
                <c:pt idx="9" formatCode="0.000_ ">
                  <c:v>0.47712600000000038</c:v>
                </c:pt>
                <c:pt idx="10" formatCode="0.000_ ">
                  <c:v>0.28785666666667148</c:v>
                </c:pt>
                <c:pt idx="11" formatCode="0.000_ ">
                  <c:v>0.12875300000000001</c:v>
                </c:pt>
                <c:pt idx="12" formatCode="0.0000_ ">
                  <c:v>9.3012500000000026E-2</c:v>
                </c:pt>
                <c:pt idx="13" formatCode="0.0000_ ">
                  <c:v>7.0884000000000405E-2</c:v>
                </c:pt>
                <c:pt idx="14" formatCode="0.0000_ ">
                  <c:v>5.7394000000000792E-2</c:v>
                </c:pt>
              </c:numCache>
            </c:numRef>
          </c:yVal>
          <c:smooth val="1"/>
        </c:ser>
        <c:ser>
          <c:idx val="4"/>
          <c:order val="1"/>
          <c:tx>
            <c:v>1 mg/kg Kadcyla_ADC</c:v>
          </c:tx>
          <c:spPr>
            <a:ln w="12700">
              <a:solidFill>
                <a:srgbClr val="FF0000"/>
              </a:solidFill>
            </a:ln>
          </c:spPr>
          <c:marker>
            <c:symbol val="square"/>
            <c:size val="6"/>
            <c:spPr>
              <a:noFill/>
              <a:ln>
                <a:solidFill>
                  <a:srgbClr val="FF0000"/>
                </a:solidFill>
              </a:ln>
            </c:spPr>
          </c:marker>
          <c:errBars>
            <c:errDir val="y"/>
            <c:errBarType val="both"/>
            <c:errValType val="cust"/>
            <c:plus>
              <c:numRef>
                <c:f>'PK summary new'!$Q$5:$Q$13</c:f>
                <c:numCache>
                  <c:formatCode>General</c:formatCode>
                  <c:ptCount val="9"/>
                  <c:pt idx="0">
                    <c:v>0.89300268140375161</c:v>
                  </c:pt>
                  <c:pt idx="1">
                    <c:v>0.91775757877722175</c:v>
                  </c:pt>
                  <c:pt idx="2">
                    <c:v>0.43652671135587368</c:v>
                  </c:pt>
                  <c:pt idx="3">
                    <c:v>0.50593572101746209</c:v>
                  </c:pt>
                  <c:pt idx="4">
                    <c:v>1.2328979624045768</c:v>
                  </c:pt>
                  <c:pt idx="5">
                    <c:v>1.6079086661130171</c:v>
                  </c:pt>
                  <c:pt idx="6">
                    <c:v>1.4444191593104132</c:v>
                  </c:pt>
                  <c:pt idx="7">
                    <c:v>1.2492146513057698</c:v>
                  </c:pt>
                  <c:pt idx="8">
                    <c:v>0.60889935990796817</c:v>
                  </c:pt>
                </c:numCache>
              </c:numRef>
            </c:plus>
            <c:minus>
              <c:numRef>
                <c:f>'PK summary new'!$Q$5:$Q$13</c:f>
                <c:numCache>
                  <c:formatCode>General</c:formatCode>
                  <c:ptCount val="9"/>
                  <c:pt idx="0">
                    <c:v>0.89300268140375161</c:v>
                  </c:pt>
                  <c:pt idx="1">
                    <c:v>0.91775757877722175</c:v>
                  </c:pt>
                  <c:pt idx="2">
                    <c:v>0.43652671135587368</c:v>
                  </c:pt>
                  <c:pt idx="3">
                    <c:v>0.50593572101746209</c:v>
                  </c:pt>
                  <c:pt idx="4">
                    <c:v>1.2328979624045768</c:v>
                  </c:pt>
                  <c:pt idx="5">
                    <c:v>1.6079086661130171</c:v>
                  </c:pt>
                  <c:pt idx="6">
                    <c:v>1.4444191593104132</c:v>
                  </c:pt>
                  <c:pt idx="7">
                    <c:v>1.2492146513057698</c:v>
                  </c:pt>
                  <c:pt idx="8">
                    <c:v>0.60889935990796817</c:v>
                  </c:pt>
                </c:numCache>
              </c:numRef>
            </c:minus>
            <c:spPr>
              <a:ln w="3175">
                <a:solidFill>
                  <a:srgbClr val="FF0000"/>
                </a:solidFill>
                <a:prstDash val="solid"/>
              </a:ln>
            </c:spPr>
          </c:errBars>
          <c:xVal>
            <c:numRef>
              <c:f>'PK summary new'!$L$5:$L$17</c:f>
              <c:numCache>
                <c:formatCode>0.0000_ </c:formatCode>
                <c:ptCount val="13"/>
                <c:pt idx="0" formatCode="0.00000_ ">
                  <c:v>3.4700000000000212E-3</c:v>
                </c:pt>
                <c:pt idx="1">
                  <c:v>2.0833333333333613E-2</c:v>
                </c:pt>
                <c:pt idx="2">
                  <c:v>8.3300000000000068E-2</c:v>
                </c:pt>
                <c:pt idx="3" formatCode="0.000_ ">
                  <c:v>0.41700000000000031</c:v>
                </c:pt>
                <c:pt idx="4" formatCode="0_ ">
                  <c:v>1</c:v>
                </c:pt>
                <c:pt idx="5" formatCode="General">
                  <c:v>2</c:v>
                </c:pt>
                <c:pt idx="6" formatCode="General">
                  <c:v>3</c:v>
                </c:pt>
                <c:pt idx="7" formatCode="General">
                  <c:v>4</c:v>
                </c:pt>
                <c:pt idx="8" formatCode="General">
                  <c:v>7</c:v>
                </c:pt>
                <c:pt idx="9" formatCode="General">
                  <c:v>11</c:v>
                </c:pt>
                <c:pt idx="10" formatCode="General">
                  <c:v>14</c:v>
                </c:pt>
                <c:pt idx="11" formatCode="General">
                  <c:v>21</c:v>
                </c:pt>
                <c:pt idx="12" formatCode="General">
                  <c:v>28</c:v>
                </c:pt>
              </c:numCache>
            </c:numRef>
          </c:xVal>
          <c:yVal>
            <c:numRef>
              <c:f>'PK summary new'!$P$5:$P$17</c:f>
              <c:numCache>
                <c:formatCode>0.0_ </c:formatCode>
                <c:ptCount val="13"/>
                <c:pt idx="0">
                  <c:v>27.308145333333034</c:v>
                </c:pt>
                <c:pt idx="1">
                  <c:v>25.998806999999989</c:v>
                </c:pt>
                <c:pt idx="2">
                  <c:v>23.160648999999989</c:v>
                </c:pt>
                <c:pt idx="3">
                  <c:v>17.230895333333329</c:v>
                </c:pt>
                <c:pt idx="4">
                  <c:v>10.868239666666724</c:v>
                </c:pt>
                <c:pt idx="5" formatCode="0.00_ ">
                  <c:v>6.4401136666666661</c:v>
                </c:pt>
                <c:pt idx="6" formatCode="0.00_ ">
                  <c:v>4.434577</c:v>
                </c:pt>
                <c:pt idx="7" formatCode="0.00_ ">
                  <c:v>2.845523</c:v>
                </c:pt>
                <c:pt idx="8" formatCode="0.000_ ">
                  <c:v>0.95743833333333361</c:v>
                </c:pt>
                <c:pt idx="9" formatCode="0.000_ ">
                  <c:v>0.32397333333333622</c:v>
                </c:pt>
                <c:pt idx="10" formatCode="0.000_ ">
                  <c:v>0.16017066666666532</c:v>
                </c:pt>
                <c:pt idx="11" formatCode="0.0000_ ">
                  <c:v>6.9660500000000194E-2</c:v>
                </c:pt>
                <c:pt idx="12" formatCode="0.0000_ ">
                  <c:v>4.2412000000000845E-2</c:v>
                </c:pt>
              </c:numCache>
            </c:numRef>
          </c:yVal>
          <c:smooth val="1"/>
        </c:ser>
        <c:ser>
          <c:idx val="1"/>
          <c:order val="2"/>
          <c:tx>
            <c:v>0.3 mg/kg T-DM1_TAb</c:v>
          </c:tx>
          <c:spPr>
            <a:ln w="12700">
              <a:solidFill>
                <a:schemeClr val="tx2"/>
              </a:solidFill>
            </a:ln>
          </c:spPr>
          <c:marker>
            <c:symbol val="circle"/>
            <c:size val="6"/>
            <c:spPr>
              <a:solidFill>
                <a:schemeClr val="tx2"/>
              </a:solidFill>
              <a:ln>
                <a:solidFill>
                  <a:schemeClr val="tx2"/>
                </a:solidFill>
              </a:ln>
            </c:spPr>
          </c:marker>
          <c:errBars>
            <c:errDir val="y"/>
            <c:errBarType val="both"/>
            <c:errValType val="cust"/>
            <c:plus>
              <c:numRef>
                <c:f>'PK summary new'!$H$32:$H$42</c:f>
                <c:numCache>
                  <c:formatCode>General</c:formatCode>
                  <c:ptCount val="11"/>
                  <c:pt idx="0">
                    <c:v>0.99160056545380781</c:v>
                  </c:pt>
                  <c:pt idx="1">
                    <c:v>0.81126175901738617</c:v>
                  </c:pt>
                  <c:pt idx="2">
                    <c:v>0.93412146772588112</c:v>
                  </c:pt>
                  <c:pt idx="3">
                    <c:v>0.86443104255362713</c:v>
                  </c:pt>
                  <c:pt idx="4">
                    <c:v>0.48224461980306482</c:v>
                  </c:pt>
                  <c:pt idx="5">
                    <c:v>0.29117758120490123</c:v>
                  </c:pt>
                  <c:pt idx="6">
                    <c:v>0.14980349492696773</c:v>
                  </c:pt>
                  <c:pt idx="7">
                    <c:v>8.4826933413471681E-2</c:v>
                  </c:pt>
                  <c:pt idx="8">
                    <c:v>2.494737703647466E-2</c:v>
                  </c:pt>
                  <c:pt idx="9">
                    <c:v>1.7523136971824761E-2</c:v>
                  </c:pt>
                  <c:pt idx="10">
                    <c:v>1.0690343914018841E-2</c:v>
                  </c:pt>
                </c:numCache>
              </c:numRef>
            </c:plus>
            <c:minus>
              <c:numRef>
                <c:f>'PK summary new'!$H$32:$H$42</c:f>
                <c:numCache>
                  <c:formatCode>General</c:formatCode>
                  <c:ptCount val="11"/>
                  <c:pt idx="0">
                    <c:v>0.99160056545380781</c:v>
                  </c:pt>
                  <c:pt idx="1">
                    <c:v>0.81126175901738617</c:v>
                  </c:pt>
                  <c:pt idx="2">
                    <c:v>0.93412146772588112</c:v>
                  </c:pt>
                  <c:pt idx="3">
                    <c:v>0.86443104255362713</c:v>
                  </c:pt>
                  <c:pt idx="4">
                    <c:v>0.48224461980306482</c:v>
                  </c:pt>
                  <c:pt idx="5">
                    <c:v>0.29117758120490123</c:v>
                  </c:pt>
                  <c:pt idx="6">
                    <c:v>0.14980349492696773</c:v>
                  </c:pt>
                  <c:pt idx="7">
                    <c:v>8.4826933413471681E-2</c:v>
                  </c:pt>
                  <c:pt idx="8">
                    <c:v>2.494737703647466E-2</c:v>
                  </c:pt>
                  <c:pt idx="9">
                    <c:v>1.7523136971824761E-2</c:v>
                  </c:pt>
                  <c:pt idx="10">
                    <c:v>1.0690343914018841E-2</c:v>
                  </c:pt>
                </c:numCache>
              </c:numRef>
            </c:minus>
            <c:spPr>
              <a:ln>
                <a:solidFill>
                  <a:schemeClr val="tx2"/>
                </a:solidFill>
              </a:ln>
            </c:spPr>
          </c:errBars>
          <c:xVal>
            <c:numRef>
              <c:f>'PK summary new'!$C$32:$C$42</c:f>
              <c:numCache>
                <c:formatCode>0.0000_ </c:formatCode>
                <c:ptCount val="11"/>
                <c:pt idx="0" formatCode="0.00000_ ">
                  <c:v>3.4700000000000212E-3</c:v>
                </c:pt>
                <c:pt idx="1">
                  <c:v>2.0833333333333613E-2</c:v>
                </c:pt>
                <c:pt idx="2">
                  <c:v>8.3300000000000068E-2</c:v>
                </c:pt>
                <c:pt idx="3" formatCode="0.000_ ">
                  <c:v>0.41700000000000031</c:v>
                </c:pt>
                <c:pt idx="4" formatCode="0_ ">
                  <c:v>1</c:v>
                </c:pt>
                <c:pt idx="5" formatCode="General">
                  <c:v>2</c:v>
                </c:pt>
                <c:pt idx="6" formatCode="General">
                  <c:v>3</c:v>
                </c:pt>
                <c:pt idx="7" formatCode="General">
                  <c:v>4</c:v>
                </c:pt>
                <c:pt idx="8" formatCode="General">
                  <c:v>7</c:v>
                </c:pt>
                <c:pt idx="9" formatCode="General">
                  <c:v>11</c:v>
                </c:pt>
                <c:pt idx="10" formatCode="General">
                  <c:v>14</c:v>
                </c:pt>
              </c:numCache>
            </c:numRef>
          </c:xVal>
          <c:yVal>
            <c:numRef>
              <c:f>'PK summary new'!$G$32:$G$42</c:f>
              <c:numCache>
                <c:formatCode>0.00_ </c:formatCode>
                <c:ptCount val="11"/>
                <c:pt idx="0">
                  <c:v>8.3559623333333768</c:v>
                </c:pt>
                <c:pt idx="1">
                  <c:v>7.6204439999999956</c:v>
                </c:pt>
                <c:pt idx="2">
                  <c:v>6.6665073333333327</c:v>
                </c:pt>
                <c:pt idx="3">
                  <c:v>4.3444293333333333</c:v>
                </c:pt>
                <c:pt idx="4">
                  <c:v>2.4258699999999767</c:v>
                </c:pt>
                <c:pt idx="5">
                  <c:v>1.1335856666666781</c:v>
                </c:pt>
                <c:pt idx="6" formatCode="0.000_ ">
                  <c:v>0.56583533333334013</c:v>
                </c:pt>
                <c:pt idx="7" formatCode="0.000_ ">
                  <c:v>0.33414933333333335</c:v>
                </c:pt>
                <c:pt idx="8" formatCode="0.000_ ">
                  <c:v>0.13614800000000021</c:v>
                </c:pt>
                <c:pt idx="9" formatCode="0.0000_ ">
                  <c:v>6.8317333333334396E-2</c:v>
                </c:pt>
                <c:pt idx="10" formatCode="0.0000_ ">
                  <c:v>4.4864000000000612E-2</c:v>
                </c:pt>
              </c:numCache>
            </c:numRef>
          </c:yVal>
          <c:smooth val="1"/>
        </c:ser>
        <c:ser>
          <c:idx val="2"/>
          <c:order val="3"/>
          <c:tx>
            <c:v>1 mg/kg T-DM1_TAb</c:v>
          </c:tx>
          <c:spPr>
            <a:ln w="12700">
              <a:solidFill>
                <a:schemeClr val="tx2"/>
              </a:solidFill>
            </a:ln>
          </c:spPr>
          <c:marker>
            <c:symbol val="triangle"/>
            <c:size val="6"/>
            <c:spPr>
              <a:solidFill>
                <a:schemeClr val="tx2"/>
              </a:solidFill>
              <a:ln>
                <a:solidFill>
                  <a:schemeClr val="tx2"/>
                </a:solidFill>
              </a:ln>
            </c:spPr>
          </c:marker>
          <c:errBars>
            <c:errDir val="y"/>
            <c:errBarType val="both"/>
            <c:errValType val="cust"/>
            <c:plus>
              <c:numRef>
                <c:f>'PK summary new'!$H$59:$H$73</c:f>
                <c:numCache>
                  <c:formatCode>General</c:formatCode>
                  <c:ptCount val="15"/>
                  <c:pt idx="0">
                    <c:v>2.1162922328429041</c:v>
                  </c:pt>
                  <c:pt idx="1">
                    <c:v>2.6575584264845307</c:v>
                  </c:pt>
                  <c:pt idx="2">
                    <c:v>3.2874974784354158</c:v>
                  </c:pt>
                  <c:pt idx="3">
                    <c:v>1.3328846425932728</c:v>
                  </c:pt>
                  <c:pt idx="4">
                    <c:v>0.64899445249738663</c:v>
                  </c:pt>
                  <c:pt idx="5">
                    <c:v>1.3232097288677744</c:v>
                  </c:pt>
                  <c:pt idx="6">
                    <c:v>1.0300952388368441</c:v>
                  </c:pt>
                  <c:pt idx="7">
                    <c:v>0.78905877333441143</c:v>
                  </c:pt>
                  <c:pt idx="8">
                    <c:v>0.47097893846646682</c:v>
                  </c:pt>
                  <c:pt idx="9">
                    <c:v>0.18108325353365309</c:v>
                  </c:pt>
                  <c:pt idx="10">
                    <c:v>0.14169618840439574</c:v>
                  </c:pt>
                  <c:pt idx="11">
                    <c:v>3.7823595417852213E-2</c:v>
                  </c:pt>
                  <c:pt idx="12">
                    <c:v>1.9474092952775336E-2</c:v>
                  </c:pt>
                  <c:pt idx="13">
                    <c:v>0</c:v>
                  </c:pt>
                  <c:pt idx="14">
                    <c:v>0</c:v>
                  </c:pt>
                </c:numCache>
              </c:numRef>
            </c:plus>
            <c:minus>
              <c:numRef>
                <c:f>'PK summary new'!$H$59:$H$73</c:f>
                <c:numCache>
                  <c:formatCode>General</c:formatCode>
                  <c:ptCount val="15"/>
                  <c:pt idx="0">
                    <c:v>2.1162922328429041</c:v>
                  </c:pt>
                  <c:pt idx="1">
                    <c:v>2.6575584264845307</c:v>
                  </c:pt>
                  <c:pt idx="2">
                    <c:v>3.2874974784354158</c:v>
                  </c:pt>
                  <c:pt idx="3">
                    <c:v>1.3328846425932728</c:v>
                  </c:pt>
                  <c:pt idx="4">
                    <c:v>0.64899445249738663</c:v>
                  </c:pt>
                  <c:pt idx="5">
                    <c:v>1.3232097288677744</c:v>
                  </c:pt>
                  <c:pt idx="6">
                    <c:v>1.0300952388368441</c:v>
                  </c:pt>
                  <c:pt idx="7">
                    <c:v>0.78905877333441143</c:v>
                  </c:pt>
                  <c:pt idx="8">
                    <c:v>0.47097893846646682</c:v>
                  </c:pt>
                  <c:pt idx="9">
                    <c:v>0.18108325353365309</c:v>
                  </c:pt>
                  <c:pt idx="10">
                    <c:v>0.14169618840439574</c:v>
                  </c:pt>
                  <c:pt idx="11">
                    <c:v>3.7823595417852213E-2</c:v>
                  </c:pt>
                  <c:pt idx="12">
                    <c:v>1.9474092952775336E-2</c:v>
                  </c:pt>
                  <c:pt idx="13">
                    <c:v>0</c:v>
                  </c:pt>
                  <c:pt idx="14">
                    <c:v>0</c:v>
                  </c:pt>
                </c:numCache>
              </c:numRef>
            </c:minus>
            <c:spPr>
              <a:ln>
                <a:solidFill>
                  <a:schemeClr val="tx2"/>
                </a:solidFill>
              </a:ln>
            </c:spPr>
          </c:errBars>
          <c:xVal>
            <c:numRef>
              <c:f>'PK summary new'!$C$59:$C$73</c:f>
              <c:numCache>
                <c:formatCode>0.0000_ </c:formatCode>
                <c:ptCount val="15"/>
                <c:pt idx="0" formatCode="0.00000_ ">
                  <c:v>3.4700000000000212E-3</c:v>
                </c:pt>
                <c:pt idx="1">
                  <c:v>2.0833333333333613E-2</c:v>
                </c:pt>
                <c:pt idx="2">
                  <c:v>8.3300000000000068E-2</c:v>
                </c:pt>
                <c:pt idx="3" formatCode="0.000_ ">
                  <c:v>0.41700000000000031</c:v>
                </c:pt>
                <c:pt idx="4" formatCode="0_ ">
                  <c:v>1</c:v>
                </c:pt>
                <c:pt idx="5" formatCode="General">
                  <c:v>2</c:v>
                </c:pt>
                <c:pt idx="6" formatCode="General">
                  <c:v>3</c:v>
                </c:pt>
                <c:pt idx="7" formatCode="General">
                  <c:v>4</c:v>
                </c:pt>
                <c:pt idx="8" formatCode="General">
                  <c:v>7</c:v>
                </c:pt>
                <c:pt idx="9" formatCode="General">
                  <c:v>11</c:v>
                </c:pt>
                <c:pt idx="10" formatCode="General">
                  <c:v>14</c:v>
                </c:pt>
                <c:pt idx="11" formatCode="General">
                  <c:v>21</c:v>
                </c:pt>
                <c:pt idx="12" formatCode="General">
                  <c:v>28</c:v>
                </c:pt>
                <c:pt idx="13" formatCode="General">
                  <c:v>37</c:v>
                </c:pt>
                <c:pt idx="14" formatCode="General">
                  <c:v>42</c:v>
                </c:pt>
              </c:numCache>
            </c:numRef>
          </c:xVal>
          <c:yVal>
            <c:numRef>
              <c:f>'PK summary new'!$G$59:$G$73</c:f>
              <c:numCache>
                <c:formatCode>0.0_ </c:formatCode>
                <c:ptCount val="15"/>
                <c:pt idx="0">
                  <c:v>26.574279999999987</c:v>
                </c:pt>
                <c:pt idx="1">
                  <c:v>24.823038</c:v>
                </c:pt>
                <c:pt idx="2">
                  <c:v>23.406222999999748</c:v>
                </c:pt>
                <c:pt idx="3">
                  <c:v>16.523477</c:v>
                </c:pt>
                <c:pt idx="4">
                  <c:v>11.342265333333332</c:v>
                </c:pt>
                <c:pt idx="5" formatCode="0.00_ ">
                  <c:v>6.9943046666666655</c:v>
                </c:pt>
                <c:pt idx="6" formatCode="0.00_ ">
                  <c:v>4.6327636666666674</c:v>
                </c:pt>
                <c:pt idx="7" formatCode="0.00_ ">
                  <c:v>3.1125629999999767</c:v>
                </c:pt>
                <c:pt idx="8" formatCode="0.00_ ">
                  <c:v>1.153116</c:v>
                </c:pt>
                <c:pt idx="9" formatCode="0.000_ ">
                  <c:v>0.47402566666666995</c:v>
                </c:pt>
                <c:pt idx="10" formatCode="0.000_ ">
                  <c:v>0.3137856666666704</c:v>
                </c:pt>
                <c:pt idx="11" formatCode="0.000_ ">
                  <c:v>0.12333933333333334</c:v>
                </c:pt>
                <c:pt idx="12" formatCode="0.0000_ ">
                  <c:v>6.6345333333333423E-2</c:v>
                </c:pt>
                <c:pt idx="13" formatCode="0.0000_ ">
                  <c:v>3.8277500000000214E-2</c:v>
                </c:pt>
                <c:pt idx="14" formatCode="0.0000_ ">
                  <c:v>3.2707000000000319E-2</c:v>
                </c:pt>
              </c:numCache>
            </c:numRef>
          </c:yVal>
          <c:smooth val="1"/>
        </c:ser>
        <c:ser>
          <c:idx val="3"/>
          <c:order val="4"/>
          <c:tx>
            <c:v>10 mg/kg T-DM1_TAb</c:v>
          </c:tx>
          <c:spPr>
            <a:ln w="12700">
              <a:solidFill>
                <a:schemeClr val="tx2"/>
              </a:solidFill>
            </a:ln>
          </c:spPr>
          <c:marker>
            <c:symbol val="diamond"/>
            <c:size val="6"/>
            <c:spPr>
              <a:solidFill>
                <a:schemeClr val="tx2"/>
              </a:solidFill>
              <a:ln>
                <a:solidFill>
                  <a:schemeClr val="tx2"/>
                </a:solidFill>
              </a:ln>
            </c:spPr>
          </c:marker>
          <c:errBars>
            <c:errDir val="y"/>
            <c:errBarType val="both"/>
            <c:errValType val="cust"/>
            <c:plus>
              <c:numRef>
                <c:f>'PK summary new'!$H$86:$H$100</c:f>
                <c:numCache>
                  <c:formatCode>General</c:formatCode>
                  <c:ptCount val="15"/>
                  <c:pt idx="0">
                    <c:v>20.239789802289486</c:v>
                  </c:pt>
                  <c:pt idx="1">
                    <c:v>27.624711234039729</c:v>
                  </c:pt>
                  <c:pt idx="2">
                    <c:v>14.772873994196893</c:v>
                  </c:pt>
                  <c:pt idx="3">
                    <c:v>5.5758306802246924</c:v>
                  </c:pt>
                  <c:pt idx="4">
                    <c:v>2.1311829984797948</c:v>
                  </c:pt>
                  <c:pt idx="5">
                    <c:v>7.9092982657436854</c:v>
                  </c:pt>
                  <c:pt idx="6">
                    <c:v>5.9513313516710014</c:v>
                  </c:pt>
                  <c:pt idx="7">
                    <c:v>8.1615487649231113</c:v>
                  </c:pt>
                  <c:pt idx="8">
                    <c:v>2.8063075148114804</c:v>
                  </c:pt>
                  <c:pt idx="9">
                    <c:v>4.2449894894861107</c:v>
                  </c:pt>
                  <c:pt idx="10">
                    <c:v>4.6487464222636934</c:v>
                  </c:pt>
                  <c:pt idx="11">
                    <c:v>1.7859585057683252</c:v>
                  </c:pt>
                  <c:pt idx="12">
                    <c:v>1.1172845965045839</c:v>
                  </c:pt>
                  <c:pt idx="13">
                    <c:v>0.66458433281563978</c:v>
                  </c:pt>
                  <c:pt idx="14">
                    <c:v>0.27431905097350184</c:v>
                  </c:pt>
                </c:numCache>
              </c:numRef>
            </c:plus>
            <c:minus>
              <c:numRef>
                <c:f>'PK summary new'!$H$86:$H$100</c:f>
                <c:numCache>
                  <c:formatCode>General</c:formatCode>
                  <c:ptCount val="15"/>
                  <c:pt idx="0">
                    <c:v>20.239789802289486</c:v>
                  </c:pt>
                  <c:pt idx="1">
                    <c:v>27.624711234039729</c:v>
                  </c:pt>
                  <c:pt idx="2">
                    <c:v>14.772873994196893</c:v>
                  </c:pt>
                  <c:pt idx="3">
                    <c:v>5.5758306802246924</c:v>
                  </c:pt>
                  <c:pt idx="4">
                    <c:v>2.1311829984797948</c:v>
                  </c:pt>
                  <c:pt idx="5">
                    <c:v>7.9092982657436854</c:v>
                  </c:pt>
                  <c:pt idx="6">
                    <c:v>5.9513313516710014</c:v>
                  </c:pt>
                  <c:pt idx="7">
                    <c:v>8.1615487649231113</c:v>
                  </c:pt>
                  <c:pt idx="8">
                    <c:v>2.8063075148114804</c:v>
                  </c:pt>
                  <c:pt idx="9">
                    <c:v>4.2449894894861107</c:v>
                  </c:pt>
                  <c:pt idx="10">
                    <c:v>4.6487464222636934</c:v>
                  </c:pt>
                  <c:pt idx="11">
                    <c:v>1.7859585057683252</c:v>
                  </c:pt>
                  <c:pt idx="12">
                    <c:v>1.1172845965045839</c:v>
                  </c:pt>
                  <c:pt idx="13">
                    <c:v>0.66458433281563978</c:v>
                  </c:pt>
                  <c:pt idx="14">
                    <c:v>0.27431905097350184</c:v>
                  </c:pt>
                </c:numCache>
              </c:numRef>
            </c:minus>
            <c:spPr>
              <a:ln>
                <a:solidFill>
                  <a:schemeClr val="tx2"/>
                </a:solidFill>
              </a:ln>
            </c:spPr>
          </c:errBars>
          <c:xVal>
            <c:numRef>
              <c:f>'PK summary new'!$C$86:$C$100</c:f>
              <c:numCache>
                <c:formatCode>0.0000_ </c:formatCode>
                <c:ptCount val="15"/>
                <c:pt idx="0" formatCode="0.00000_ ">
                  <c:v>3.4700000000000212E-3</c:v>
                </c:pt>
                <c:pt idx="1">
                  <c:v>2.0833333333333613E-2</c:v>
                </c:pt>
                <c:pt idx="2">
                  <c:v>8.3300000000000068E-2</c:v>
                </c:pt>
                <c:pt idx="3" formatCode="0.000_ ">
                  <c:v>0.41700000000000031</c:v>
                </c:pt>
                <c:pt idx="4" formatCode="0_ ">
                  <c:v>1</c:v>
                </c:pt>
                <c:pt idx="5" formatCode="General">
                  <c:v>2</c:v>
                </c:pt>
                <c:pt idx="6" formatCode="General">
                  <c:v>3</c:v>
                </c:pt>
                <c:pt idx="7" formatCode="General">
                  <c:v>4</c:v>
                </c:pt>
                <c:pt idx="8" formatCode="General">
                  <c:v>7</c:v>
                </c:pt>
                <c:pt idx="9" formatCode="General">
                  <c:v>11</c:v>
                </c:pt>
                <c:pt idx="10" formatCode="General">
                  <c:v>14</c:v>
                </c:pt>
                <c:pt idx="11" formatCode="General">
                  <c:v>21</c:v>
                </c:pt>
                <c:pt idx="12" formatCode="General">
                  <c:v>28</c:v>
                </c:pt>
                <c:pt idx="13" formatCode="General">
                  <c:v>37</c:v>
                </c:pt>
                <c:pt idx="14" formatCode="General">
                  <c:v>42</c:v>
                </c:pt>
              </c:numCache>
            </c:numRef>
          </c:xVal>
          <c:yVal>
            <c:numRef>
              <c:f>'PK summary new'!$G$86:$G$100</c:f>
              <c:numCache>
                <c:formatCode>0_ </c:formatCode>
                <c:ptCount val="15"/>
                <c:pt idx="0">
                  <c:v>340.97329166666668</c:v>
                </c:pt>
                <c:pt idx="1">
                  <c:v>330.95172233333432</c:v>
                </c:pt>
                <c:pt idx="2">
                  <c:v>311.89823533333401</c:v>
                </c:pt>
                <c:pt idx="3">
                  <c:v>223.39563033333482</c:v>
                </c:pt>
                <c:pt idx="4">
                  <c:v>182.34896000000001</c:v>
                </c:pt>
                <c:pt idx="5">
                  <c:v>130.106639</c:v>
                </c:pt>
                <c:pt idx="6">
                  <c:v>115.09469299999999</c:v>
                </c:pt>
                <c:pt idx="7" formatCode="0.0_ ">
                  <c:v>97.909517666666673</c:v>
                </c:pt>
                <c:pt idx="8" formatCode="0.0_ ">
                  <c:v>77.60469466666666</c:v>
                </c:pt>
                <c:pt idx="9" formatCode="0.0_ ">
                  <c:v>56.994913333333329</c:v>
                </c:pt>
                <c:pt idx="10" formatCode="0.0_ ">
                  <c:v>42.526733333333333</c:v>
                </c:pt>
                <c:pt idx="11" formatCode="0.0_ ">
                  <c:v>20.764174333333084</c:v>
                </c:pt>
                <c:pt idx="12" formatCode="0.0_ ">
                  <c:v>11.511668333333333</c:v>
                </c:pt>
                <c:pt idx="13" formatCode="0.00_ ">
                  <c:v>5.1032929999999999</c:v>
                </c:pt>
                <c:pt idx="14" formatCode="0.00_ ">
                  <c:v>3.0851759999999993</c:v>
                </c:pt>
              </c:numCache>
            </c:numRef>
          </c:yVal>
          <c:smooth val="1"/>
        </c:ser>
        <c:ser>
          <c:idx val="5"/>
          <c:order val="5"/>
          <c:tx>
            <c:v>0.3 mg/kg T-DM1_ADC</c:v>
          </c:tx>
          <c:spPr>
            <a:ln w="12700">
              <a:solidFill>
                <a:schemeClr val="tx1"/>
              </a:solidFill>
            </a:ln>
          </c:spPr>
          <c:marker>
            <c:symbol val="circle"/>
            <c:size val="6"/>
            <c:spPr>
              <a:noFill/>
              <a:ln>
                <a:solidFill>
                  <a:schemeClr val="tx1"/>
                </a:solidFill>
              </a:ln>
            </c:spPr>
          </c:marker>
          <c:errBars>
            <c:errDir val="y"/>
            <c:errBarType val="both"/>
            <c:errValType val="cust"/>
            <c:plus>
              <c:numRef>
                <c:f>'PK summary new'!$Q$32:$Q$41</c:f>
                <c:numCache>
                  <c:formatCode>General</c:formatCode>
                  <c:ptCount val="10"/>
                  <c:pt idx="0">
                    <c:v>0.91435972315548364</c:v>
                  </c:pt>
                  <c:pt idx="1">
                    <c:v>0.5924268025427476</c:v>
                  </c:pt>
                  <c:pt idx="2">
                    <c:v>0.75592333841932036</c:v>
                  </c:pt>
                  <c:pt idx="3">
                    <c:v>0.67429754322727464</c:v>
                  </c:pt>
                  <c:pt idx="4">
                    <c:v>0.58692998527592199</c:v>
                  </c:pt>
                  <c:pt idx="5">
                    <c:v>0.37459898243632939</c:v>
                  </c:pt>
                  <c:pt idx="6">
                    <c:v>0.19401139923554375</c:v>
                  </c:pt>
                  <c:pt idx="7">
                    <c:v>9.1498106406635693E-2</c:v>
                  </c:pt>
                  <c:pt idx="8">
                    <c:v>2.6601804381157206E-2</c:v>
                  </c:pt>
                  <c:pt idx="9">
                    <c:v>1.2690745066123325E-2</c:v>
                  </c:pt>
                </c:numCache>
              </c:numRef>
            </c:plus>
            <c:minus>
              <c:numRef>
                <c:f>'PK summary new'!$Q$32:$Q$41</c:f>
                <c:numCache>
                  <c:formatCode>General</c:formatCode>
                  <c:ptCount val="10"/>
                  <c:pt idx="0">
                    <c:v>0.91435972315548364</c:v>
                  </c:pt>
                  <c:pt idx="1">
                    <c:v>0.5924268025427476</c:v>
                  </c:pt>
                  <c:pt idx="2">
                    <c:v>0.75592333841932036</c:v>
                  </c:pt>
                  <c:pt idx="3">
                    <c:v>0.67429754322727464</c:v>
                  </c:pt>
                  <c:pt idx="4">
                    <c:v>0.58692998527592199</c:v>
                  </c:pt>
                  <c:pt idx="5">
                    <c:v>0.37459898243632939</c:v>
                  </c:pt>
                  <c:pt idx="6">
                    <c:v>0.19401139923554375</c:v>
                  </c:pt>
                  <c:pt idx="7">
                    <c:v>9.1498106406635693E-2</c:v>
                  </c:pt>
                  <c:pt idx="8">
                    <c:v>2.6601804381157206E-2</c:v>
                  </c:pt>
                  <c:pt idx="9">
                    <c:v>1.2690745066123325E-2</c:v>
                  </c:pt>
                </c:numCache>
              </c:numRef>
            </c:minus>
            <c:spPr>
              <a:ln w="3175">
                <a:solidFill>
                  <a:schemeClr val="tx1"/>
                </a:solidFill>
                <a:prstDash val="solid"/>
              </a:ln>
            </c:spPr>
          </c:errBars>
          <c:xVal>
            <c:numRef>
              <c:f>'PK summary new'!$L$32:$L$41</c:f>
              <c:numCache>
                <c:formatCode>0.0000_ </c:formatCode>
                <c:ptCount val="10"/>
                <c:pt idx="0" formatCode="0.00000_ ">
                  <c:v>3.4700000000000212E-3</c:v>
                </c:pt>
                <c:pt idx="1">
                  <c:v>2.0833333333333613E-2</c:v>
                </c:pt>
                <c:pt idx="2">
                  <c:v>8.3300000000000068E-2</c:v>
                </c:pt>
                <c:pt idx="3" formatCode="0.000_ ">
                  <c:v>0.41700000000000031</c:v>
                </c:pt>
                <c:pt idx="4" formatCode="0_ ">
                  <c:v>1</c:v>
                </c:pt>
                <c:pt idx="5" formatCode="General">
                  <c:v>2</c:v>
                </c:pt>
                <c:pt idx="6" formatCode="General">
                  <c:v>3</c:v>
                </c:pt>
                <c:pt idx="7" formatCode="General">
                  <c:v>4</c:v>
                </c:pt>
                <c:pt idx="8" formatCode="General">
                  <c:v>7</c:v>
                </c:pt>
                <c:pt idx="9" formatCode="General">
                  <c:v>11</c:v>
                </c:pt>
              </c:numCache>
            </c:numRef>
          </c:xVal>
          <c:yVal>
            <c:numRef>
              <c:f>'PK summary new'!$P$32:$P$41</c:f>
              <c:numCache>
                <c:formatCode>0.00_ </c:formatCode>
                <c:ptCount val="10"/>
                <c:pt idx="0">
                  <c:v>8.4866570000000028</c:v>
                </c:pt>
                <c:pt idx="1">
                  <c:v>7.7913949999999987</c:v>
                </c:pt>
                <c:pt idx="2">
                  <c:v>6.775417</c:v>
                </c:pt>
                <c:pt idx="3">
                  <c:v>4.5234506666666645</c:v>
                </c:pt>
                <c:pt idx="4">
                  <c:v>2.6704919999999999</c:v>
                </c:pt>
                <c:pt idx="5">
                  <c:v>1.1642676666666814</c:v>
                </c:pt>
                <c:pt idx="6" formatCode="0.000_ ">
                  <c:v>0.55453033333333324</c:v>
                </c:pt>
                <c:pt idx="7" formatCode="0.000_ ">
                  <c:v>0.2894240000000034</c:v>
                </c:pt>
                <c:pt idx="8" formatCode="0.000_ ">
                  <c:v>0.10654466666666666</c:v>
                </c:pt>
                <c:pt idx="9" formatCode="0.0000_ ">
                  <c:v>4.3779333333333434E-2</c:v>
                </c:pt>
              </c:numCache>
            </c:numRef>
          </c:yVal>
          <c:smooth val="1"/>
        </c:ser>
        <c:ser>
          <c:idx val="6"/>
          <c:order val="6"/>
          <c:tx>
            <c:v>1 mg/kg T-DM1_ADC</c:v>
          </c:tx>
          <c:spPr>
            <a:ln w="12700">
              <a:solidFill>
                <a:schemeClr val="tx1"/>
              </a:solidFill>
            </a:ln>
          </c:spPr>
          <c:marker>
            <c:symbol val="triangle"/>
            <c:size val="6"/>
            <c:spPr>
              <a:noFill/>
              <a:ln>
                <a:solidFill>
                  <a:schemeClr val="tx1"/>
                </a:solidFill>
              </a:ln>
            </c:spPr>
          </c:marker>
          <c:errBars>
            <c:errDir val="y"/>
            <c:errBarType val="both"/>
            <c:errValType val="cust"/>
            <c:plus>
              <c:numRef>
                <c:f>'PK summary new'!$Q$59:$Q$70</c:f>
                <c:numCache>
                  <c:formatCode>General</c:formatCode>
                  <c:ptCount val="12"/>
                  <c:pt idx="0">
                    <c:v>4.0727111419952342</c:v>
                  </c:pt>
                  <c:pt idx="1">
                    <c:v>2.8794980943590169</c:v>
                  </c:pt>
                  <c:pt idx="2">
                    <c:v>3.9511836814512158</c:v>
                  </c:pt>
                  <c:pt idx="3">
                    <c:v>1.6760330284574585</c:v>
                  </c:pt>
                  <c:pt idx="4">
                    <c:v>1.1514134093726027</c:v>
                  </c:pt>
                  <c:pt idx="5">
                    <c:v>1.9242907468803538</c:v>
                  </c:pt>
                  <c:pt idx="6">
                    <c:v>1.2792030939303558</c:v>
                  </c:pt>
                  <c:pt idx="7">
                    <c:v>0.95813160863840519</c:v>
                  </c:pt>
                  <c:pt idx="8">
                    <c:v>0.41493027003863431</c:v>
                  </c:pt>
                  <c:pt idx="9">
                    <c:v>0.11978087871748727</c:v>
                  </c:pt>
                  <c:pt idx="10">
                    <c:v>5.1520068733779255E-2</c:v>
                  </c:pt>
                  <c:pt idx="11">
                    <c:v>1.0853957204632883E-2</c:v>
                  </c:pt>
                </c:numCache>
              </c:numRef>
            </c:plus>
            <c:minus>
              <c:numRef>
                <c:f>'PK summary new'!$Q$59:$Q$70</c:f>
                <c:numCache>
                  <c:formatCode>General</c:formatCode>
                  <c:ptCount val="12"/>
                  <c:pt idx="0">
                    <c:v>4.0727111419952342</c:v>
                  </c:pt>
                  <c:pt idx="1">
                    <c:v>2.8794980943590169</c:v>
                  </c:pt>
                  <c:pt idx="2">
                    <c:v>3.9511836814512158</c:v>
                  </c:pt>
                  <c:pt idx="3">
                    <c:v>1.6760330284574585</c:v>
                  </c:pt>
                  <c:pt idx="4">
                    <c:v>1.1514134093726027</c:v>
                  </c:pt>
                  <c:pt idx="5">
                    <c:v>1.9242907468803538</c:v>
                  </c:pt>
                  <c:pt idx="6">
                    <c:v>1.2792030939303558</c:v>
                  </c:pt>
                  <c:pt idx="7">
                    <c:v>0.95813160863840519</c:v>
                  </c:pt>
                  <c:pt idx="8">
                    <c:v>0.41493027003863431</c:v>
                  </c:pt>
                  <c:pt idx="9">
                    <c:v>0.11978087871748727</c:v>
                  </c:pt>
                  <c:pt idx="10">
                    <c:v>5.1520068733779255E-2</c:v>
                  </c:pt>
                  <c:pt idx="11">
                    <c:v>1.0853957204632883E-2</c:v>
                  </c:pt>
                </c:numCache>
              </c:numRef>
            </c:minus>
            <c:spPr>
              <a:ln w="3175">
                <a:solidFill>
                  <a:schemeClr val="tx1"/>
                </a:solidFill>
                <a:prstDash val="solid"/>
              </a:ln>
            </c:spPr>
          </c:errBars>
          <c:xVal>
            <c:numRef>
              <c:f>'PK summary new'!$L$59:$L$70</c:f>
              <c:numCache>
                <c:formatCode>0.0000_ </c:formatCode>
                <c:ptCount val="12"/>
                <c:pt idx="0" formatCode="0.00000_ ">
                  <c:v>3.4700000000000212E-3</c:v>
                </c:pt>
                <c:pt idx="1">
                  <c:v>2.0833333333333613E-2</c:v>
                </c:pt>
                <c:pt idx="2">
                  <c:v>8.3300000000000068E-2</c:v>
                </c:pt>
                <c:pt idx="3" formatCode="0.000_ ">
                  <c:v>0.41700000000000031</c:v>
                </c:pt>
                <c:pt idx="4" formatCode="0_ ">
                  <c:v>1</c:v>
                </c:pt>
                <c:pt idx="5" formatCode="General">
                  <c:v>2</c:v>
                </c:pt>
                <c:pt idx="6" formatCode="General">
                  <c:v>3</c:v>
                </c:pt>
                <c:pt idx="7" formatCode="General">
                  <c:v>4</c:v>
                </c:pt>
                <c:pt idx="8" formatCode="General">
                  <c:v>7</c:v>
                </c:pt>
                <c:pt idx="9" formatCode="General">
                  <c:v>11</c:v>
                </c:pt>
                <c:pt idx="10" formatCode="General">
                  <c:v>14</c:v>
                </c:pt>
                <c:pt idx="11" formatCode="General">
                  <c:v>21</c:v>
                </c:pt>
              </c:numCache>
            </c:numRef>
          </c:xVal>
          <c:yVal>
            <c:numRef>
              <c:f>'PK summary new'!$P$59:$P$70</c:f>
              <c:numCache>
                <c:formatCode>0.0_ </c:formatCode>
                <c:ptCount val="12"/>
                <c:pt idx="0">
                  <c:v>27.714926999999999</c:v>
                </c:pt>
                <c:pt idx="1">
                  <c:v>25.863540666666662</c:v>
                </c:pt>
                <c:pt idx="2">
                  <c:v>24.460439333332769</c:v>
                </c:pt>
                <c:pt idx="3">
                  <c:v>17.081877666666731</c:v>
                </c:pt>
                <c:pt idx="4">
                  <c:v>10.659856000000024</c:v>
                </c:pt>
                <c:pt idx="5" formatCode="0.00_ ">
                  <c:v>6.5809646666666657</c:v>
                </c:pt>
                <c:pt idx="6" formatCode="0.00_ ">
                  <c:v>4.3130680000000003</c:v>
                </c:pt>
                <c:pt idx="7" formatCode="0.00_ ">
                  <c:v>2.6952989999999977</c:v>
                </c:pt>
                <c:pt idx="8" formatCode="0.000_ ">
                  <c:v>0.85714433333334195</c:v>
                </c:pt>
                <c:pt idx="9" formatCode="0.000_ ">
                  <c:v>0.28908866666667193</c:v>
                </c:pt>
                <c:pt idx="10" formatCode="0.000_ ">
                  <c:v>0.15274733333333665</c:v>
                </c:pt>
                <c:pt idx="11" formatCode="0.0000_ ">
                  <c:v>4.2549000000000003E-2</c:v>
                </c:pt>
              </c:numCache>
            </c:numRef>
          </c:yVal>
          <c:smooth val="1"/>
        </c:ser>
        <c:ser>
          <c:idx val="7"/>
          <c:order val="7"/>
          <c:tx>
            <c:v>10 mg/kg T-DM1_ADC</c:v>
          </c:tx>
          <c:spPr>
            <a:ln w="12700">
              <a:solidFill>
                <a:schemeClr val="tx1"/>
              </a:solidFill>
            </a:ln>
          </c:spPr>
          <c:marker>
            <c:symbol val="diamond"/>
            <c:size val="6"/>
            <c:spPr>
              <a:noFill/>
              <a:ln>
                <a:solidFill>
                  <a:schemeClr val="tx1"/>
                </a:solidFill>
              </a:ln>
            </c:spPr>
          </c:marker>
          <c:errBars>
            <c:errDir val="y"/>
            <c:errBarType val="both"/>
            <c:errValType val="cust"/>
            <c:plus>
              <c:numRef>
                <c:f>'PK summary new'!$Q$86:$Q$100</c:f>
                <c:numCache>
                  <c:formatCode>General</c:formatCode>
                  <c:ptCount val="15"/>
                  <c:pt idx="0">
                    <c:v>10.910444621639336</c:v>
                  </c:pt>
                  <c:pt idx="1">
                    <c:v>21.083841676006067</c:v>
                  </c:pt>
                  <c:pt idx="2">
                    <c:v>15.746984103767115</c:v>
                  </c:pt>
                  <c:pt idx="3">
                    <c:v>10.619830289926806</c:v>
                  </c:pt>
                  <c:pt idx="4">
                    <c:v>4.7999043807774076</c:v>
                  </c:pt>
                  <c:pt idx="5">
                    <c:v>7.1002990308040124</c:v>
                  </c:pt>
                  <c:pt idx="6">
                    <c:v>11.528705117373647</c:v>
                  </c:pt>
                  <c:pt idx="7">
                    <c:v>9.4666704523977216</c:v>
                  </c:pt>
                  <c:pt idx="8">
                    <c:v>7.7800605480348883</c:v>
                  </c:pt>
                  <c:pt idx="9">
                    <c:v>1.9486079231893716</c:v>
                  </c:pt>
                  <c:pt idx="10">
                    <c:v>1.2135837077016476</c:v>
                  </c:pt>
                  <c:pt idx="11">
                    <c:v>0.55021950701001698</c:v>
                  </c:pt>
                  <c:pt idx="12">
                    <c:v>0.27219069842300475</c:v>
                  </c:pt>
                  <c:pt idx="13">
                    <c:v>0.10792497194965442</c:v>
                  </c:pt>
                  <c:pt idx="14">
                    <c:v>4.8065457960993534E-2</c:v>
                  </c:pt>
                </c:numCache>
              </c:numRef>
            </c:plus>
            <c:minus>
              <c:numRef>
                <c:f>'PK summary new'!$Q$86:$Q$100</c:f>
                <c:numCache>
                  <c:formatCode>General</c:formatCode>
                  <c:ptCount val="15"/>
                  <c:pt idx="0">
                    <c:v>10.910444621639336</c:v>
                  </c:pt>
                  <c:pt idx="1">
                    <c:v>21.083841676006067</c:v>
                  </c:pt>
                  <c:pt idx="2">
                    <c:v>15.746984103767115</c:v>
                  </c:pt>
                  <c:pt idx="3">
                    <c:v>10.619830289926806</c:v>
                  </c:pt>
                  <c:pt idx="4">
                    <c:v>4.7999043807774076</c:v>
                  </c:pt>
                  <c:pt idx="5">
                    <c:v>7.1002990308040124</c:v>
                  </c:pt>
                  <c:pt idx="6">
                    <c:v>11.528705117373647</c:v>
                  </c:pt>
                  <c:pt idx="7">
                    <c:v>9.4666704523977216</c:v>
                  </c:pt>
                  <c:pt idx="8">
                    <c:v>7.7800605480348883</c:v>
                  </c:pt>
                  <c:pt idx="9">
                    <c:v>1.9486079231893716</c:v>
                  </c:pt>
                  <c:pt idx="10">
                    <c:v>1.2135837077016476</c:v>
                  </c:pt>
                  <c:pt idx="11">
                    <c:v>0.55021950701001698</c:v>
                  </c:pt>
                  <c:pt idx="12">
                    <c:v>0.27219069842300475</c:v>
                  </c:pt>
                  <c:pt idx="13">
                    <c:v>0.10792497194965442</c:v>
                  </c:pt>
                  <c:pt idx="14">
                    <c:v>4.8065457960993534E-2</c:v>
                  </c:pt>
                </c:numCache>
              </c:numRef>
            </c:minus>
            <c:spPr>
              <a:ln w="3175">
                <a:solidFill>
                  <a:schemeClr val="tx1"/>
                </a:solidFill>
                <a:prstDash val="solid"/>
              </a:ln>
            </c:spPr>
          </c:errBars>
          <c:xVal>
            <c:numRef>
              <c:f>'PK summary new'!$L$86:$L$100</c:f>
              <c:numCache>
                <c:formatCode>0.0000_ </c:formatCode>
                <c:ptCount val="15"/>
                <c:pt idx="0" formatCode="0.00000_ ">
                  <c:v>3.4700000000000212E-3</c:v>
                </c:pt>
                <c:pt idx="1">
                  <c:v>2.0833333333333613E-2</c:v>
                </c:pt>
                <c:pt idx="2">
                  <c:v>8.3300000000000068E-2</c:v>
                </c:pt>
                <c:pt idx="3" formatCode="0.000_ ">
                  <c:v>0.41700000000000031</c:v>
                </c:pt>
                <c:pt idx="4" formatCode="0_ ">
                  <c:v>1</c:v>
                </c:pt>
                <c:pt idx="5" formatCode="General">
                  <c:v>2</c:v>
                </c:pt>
                <c:pt idx="6" formatCode="General">
                  <c:v>3</c:v>
                </c:pt>
                <c:pt idx="7" formatCode="General">
                  <c:v>4</c:v>
                </c:pt>
                <c:pt idx="8" formatCode="General">
                  <c:v>7</c:v>
                </c:pt>
                <c:pt idx="9" formatCode="General">
                  <c:v>11</c:v>
                </c:pt>
                <c:pt idx="10" formatCode="General">
                  <c:v>14</c:v>
                </c:pt>
                <c:pt idx="11" formatCode="General">
                  <c:v>21</c:v>
                </c:pt>
                <c:pt idx="12" formatCode="General">
                  <c:v>28</c:v>
                </c:pt>
                <c:pt idx="13" formatCode="General">
                  <c:v>37</c:v>
                </c:pt>
                <c:pt idx="14" formatCode="General">
                  <c:v>42</c:v>
                </c:pt>
              </c:numCache>
            </c:numRef>
          </c:xVal>
          <c:yVal>
            <c:numRef>
              <c:f>'PK summary new'!$P$86:$P$100</c:f>
              <c:numCache>
                <c:formatCode>0_ </c:formatCode>
                <c:ptCount val="15"/>
                <c:pt idx="0">
                  <c:v>337.58673766666669</c:v>
                </c:pt>
                <c:pt idx="1">
                  <c:v>340.88105099999899</c:v>
                </c:pt>
                <c:pt idx="2">
                  <c:v>325.53559666666666</c:v>
                </c:pt>
                <c:pt idx="3">
                  <c:v>227.53142866666667</c:v>
                </c:pt>
                <c:pt idx="4">
                  <c:v>184.49120400000001</c:v>
                </c:pt>
                <c:pt idx="5">
                  <c:v>124.28884933333325</c:v>
                </c:pt>
                <c:pt idx="6">
                  <c:v>111.84489366666666</c:v>
                </c:pt>
                <c:pt idx="7" formatCode="0.0_ ">
                  <c:v>90.249641999999994</c:v>
                </c:pt>
                <c:pt idx="8" formatCode="0.0_ ">
                  <c:v>57.367358000000003</c:v>
                </c:pt>
                <c:pt idx="9" formatCode="0.0_ ">
                  <c:v>36.048854333333324</c:v>
                </c:pt>
                <c:pt idx="10" formatCode="0.0_ ">
                  <c:v>21.589115000000003</c:v>
                </c:pt>
                <c:pt idx="11" formatCode="0.00_ ">
                  <c:v>7.9757436666666734</c:v>
                </c:pt>
                <c:pt idx="12" formatCode="0.00_ ">
                  <c:v>2.7113390000000002</c:v>
                </c:pt>
                <c:pt idx="13" formatCode="0.000_ ">
                  <c:v>0.79898233333333335</c:v>
                </c:pt>
                <c:pt idx="14" formatCode="0.000_ ">
                  <c:v>0.43188900000000385</c:v>
                </c:pt>
              </c:numCache>
            </c:numRef>
          </c:yVal>
          <c:smooth val="1"/>
        </c:ser>
        <c:ser>
          <c:idx val="8"/>
          <c:order val="8"/>
          <c:tx>
            <c:v>10 mg/kg T-DM1_free lys-MCC-DM1</c:v>
          </c:tx>
          <c:spPr>
            <a:ln w="12700">
              <a:solidFill>
                <a:schemeClr val="tx1"/>
              </a:solidFill>
              <a:prstDash val="sysDash"/>
            </a:ln>
          </c:spPr>
          <c:marker>
            <c:symbol val="square"/>
            <c:size val="6"/>
            <c:spPr>
              <a:solidFill>
                <a:schemeClr val="tx1"/>
              </a:solidFill>
              <a:ln>
                <a:solidFill>
                  <a:schemeClr val="tx1"/>
                </a:solidFill>
                <a:prstDash val="solid"/>
              </a:ln>
            </c:spPr>
          </c:marker>
          <c:errBars>
            <c:errDir val="y"/>
            <c:errBarType val="both"/>
            <c:errValType val="cust"/>
            <c:plus>
              <c:numRef>
                <c:f>Payload!$Q$5:$Q$15</c:f>
                <c:numCache>
                  <c:formatCode>General</c:formatCode>
                  <c:ptCount val="11"/>
                  <c:pt idx="0">
                    <c:v>4.2422635467402007E-4</c:v>
                  </c:pt>
                  <c:pt idx="1">
                    <c:v>4.1509035161034491E-4</c:v>
                  </c:pt>
                  <c:pt idx="2">
                    <c:v>4.2675676132117134E-4</c:v>
                  </c:pt>
                  <c:pt idx="3">
                    <c:v>2.6888659319497499E-4</c:v>
                  </c:pt>
                  <c:pt idx="4">
                    <c:v>2.2597639994772402E-4</c:v>
                  </c:pt>
                  <c:pt idx="5">
                    <c:v>1.1667190464432308E-4</c:v>
                  </c:pt>
                  <c:pt idx="6">
                    <c:v>1.7502380790433808E-5</c:v>
                  </c:pt>
                  <c:pt idx="7">
                    <c:v>1.0531065156636983E-4</c:v>
                  </c:pt>
                  <c:pt idx="8">
                    <c:v>1.5695009822658313E-5</c:v>
                  </c:pt>
                  <c:pt idx="9">
                    <c:v>0</c:v>
                  </c:pt>
                  <c:pt idx="10">
                    <c:v>0</c:v>
                  </c:pt>
                </c:numCache>
              </c:numRef>
            </c:plus>
            <c:minus>
              <c:numRef>
                <c:f>Payload!$Q$5:$Q$15</c:f>
                <c:numCache>
                  <c:formatCode>General</c:formatCode>
                  <c:ptCount val="11"/>
                  <c:pt idx="0">
                    <c:v>4.2422635467402007E-4</c:v>
                  </c:pt>
                  <c:pt idx="1">
                    <c:v>4.1509035161034491E-4</c:v>
                  </c:pt>
                  <c:pt idx="2">
                    <c:v>4.2675676132117134E-4</c:v>
                  </c:pt>
                  <c:pt idx="3">
                    <c:v>2.6888659319497499E-4</c:v>
                  </c:pt>
                  <c:pt idx="4">
                    <c:v>2.2597639994772402E-4</c:v>
                  </c:pt>
                  <c:pt idx="5">
                    <c:v>1.1667190464432308E-4</c:v>
                  </c:pt>
                  <c:pt idx="6">
                    <c:v>1.7502380790433808E-5</c:v>
                  </c:pt>
                  <c:pt idx="7">
                    <c:v>1.0531065156636983E-4</c:v>
                  </c:pt>
                  <c:pt idx="8">
                    <c:v>1.5695009822658313E-5</c:v>
                  </c:pt>
                  <c:pt idx="9">
                    <c:v>0</c:v>
                  </c:pt>
                  <c:pt idx="10">
                    <c:v>0</c:v>
                  </c:pt>
                </c:numCache>
              </c:numRef>
            </c:minus>
          </c:errBars>
          <c:xVal>
            <c:numRef>
              <c:f>Payload!$C$82:$C$86</c:f>
              <c:numCache>
                <c:formatCode>0.000_ </c:formatCode>
                <c:ptCount val="5"/>
                <c:pt idx="0" formatCode="0.0000_ ">
                  <c:v>8.3300000000000068E-2</c:v>
                </c:pt>
                <c:pt idx="1">
                  <c:v>0.41700000000000031</c:v>
                </c:pt>
                <c:pt idx="2" formatCode="0_ ">
                  <c:v>1</c:v>
                </c:pt>
                <c:pt idx="3" formatCode="General">
                  <c:v>2</c:v>
                </c:pt>
                <c:pt idx="4" formatCode="General">
                  <c:v>3</c:v>
                </c:pt>
              </c:numCache>
            </c:numRef>
          </c:xVal>
          <c:yVal>
            <c:numRef>
              <c:f>Payload!$G$82:$G$86</c:f>
              <c:numCache>
                <c:formatCode>0.00_ </c:formatCode>
                <c:ptCount val="5"/>
                <c:pt idx="0">
                  <c:v>2.3066666666666682E-3</c:v>
                </c:pt>
                <c:pt idx="1">
                  <c:v>3.9533333333333616E-3</c:v>
                </c:pt>
                <c:pt idx="2">
                  <c:v>2.4733333333333452E-3</c:v>
                </c:pt>
                <c:pt idx="3">
                  <c:v>2.1333333333333412E-3</c:v>
                </c:pt>
                <c:pt idx="4">
                  <c:v>1.5199999999999999E-3</c:v>
                </c:pt>
              </c:numCache>
            </c:numRef>
          </c:yVal>
          <c:smooth val="1"/>
        </c:ser>
        <c:ser>
          <c:idx val="9"/>
          <c:order val="9"/>
          <c:tx>
            <c:v>1 mg/kg Kadcyla_free DM1</c:v>
          </c:tx>
          <c:spPr>
            <a:ln w="12700">
              <a:solidFill>
                <a:schemeClr val="tx1"/>
              </a:solidFill>
              <a:prstDash val="sysDash"/>
            </a:ln>
          </c:spPr>
          <c:marker>
            <c:symbol val="square"/>
            <c:size val="6"/>
            <c:spPr>
              <a:noFill/>
              <a:ln>
                <a:solidFill>
                  <a:schemeClr val="tx1"/>
                </a:solidFill>
              </a:ln>
            </c:spPr>
          </c:marker>
          <c:xVal>
            <c:numRef>
              <c:f>Payload!$L$5:$L$15</c:f>
              <c:numCache>
                <c:formatCode>0.0000_ </c:formatCode>
                <c:ptCount val="11"/>
                <c:pt idx="0" formatCode="0.00000_ ">
                  <c:v>3.4700000000000212E-3</c:v>
                </c:pt>
                <c:pt idx="1">
                  <c:v>2.0833333333333613E-2</c:v>
                </c:pt>
                <c:pt idx="2">
                  <c:v>8.3300000000000068E-2</c:v>
                </c:pt>
                <c:pt idx="3" formatCode="0.000_ ">
                  <c:v>0.41700000000000031</c:v>
                </c:pt>
                <c:pt idx="4" formatCode="0_ ">
                  <c:v>1</c:v>
                </c:pt>
                <c:pt idx="5" formatCode="General">
                  <c:v>2</c:v>
                </c:pt>
                <c:pt idx="6" formatCode="General">
                  <c:v>3</c:v>
                </c:pt>
                <c:pt idx="7" formatCode="General">
                  <c:v>4</c:v>
                </c:pt>
                <c:pt idx="8" formatCode="General">
                  <c:v>7</c:v>
                </c:pt>
                <c:pt idx="9" formatCode="General">
                  <c:v>11</c:v>
                </c:pt>
                <c:pt idx="10" formatCode="General">
                  <c:v>14</c:v>
                </c:pt>
              </c:numCache>
            </c:numRef>
          </c:xVal>
          <c:yVal>
            <c:numRef>
              <c:f>Payload!$P$5:$P$15</c:f>
              <c:numCache>
                <c:formatCode>0.00_ </c:formatCode>
                <c:ptCount val="11"/>
                <c:pt idx="0">
                  <c:v>1.1860000000000219E-3</c:v>
                </c:pt>
                <c:pt idx="1">
                  <c:v>1.4400000000000083E-3</c:v>
                </c:pt>
                <c:pt idx="2">
                  <c:v>1.2226666666666681E-3</c:v>
                </c:pt>
                <c:pt idx="3">
                  <c:v>1.1900000000000213E-3</c:v>
                </c:pt>
                <c:pt idx="4" formatCode="0.000_ ">
                  <c:v>9.2533333333334365E-4</c:v>
                </c:pt>
                <c:pt idx="5" formatCode="0.000_ ">
                  <c:v>7.7966666666667568E-4</c:v>
                </c:pt>
                <c:pt idx="6" formatCode="0.000_ ">
                  <c:v>6.4766666666667757E-4</c:v>
                </c:pt>
                <c:pt idx="7" formatCode="0.000_ ">
                  <c:v>4.6566666666666924E-4</c:v>
                </c:pt>
                <c:pt idx="8" formatCode="0.000_ ">
                  <c:v>3.1366666666666864E-4</c:v>
                </c:pt>
                <c:pt idx="9" formatCode="0.000_ ">
                  <c:v>9.6666666666668903E-5</c:v>
                </c:pt>
                <c:pt idx="10" formatCode="0.000_ ">
                  <c:v>9.3000000000001746E-5</c:v>
                </c:pt>
              </c:numCache>
            </c:numRef>
          </c:yVal>
          <c:smooth val="1"/>
        </c:ser>
        <c:ser>
          <c:idx val="10"/>
          <c:order val="10"/>
          <c:tx>
            <c:v>0.3 mg/kg T-DM1_free DM1</c:v>
          </c:tx>
          <c:spPr>
            <a:ln w="12700">
              <a:solidFill>
                <a:schemeClr val="tx1"/>
              </a:solidFill>
              <a:prstDash val="sysDash"/>
            </a:ln>
          </c:spPr>
          <c:marker>
            <c:symbol val="circle"/>
            <c:size val="6"/>
            <c:spPr>
              <a:noFill/>
              <a:ln>
                <a:solidFill>
                  <a:schemeClr val="tx1"/>
                </a:solidFill>
              </a:ln>
            </c:spPr>
          </c:marker>
          <c:errBars>
            <c:errDir val="y"/>
            <c:errBarType val="both"/>
            <c:errValType val="cust"/>
            <c:plus>
              <c:numRef>
                <c:f>Payload!$Q$30:$Q$36</c:f>
                <c:numCache>
                  <c:formatCode>General</c:formatCode>
                  <c:ptCount val="7"/>
                  <c:pt idx="0">
                    <c:v>1.0785793124909005E-5</c:v>
                  </c:pt>
                  <c:pt idx="1">
                    <c:v>9.6560861636588573E-5</c:v>
                  </c:pt>
                  <c:pt idx="2">
                    <c:v>0</c:v>
                  </c:pt>
                  <c:pt idx="3">
                    <c:v>1.1869849760352495E-4</c:v>
                  </c:pt>
                  <c:pt idx="4">
                    <c:v>4.7655010229775838E-5</c:v>
                  </c:pt>
                  <c:pt idx="5">
                    <c:v>2.6764404221527852E-5</c:v>
                  </c:pt>
                  <c:pt idx="6">
                    <c:v>0</c:v>
                  </c:pt>
                </c:numCache>
              </c:numRef>
            </c:plus>
            <c:minus>
              <c:numRef>
                <c:f>Payload!$Q$30:$Q$36</c:f>
                <c:numCache>
                  <c:formatCode>General</c:formatCode>
                  <c:ptCount val="7"/>
                  <c:pt idx="0">
                    <c:v>1.0785793124909005E-5</c:v>
                  </c:pt>
                  <c:pt idx="1">
                    <c:v>9.6560861636588573E-5</c:v>
                  </c:pt>
                  <c:pt idx="2">
                    <c:v>0</c:v>
                  </c:pt>
                  <c:pt idx="3">
                    <c:v>1.1869849760352495E-4</c:v>
                  </c:pt>
                  <c:pt idx="4">
                    <c:v>4.7655010229775838E-5</c:v>
                  </c:pt>
                  <c:pt idx="5">
                    <c:v>2.6764404221527852E-5</c:v>
                  </c:pt>
                  <c:pt idx="6">
                    <c:v>0</c:v>
                  </c:pt>
                </c:numCache>
              </c:numRef>
            </c:minus>
            <c:spPr>
              <a:ln>
                <a:solidFill>
                  <a:srgbClr val="000000"/>
                </a:solidFill>
              </a:ln>
            </c:spPr>
          </c:errBars>
          <c:xVal>
            <c:numRef>
              <c:f>Payload!$L$30:$L$36</c:f>
              <c:numCache>
                <c:formatCode>0.0000_ </c:formatCode>
                <c:ptCount val="7"/>
                <c:pt idx="0" formatCode="0.00000_ ">
                  <c:v>3.4700000000000212E-3</c:v>
                </c:pt>
                <c:pt idx="1">
                  <c:v>2.0833333333333613E-2</c:v>
                </c:pt>
                <c:pt idx="2">
                  <c:v>8.3300000000000068E-2</c:v>
                </c:pt>
                <c:pt idx="3" formatCode="0.000_ ">
                  <c:v>0.41700000000000031</c:v>
                </c:pt>
                <c:pt idx="4" formatCode="0_ ">
                  <c:v>1</c:v>
                </c:pt>
                <c:pt idx="5" formatCode="General">
                  <c:v>2</c:v>
                </c:pt>
                <c:pt idx="6" formatCode="General">
                  <c:v>3</c:v>
                </c:pt>
              </c:numCache>
            </c:numRef>
          </c:xVal>
          <c:yVal>
            <c:numRef>
              <c:f>Payload!$P$30:$P$36</c:f>
              <c:numCache>
                <c:formatCode>0.000_ </c:formatCode>
                <c:ptCount val="7"/>
                <c:pt idx="0">
                  <c:v>2.3566666666666671E-4</c:v>
                </c:pt>
                <c:pt idx="1">
                  <c:v>2.4000000000000291E-4</c:v>
                </c:pt>
                <c:pt idx="2">
                  <c:v>2.0850000000000274E-4</c:v>
                </c:pt>
                <c:pt idx="3">
                  <c:v>2.2133333333333697E-4</c:v>
                </c:pt>
                <c:pt idx="4">
                  <c:v>3.1300000000000392E-4</c:v>
                </c:pt>
                <c:pt idx="5">
                  <c:v>2.4166666666666672E-4</c:v>
                </c:pt>
                <c:pt idx="6">
                  <c:v>2.065000000000025E-4</c:v>
                </c:pt>
              </c:numCache>
            </c:numRef>
          </c:yVal>
          <c:smooth val="1"/>
        </c:ser>
        <c:ser>
          <c:idx val="11"/>
          <c:order val="11"/>
          <c:tx>
            <c:v>1 mg/kg T-DM1_free DM1</c:v>
          </c:tx>
          <c:spPr>
            <a:ln w="12700" cap="rnd">
              <a:solidFill>
                <a:schemeClr val="tx1"/>
              </a:solidFill>
              <a:prstDash val="sysDash"/>
            </a:ln>
          </c:spPr>
          <c:marker>
            <c:symbol val="triangle"/>
            <c:size val="6"/>
            <c:spPr>
              <a:noFill/>
              <a:ln>
                <a:solidFill>
                  <a:schemeClr val="tx1"/>
                </a:solidFill>
              </a:ln>
            </c:spPr>
          </c:marker>
          <c:errBars>
            <c:errDir val="y"/>
            <c:errBarType val="both"/>
            <c:errValType val="cust"/>
            <c:plus>
              <c:numRef>
                <c:f>Payload!$Q$55:$Q$64</c:f>
                <c:numCache>
                  <c:formatCode>General</c:formatCode>
                  <c:ptCount val="10"/>
                  <c:pt idx="0">
                    <c:v>0</c:v>
                  </c:pt>
                  <c:pt idx="1">
                    <c:v>1.9550021312861755E-4</c:v>
                  </c:pt>
                  <c:pt idx="2">
                    <c:v>0</c:v>
                  </c:pt>
                  <c:pt idx="3">
                    <c:v>0</c:v>
                  </c:pt>
                  <c:pt idx="4">
                    <c:v>3.1096677207273721E-4</c:v>
                  </c:pt>
                  <c:pt idx="5">
                    <c:v>5.8127818928060103E-4</c:v>
                  </c:pt>
                  <c:pt idx="6">
                    <c:v>0</c:v>
                  </c:pt>
                  <c:pt idx="7">
                    <c:v>4.6003623045728142E-5</c:v>
                  </c:pt>
                  <c:pt idx="8">
                    <c:v>0</c:v>
                  </c:pt>
                  <c:pt idx="9">
                    <c:v>0</c:v>
                  </c:pt>
                </c:numCache>
              </c:numRef>
            </c:plus>
            <c:minus>
              <c:numRef>
                <c:f>Payload!$Q$55:$Q$64</c:f>
                <c:numCache>
                  <c:formatCode>General</c:formatCode>
                  <c:ptCount val="10"/>
                  <c:pt idx="0">
                    <c:v>0</c:v>
                  </c:pt>
                  <c:pt idx="1">
                    <c:v>1.9550021312861755E-4</c:v>
                  </c:pt>
                  <c:pt idx="2">
                    <c:v>0</c:v>
                  </c:pt>
                  <c:pt idx="3">
                    <c:v>0</c:v>
                  </c:pt>
                  <c:pt idx="4">
                    <c:v>3.1096677207273721E-4</c:v>
                  </c:pt>
                  <c:pt idx="5">
                    <c:v>5.8127818928060103E-4</c:v>
                  </c:pt>
                  <c:pt idx="6">
                    <c:v>0</c:v>
                  </c:pt>
                  <c:pt idx="7">
                    <c:v>4.6003623045728142E-5</c:v>
                  </c:pt>
                  <c:pt idx="8">
                    <c:v>0</c:v>
                  </c:pt>
                  <c:pt idx="9">
                    <c:v>0</c:v>
                  </c:pt>
                </c:numCache>
              </c:numRef>
            </c:minus>
          </c:errBars>
          <c:xVal>
            <c:numRef>
              <c:f>Payload!$L$55:$L$64</c:f>
              <c:numCache>
                <c:formatCode>0.0000_ </c:formatCode>
                <c:ptCount val="10"/>
                <c:pt idx="0" formatCode="0.00000_ ">
                  <c:v>3.4700000000000212E-3</c:v>
                </c:pt>
                <c:pt idx="1">
                  <c:v>2.0833333333333613E-2</c:v>
                </c:pt>
                <c:pt idx="2">
                  <c:v>8.3300000000000068E-2</c:v>
                </c:pt>
                <c:pt idx="3" formatCode="0.000_ ">
                  <c:v>0.41700000000000031</c:v>
                </c:pt>
                <c:pt idx="4" formatCode="0_ ">
                  <c:v>1</c:v>
                </c:pt>
                <c:pt idx="5" formatCode="General">
                  <c:v>2</c:v>
                </c:pt>
                <c:pt idx="6" formatCode="General">
                  <c:v>3</c:v>
                </c:pt>
                <c:pt idx="7" formatCode="General">
                  <c:v>4</c:v>
                </c:pt>
                <c:pt idx="8" formatCode="General">
                  <c:v>7</c:v>
                </c:pt>
                <c:pt idx="9" formatCode="General">
                  <c:v>11</c:v>
                </c:pt>
              </c:numCache>
            </c:numRef>
          </c:xVal>
          <c:yVal>
            <c:numRef>
              <c:f>Payload!$P$55:$P$64</c:f>
              <c:numCache>
                <c:formatCode>0.000_ </c:formatCode>
                <c:ptCount val="10"/>
                <c:pt idx="0" formatCode="0.00_ ">
                  <c:v>6.8733333333334675E-4</c:v>
                </c:pt>
                <c:pt idx="1">
                  <c:v>8.7466666666667474E-4</c:v>
                </c:pt>
                <c:pt idx="2">
                  <c:v>5.6600000000000183E-4</c:v>
                </c:pt>
                <c:pt idx="3">
                  <c:v>5.3666666666666923E-4</c:v>
                </c:pt>
                <c:pt idx="4">
                  <c:v>9.0966666666668459E-4</c:v>
                </c:pt>
                <c:pt idx="5">
                  <c:v>9.4566666666669099E-4</c:v>
                </c:pt>
                <c:pt idx="6">
                  <c:v>2.5833333333333811E-4</c:v>
                </c:pt>
                <c:pt idx="7">
                  <c:v>3.1333333333333799E-4</c:v>
                </c:pt>
                <c:pt idx="8">
                  <c:v>1.8966666666666966E-4</c:v>
                </c:pt>
                <c:pt idx="9">
                  <c:v>2.2133333333333697E-4</c:v>
                </c:pt>
              </c:numCache>
            </c:numRef>
          </c:yVal>
          <c:smooth val="1"/>
        </c:ser>
        <c:ser>
          <c:idx val="12"/>
          <c:order val="12"/>
          <c:tx>
            <c:v>10 mg/kg T-DM1_free DM1</c:v>
          </c:tx>
          <c:spPr>
            <a:ln w="12700">
              <a:solidFill>
                <a:schemeClr val="tx1"/>
              </a:solidFill>
              <a:prstDash val="sysDash"/>
            </a:ln>
          </c:spPr>
          <c:marker>
            <c:symbol val="diamond"/>
            <c:size val="6"/>
            <c:spPr>
              <a:noFill/>
              <a:ln>
                <a:solidFill>
                  <a:schemeClr val="tx1"/>
                </a:solidFill>
              </a:ln>
            </c:spPr>
          </c:marker>
          <c:errBars>
            <c:errDir val="y"/>
            <c:errBarType val="both"/>
            <c:errValType val="cust"/>
            <c:plus>
              <c:numRef>
                <c:f>Payload!$Q$80:$Q$94</c:f>
                <c:numCache>
                  <c:formatCode>General</c:formatCode>
                  <c:ptCount val="15"/>
                  <c:pt idx="0">
                    <c:v>1.0503967504392495E-3</c:v>
                  </c:pt>
                  <c:pt idx="1">
                    <c:v>5.8594652770823524E-4</c:v>
                  </c:pt>
                  <c:pt idx="2">
                    <c:v>0</c:v>
                  </c:pt>
                  <c:pt idx="3">
                    <c:v>0</c:v>
                  </c:pt>
                  <c:pt idx="4">
                    <c:v>4.5296173495487811E-3</c:v>
                  </c:pt>
                  <c:pt idx="5">
                    <c:v>2.8892444225668001E-3</c:v>
                  </c:pt>
                  <c:pt idx="6">
                    <c:v>2.1347677469302239E-3</c:v>
                  </c:pt>
                  <c:pt idx="7">
                    <c:v>2.0819942363032883E-3</c:v>
                  </c:pt>
                  <c:pt idx="8">
                    <c:v>6.3311399710742824E-4</c:v>
                  </c:pt>
                  <c:pt idx="9">
                    <c:v>7.6218982762389002E-4</c:v>
                  </c:pt>
                  <c:pt idx="10">
                    <c:v>4.5544849690533947E-4</c:v>
                  </c:pt>
                  <c:pt idx="11">
                    <c:v>3.3118927116278192E-4</c:v>
                  </c:pt>
                  <c:pt idx="12">
                    <c:v>3.0673930299197547E-4</c:v>
                  </c:pt>
                  <c:pt idx="13">
                    <c:v>0</c:v>
                  </c:pt>
                  <c:pt idx="14">
                    <c:v>7.6739820171799479E-5</c:v>
                  </c:pt>
                </c:numCache>
              </c:numRef>
            </c:plus>
            <c:minus>
              <c:numRef>
                <c:f>Payload!$Q$80:$Q$94</c:f>
                <c:numCache>
                  <c:formatCode>General</c:formatCode>
                  <c:ptCount val="15"/>
                  <c:pt idx="0">
                    <c:v>1.0503967504392495E-3</c:v>
                  </c:pt>
                  <c:pt idx="1">
                    <c:v>5.8594652770823524E-4</c:v>
                  </c:pt>
                  <c:pt idx="2">
                    <c:v>0</c:v>
                  </c:pt>
                  <c:pt idx="3">
                    <c:v>0</c:v>
                  </c:pt>
                  <c:pt idx="4">
                    <c:v>4.5296173495487811E-3</c:v>
                  </c:pt>
                  <c:pt idx="5">
                    <c:v>2.8892444225668001E-3</c:v>
                  </c:pt>
                  <c:pt idx="6">
                    <c:v>2.1347677469302239E-3</c:v>
                  </c:pt>
                  <c:pt idx="7">
                    <c:v>2.0819942363032883E-3</c:v>
                  </c:pt>
                  <c:pt idx="8">
                    <c:v>6.3311399710742824E-4</c:v>
                  </c:pt>
                  <c:pt idx="9">
                    <c:v>7.6218982762389002E-4</c:v>
                  </c:pt>
                  <c:pt idx="10">
                    <c:v>4.5544849690533947E-4</c:v>
                  </c:pt>
                  <c:pt idx="11">
                    <c:v>3.3118927116278192E-4</c:v>
                  </c:pt>
                  <c:pt idx="12">
                    <c:v>3.0673930299197547E-4</c:v>
                  </c:pt>
                  <c:pt idx="13">
                    <c:v>0</c:v>
                  </c:pt>
                  <c:pt idx="14">
                    <c:v>7.6739820171799479E-5</c:v>
                  </c:pt>
                </c:numCache>
              </c:numRef>
            </c:minus>
          </c:errBars>
          <c:xVal>
            <c:numRef>
              <c:f>Payload!$L$80:$L$94</c:f>
              <c:numCache>
                <c:formatCode>0.0000_ </c:formatCode>
                <c:ptCount val="15"/>
                <c:pt idx="0" formatCode="0.00000_ ">
                  <c:v>3.4700000000000212E-3</c:v>
                </c:pt>
                <c:pt idx="1">
                  <c:v>2.0833333333333613E-2</c:v>
                </c:pt>
                <c:pt idx="2">
                  <c:v>8.3300000000000068E-2</c:v>
                </c:pt>
                <c:pt idx="3" formatCode="0.000_ ">
                  <c:v>0.41700000000000031</c:v>
                </c:pt>
                <c:pt idx="4" formatCode="0_ ">
                  <c:v>1</c:v>
                </c:pt>
                <c:pt idx="5" formatCode="General">
                  <c:v>2</c:v>
                </c:pt>
                <c:pt idx="6" formatCode="General">
                  <c:v>3</c:v>
                </c:pt>
                <c:pt idx="7" formatCode="General">
                  <c:v>4</c:v>
                </c:pt>
                <c:pt idx="8" formatCode="General">
                  <c:v>7</c:v>
                </c:pt>
                <c:pt idx="9" formatCode="General">
                  <c:v>11</c:v>
                </c:pt>
                <c:pt idx="10" formatCode="General">
                  <c:v>14</c:v>
                </c:pt>
                <c:pt idx="11" formatCode="General">
                  <c:v>21</c:v>
                </c:pt>
                <c:pt idx="12" formatCode="General">
                  <c:v>28</c:v>
                </c:pt>
                <c:pt idx="13" formatCode="General">
                  <c:v>37</c:v>
                </c:pt>
                <c:pt idx="14" formatCode="General">
                  <c:v>42</c:v>
                </c:pt>
              </c:numCache>
            </c:numRef>
          </c:xVal>
          <c:yVal>
            <c:numRef>
              <c:f>Payload!$P$80:$P$94</c:f>
              <c:numCache>
                <c:formatCode>0.0_ </c:formatCode>
                <c:ptCount val="15"/>
                <c:pt idx="0">
                  <c:v>1.126666666666676E-2</c:v>
                </c:pt>
                <c:pt idx="1">
                  <c:v>1.0966666666666758E-2</c:v>
                </c:pt>
                <c:pt idx="2" formatCode="0.00_ ">
                  <c:v>8.6200000000000027E-3</c:v>
                </c:pt>
                <c:pt idx="3">
                  <c:v>1.0500000000000103E-2</c:v>
                </c:pt>
                <c:pt idx="4" formatCode="0.00_ ">
                  <c:v>6.0933333333334297E-3</c:v>
                </c:pt>
                <c:pt idx="5" formatCode="0.00_ ">
                  <c:v>4.6066666666666834E-3</c:v>
                </c:pt>
                <c:pt idx="6" formatCode="0.00_ ">
                  <c:v>4.2033333333334234E-3</c:v>
                </c:pt>
                <c:pt idx="7" formatCode="0.00_ ">
                  <c:v>4.0100000000000014E-3</c:v>
                </c:pt>
                <c:pt idx="8" formatCode="0.00_ ">
                  <c:v>2.4333333333333412E-3</c:v>
                </c:pt>
                <c:pt idx="9" formatCode="0.00_ ">
                  <c:v>1.9433333333333509E-3</c:v>
                </c:pt>
                <c:pt idx="10" formatCode="0.00_ ">
                  <c:v>1.5533333333333408E-3</c:v>
                </c:pt>
                <c:pt idx="11" formatCode="0.00_ ">
                  <c:v>1.0543333333333442E-3</c:v>
                </c:pt>
                <c:pt idx="12" formatCode="0.000_ ">
                  <c:v>6.6900000000000434E-4</c:v>
                </c:pt>
                <c:pt idx="13" formatCode="0.000_ ">
                  <c:v>4.3700000000000563E-4</c:v>
                </c:pt>
                <c:pt idx="14" formatCode="0.000_ ">
                  <c:v>3.7700000000000548E-4</c:v>
                </c:pt>
              </c:numCache>
            </c:numRef>
          </c:yVal>
          <c:smooth val="1"/>
        </c:ser>
        <c:axId val="57580928"/>
        <c:axId val="57615872"/>
      </c:scatterChart>
      <c:valAx>
        <c:axId val="57580928"/>
        <c:scaling>
          <c:orientation val="minMax"/>
          <c:max val="42"/>
        </c:scaling>
        <c:axPos val="b"/>
        <c:title>
          <c:tx>
            <c:rich>
              <a:bodyPr/>
              <a:lstStyle/>
              <a:p>
                <a:pPr>
                  <a:defRPr lang="en-US" b="0"/>
                </a:pPr>
                <a:r>
                  <a:rPr lang="en-US" b="0"/>
                  <a:t>Time (day)</a:t>
                </a:r>
              </a:p>
            </c:rich>
          </c:tx>
        </c:title>
        <c:numFmt formatCode="0" sourceLinked="0"/>
        <c:tickLblPos val="nextTo"/>
        <c:spPr>
          <a:ln>
            <a:solidFill>
              <a:srgbClr val="000000"/>
            </a:solidFill>
          </a:ln>
        </c:spPr>
        <c:txPr>
          <a:bodyPr rot="0" vert="horz"/>
          <a:lstStyle/>
          <a:p>
            <a:pPr>
              <a:defRPr lang="en-US"/>
            </a:pPr>
            <a:endParaRPr lang="en-US"/>
          </a:p>
        </c:txPr>
        <c:crossAx val="57615872"/>
        <c:crossesAt val="1.000000000000027E-5"/>
        <c:crossBetween val="midCat"/>
        <c:majorUnit val="7"/>
        <c:minorUnit val="1"/>
      </c:valAx>
      <c:valAx>
        <c:axId val="57615872"/>
        <c:scaling>
          <c:logBase val="10"/>
          <c:orientation val="minMax"/>
          <c:max val="1000"/>
          <c:min val="1.0000000000000192E-5"/>
        </c:scaling>
        <c:axPos val="l"/>
        <c:title>
          <c:tx>
            <c:rich>
              <a:bodyPr rot="-5400000" vert="horz"/>
              <a:lstStyle/>
              <a:p>
                <a:pPr>
                  <a:defRPr lang="en-US" b="0"/>
                </a:pPr>
                <a:r>
                  <a:rPr lang="en-US" b="0"/>
                  <a:t>Concentration (µg/ml)</a:t>
                </a:r>
              </a:p>
            </c:rich>
          </c:tx>
        </c:title>
        <c:numFmt formatCode="General" sourceLinked="0"/>
        <c:tickLblPos val="nextTo"/>
        <c:spPr>
          <a:ln>
            <a:solidFill>
              <a:srgbClr val="000000"/>
            </a:solidFill>
          </a:ln>
        </c:spPr>
        <c:txPr>
          <a:bodyPr/>
          <a:lstStyle/>
          <a:p>
            <a:pPr>
              <a:defRPr lang="en-US"/>
            </a:pPr>
            <a:endParaRPr lang="en-US"/>
          </a:p>
        </c:txPr>
        <c:crossAx val="57580928"/>
        <c:crosses val="autoZero"/>
        <c:crossBetween val="midCat"/>
        <c:majorUnit val="10"/>
        <c:minorUnit val="10"/>
      </c:valAx>
    </c:plotArea>
    <c:legend>
      <c:legendPos val="r"/>
      <c:layout>
        <c:manualLayout>
          <c:xMode val="edge"/>
          <c:yMode val="edge"/>
          <c:x val="0"/>
          <c:y val="3.2062814182125851E-2"/>
          <c:w val="0.99677508580658192"/>
          <c:h val="0.24996859767529336"/>
        </c:manualLayout>
      </c:layout>
      <c:txPr>
        <a:bodyPr/>
        <a:lstStyle/>
        <a:p>
          <a:pPr>
            <a:defRPr lang="en-US"/>
          </a:pPr>
          <a:endParaRPr lang="en-US"/>
        </a:p>
      </c:txPr>
    </c:legend>
    <c:plotVisOnly val="1"/>
    <c:dispBlanksAs val="gap"/>
  </c:chart>
  <c:txPr>
    <a:bodyPr/>
    <a:lstStyle/>
    <a:p>
      <a:pPr>
        <a:defRPr sz="1000">
          <a:latin typeface="+mn-lt"/>
        </a:defRPr>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D68B3-BB47-4127-B62E-B25A92CC29E9}"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n-US"/>
        </a:p>
      </dgm:t>
    </dgm:pt>
    <dgm:pt modelId="{AE54B5DE-C879-48C3-8C9D-CD28A60B02AF}">
      <dgm:prSet phldrT="[Text]" custT="1"/>
      <dgm:spPr>
        <a:solidFill>
          <a:schemeClr val="tx2">
            <a:lumMod val="60000"/>
            <a:lumOff val="40000"/>
          </a:schemeClr>
        </a:solidFill>
        <a:effectLst/>
      </dgm:spPr>
      <dgm:t>
        <a:bodyPr/>
        <a:lstStyle/>
        <a:p>
          <a:pPr>
            <a:spcAft>
              <a:spcPts val="0"/>
            </a:spcAft>
          </a:pPr>
          <a:r>
            <a:rPr lang="en-US" sz="1200" b="1" i="0" dirty="0" smtClean="0"/>
            <a:t>Biologics Discovery</a:t>
          </a:r>
        </a:p>
        <a:p>
          <a:pPr>
            <a:spcAft>
              <a:spcPts val="0"/>
            </a:spcAft>
          </a:pPr>
          <a:r>
            <a:rPr lang="en-US" sz="1200" b="1" i="0" dirty="0" smtClean="0"/>
            <a:t>(Louis Liu)</a:t>
          </a:r>
        </a:p>
        <a:p>
          <a:pPr>
            <a:spcAft>
              <a:spcPts val="0"/>
            </a:spcAft>
          </a:pPr>
          <a:r>
            <a:rPr lang="en-US" sz="1200" b="1" i="0" dirty="0" smtClean="0"/>
            <a:t>&gt; 30 (7) yrs</a:t>
          </a:r>
          <a:endParaRPr lang="en-US" sz="1200" b="1" i="0" dirty="0"/>
        </a:p>
      </dgm:t>
    </dgm:pt>
    <dgm:pt modelId="{6F8C8A64-47BD-42E5-BD1F-89A40B0F02CF}" type="parTrans" cxnId="{86F84E59-DA71-487D-8B67-A72C4DDF1C08}">
      <dgm:prSet/>
      <dgm:spPr/>
      <dgm:t>
        <a:bodyPr/>
        <a:lstStyle/>
        <a:p>
          <a:endParaRPr lang="en-US" sz="1200" b="0" i="0"/>
        </a:p>
      </dgm:t>
    </dgm:pt>
    <dgm:pt modelId="{42226B30-D267-4123-B23D-0D1366EEB7E6}" type="sibTrans" cxnId="{86F84E59-DA71-487D-8B67-A72C4DDF1C08}">
      <dgm:prSet/>
      <dgm:spPr/>
      <dgm:t>
        <a:bodyPr/>
        <a:lstStyle/>
        <a:p>
          <a:endParaRPr lang="en-US" sz="1200" b="0" i="0"/>
        </a:p>
      </dgm:t>
    </dgm:pt>
    <dgm:pt modelId="{B440DF27-73F6-4FA1-B63D-35748DF0807C}">
      <dgm:prSet phldrT="[Text]" custT="1">
        <dgm:style>
          <a:lnRef idx="1">
            <a:schemeClr val="accent3"/>
          </a:lnRef>
          <a:fillRef idx="3">
            <a:schemeClr val="accent3"/>
          </a:fillRef>
          <a:effectRef idx="2">
            <a:schemeClr val="accent3"/>
          </a:effectRef>
          <a:fontRef idx="minor">
            <a:schemeClr val="lt1"/>
          </a:fontRef>
        </dgm:style>
      </dgm:prSet>
      <dgm:spPr/>
      <dgm:t>
        <a:bodyPr/>
        <a:lstStyle/>
        <a:p>
          <a:pPr>
            <a:spcAft>
              <a:spcPts val="0"/>
            </a:spcAft>
          </a:pPr>
          <a:r>
            <a:rPr lang="en-US" sz="1400" b="1" i="0" dirty="0" smtClean="0">
              <a:solidFill>
                <a:schemeClr val="bg1"/>
              </a:solidFill>
            </a:rPr>
            <a:t>Protein Science</a:t>
          </a:r>
        </a:p>
      </dgm:t>
    </dgm:pt>
    <dgm:pt modelId="{6A9ACDF3-AF6E-42C8-B536-A2120F66695D}" type="parTrans" cxnId="{2AC92E7B-961C-470E-ADB4-F2CB00A57F16}">
      <dgm:prSet/>
      <dgm:spPr/>
      <dgm:t>
        <a:bodyPr/>
        <a:lstStyle/>
        <a:p>
          <a:endParaRPr lang="en-US" sz="1200" b="0" i="0"/>
        </a:p>
      </dgm:t>
    </dgm:pt>
    <dgm:pt modelId="{01ED0054-F325-4FA5-BB4C-B5F1241CEDFC}" type="sibTrans" cxnId="{2AC92E7B-961C-470E-ADB4-F2CB00A57F16}">
      <dgm:prSet/>
      <dgm:spPr/>
      <dgm:t>
        <a:bodyPr/>
        <a:lstStyle/>
        <a:p>
          <a:endParaRPr lang="en-US" sz="1200" b="0" i="0"/>
        </a:p>
      </dgm:t>
    </dgm:pt>
    <dgm:pt modelId="{D7B33314-4075-41A9-928C-D0483487374F}">
      <dgm:prSet phldrT="[Text]" custT="1">
        <dgm:style>
          <a:lnRef idx="2">
            <a:schemeClr val="accent2"/>
          </a:lnRef>
          <a:fillRef idx="1">
            <a:schemeClr val="lt1"/>
          </a:fillRef>
          <a:effectRef idx="0">
            <a:schemeClr val="accent2"/>
          </a:effectRef>
          <a:fontRef idx="minor">
            <a:schemeClr val="dk1"/>
          </a:fontRef>
        </dgm:style>
      </dgm:prSet>
      <dgm:spPr/>
      <dgm:t>
        <a:bodyPr/>
        <a:lstStyle/>
        <a:p>
          <a:pPr>
            <a:lnSpc>
              <a:spcPct val="100000"/>
            </a:lnSpc>
            <a:spcAft>
              <a:spcPts val="0"/>
            </a:spcAft>
          </a:pPr>
          <a:r>
            <a:rPr lang="en-US" sz="1200" b="1" i="0" dirty="0" smtClean="0">
              <a:solidFill>
                <a:schemeClr val="tx1"/>
              </a:solidFill>
            </a:rPr>
            <a:t>Cheng Fang </a:t>
          </a:r>
        </a:p>
        <a:p>
          <a:pPr>
            <a:lnSpc>
              <a:spcPct val="100000"/>
            </a:lnSpc>
            <a:spcAft>
              <a:spcPts val="0"/>
            </a:spcAft>
          </a:pPr>
          <a:r>
            <a:rPr lang="en-US" altLang="zh-CN" sz="1200" dirty="0" err="1" smtClean="0">
              <a:solidFill>
                <a:schemeClr val="tx2">
                  <a:lumMod val="50000"/>
                </a:schemeClr>
              </a:solidFill>
            </a:rPr>
            <a:t>Zensun</a:t>
          </a:r>
          <a:r>
            <a:rPr lang="en-US" altLang="zh-CN" sz="1200" dirty="0" smtClean="0">
              <a:solidFill>
                <a:schemeClr val="tx2">
                  <a:lumMod val="50000"/>
                </a:schemeClr>
              </a:solidFill>
            </a:rPr>
            <a:t> </a:t>
          </a:r>
          <a:r>
            <a:rPr lang="en-US" altLang="zh-CN" sz="1200" dirty="0" err="1" smtClean="0">
              <a:solidFill>
                <a:schemeClr val="tx2">
                  <a:lumMod val="50000"/>
                </a:schemeClr>
              </a:solidFill>
            </a:rPr>
            <a:t>Sci&amp;Tech</a:t>
          </a:r>
          <a:r>
            <a:rPr lang="en-US" altLang="zh-CN" sz="1200" dirty="0" smtClean="0">
              <a:solidFill>
                <a:schemeClr val="tx2">
                  <a:lumMod val="50000"/>
                </a:schemeClr>
              </a:solidFill>
            </a:rPr>
            <a:t>, </a:t>
          </a:r>
        </a:p>
        <a:p>
          <a:pPr>
            <a:lnSpc>
              <a:spcPct val="100000"/>
            </a:lnSpc>
            <a:spcAft>
              <a:spcPts val="0"/>
            </a:spcAft>
          </a:pPr>
          <a:r>
            <a:rPr lang="en-US" altLang="zh-CN" sz="1200" dirty="0" smtClean="0">
              <a:solidFill>
                <a:schemeClr val="tx2">
                  <a:lumMod val="50000"/>
                </a:schemeClr>
              </a:solidFill>
            </a:rPr>
            <a:t>11 (10)  yrs</a:t>
          </a:r>
          <a:endParaRPr lang="en-US" sz="1200" b="0" i="0" dirty="0">
            <a:solidFill>
              <a:schemeClr val="tx2">
                <a:lumMod val="50000"/>
              </a:schemeClr>
            </a:solidFill>
          </a:endParaRPr>
        </a:p>
      </dgm:t>
    </dgm:pt>
    <dgm:pt modelId="{6E87FE49-57D9-4A4F-A821-8BAF192A0741}" type="parTrans" cxnId="{6F3EE985-F224-4530-A25A-7206C2E08529}">
      <dgm:prSet/>
      <dgm:spPr/>
      <dgm:t>
        <a:bodyPr/>
        <a:lstStyle/>
        <a:p>
          <a:endParaRPr lang="en-US" sz="1200" b="0" i="0"/>
        </a:p>
      </dgm:t>
    </dgm:pt>
    <dgm:pt modelId="{F9B5AF6F-5AFC-4453-B97A-CC1DB455DA34}" type="sibTrans" cxnId="{6F3EE985-F224-4530-A25A-7206C2E08529}">
      <dgm:prSet/>
      <dgm:spPr/>
      <dgm:t>
        <a:bodyPr/>
        <a:lstStyle/>
        <a:p>
          <a:endParaRPr lang="en-US" sz="1200" b="0" i="0"/>
        </a:p>
      </dgm:t>
    </dgm:pt>
    <dgm:pt modelId="{536F2D74-C6BE-4E01-9BB5-8781D787AAEC}">
      <dgm:prSet phldrT="[Text]" custT="1">
        <dgm:style>
          <a:lnRef idx="1">
            <a:schemeClr val="accent3"/>
          </a:lnRef>
          <a:fillRef idx="3">
            <a:schemeClr val="accent3"/>
          </a:fillRef>
          <a:effectRef idx="2">
            <a:schemeClr val="accent3"/>
          </a:effectRef>
          <a:fontRef idx="minor">
            <a:schemeClr val="lt1"/>
          </a:fontRef>
        </dgm:style>
      </dgm:prSet>
      <dgm:spPr/>
      <dgm:t>
        <a:bodyPr/>
        <a:lstStyle/>
        <a:p>
          <a:pPr>
            <a:spcAft>
              <a:spcPts val="0"/>
            </a:spcAft>
          </a:pPr>
          <a:r>
            <a:rPr lang="en-US" sz="1400" b="1" i="0" dirty="0" smtClean="0">
              <a:solidFill>
                <a:schemeClr val="bg1"/>
              </a:solidFill>
            </a:rPr>
            <a:t>Antibody Discovery</a:t>
          </a:r>
        </a:p>
      </dgm:t>
    </dgm:pt>
    <dgm:pt modelId="{15A8F66B-3769-4E61-94FA-32D9E0EB6EAD}" type="parTrans" cxnId="{80D1C72B-EAFA-418A-94A8-B4484FB0F523}">
      <dgm:prSet/>
      <dgm:spPr/>
      <dgm:t>
        <a:bodyPr/>
        <a:lstStyle/>
        <a:p>
          <a:endParaRPr lang="en-US" sz="1200" b="0" i="0"/>
        </a:p>
      </dgm:t>
    </dgm:pt>
    <dgm:pt modelId="{DADFBAE8-75F6-4EE7-80DC-F6CF45A07891}" type="sibTrans" cxnId="{80D1C72B-EAFA-418A-94A8-B4484FB0F523}">
      <dgm:prSet/>
      <dgm:spPr/>
      <dgm:t>
        <a:bodyPr/>
        <a:lstStyle/>
        <a:p>
          <a:endParaRPr lang="en-US" sz="1200" b="0" i="0"/>
        </a:p>
      </dgm:t>
    </dgm:pt>
    <dgm:pt modelId="{9935B75C-3875-4FEA-9360-63FCA107B6D3}">
      <dgm:prSet phldrT="[Text]" custT="1">
        <dgm:style>
          <a:lnRef idx="2">
            <a:schemeClr val="accent2"/>
          </a:lnRef>
          <a:fillRef idx="1">
            <a:schemeClr val="lt1"/>
          </a:fillRef>
          <a:effectRef idx="0">
            <a:schemeClr val="accent2"/>
          </a:effectRef>
          <a:fontRef idx="minor">
            <a:schemeClr val="dk1"/>
          </a:fontRef>
        </dgm:style>
      </dgm:prSet>
      <dgm:spPr>
        <a:ln>
          <a:solidFill>
            <a:srgbClr val="FF0000"/>
          </a:solidFill>
        </a:ln>
      </dgm:spPr>
      <dgm:t>
        <a:bodyPr/>
        <a:lstStyle/>
        <a:p>
          <a:r>
            <a:rPr lang="en-US" sz="1200" b="1" i="0" dirty="0" smtClean="0">
              <a:solidFill>
                <a:schemeClr val="tx1"/>
              </a:solidFill>
            </a:rPr>
            <a:t>Teddy Yang </a:t>
          </a:r>
        </a:p>
        <a:p>
          <a:r>
            <a:rPr lang="en-US" sz="1200" b="0" i="0" dirty="0" smtClean="0">
              <a:solidFill>
                <a:schemeClr val="tx1"/>
              </a:solidFill>
            </a:rPr>
            <a:t>Genentech/Novartis/</a:t>
          </a:r>
        </a:p>
        <a:p>
          <a:r>
            <a:rPr lang="en-US" sz="1200" b="0" i="0" dirty="0" err="1" smtClean="0">
              <a:solidFill>
                <a:schemeClr val="tx1"/>
              </a:solidFill>
            </a:rPr>
            <a:t>Ruiyi</a:t>
          </a:r>
          <a:r>
            <a:rPr lang="en-US" sz="1200" b="0" i="0" dirty="0" smtClean="0">
              <a:solidFill>
                <a:schemeClr val="tx1"/>
              </a:solidFill>
            </a:rPr>
            <a:t>, 15 (2) yrs</a:t>
          </a:r>
          <a:endParaRPr lang="en-US" sz="1200" b="0" i="0" dirty="0">
            <a:solidFill>
              <a:schemeClr val="tx1"/>
            </a:solidFill>
          </a:endParaRPr>
        </a:p>
      </dgm:t>
    </dgm:pt>
    <dgm:pt modelId="{72375EC9-B99E-4960-8B98-3C4AB2E3F710}" type="parTrans" cxnId="{FA1373D5-8FEE-43E8-9F5F-C0F20E80ED5A}">
      <dgm:prSet/>
      <dgm:spPr/>
      <dgm:t>
        <a:bodyPr/>
        <a:lstStyle/>
        <a:p>
          <a:endParaRPr lang="en-US" sz="1200" b="0" i="0"/>
        </a:p>
      </dgm:t>
    </dgm:pt>
    <dgm:pt modelId="{C1362333-E705-490E-BF5A-D80F723BD591}" type="sibTrans" cxnId="{FA1373D5-8FEE-43E8-9F5F-C0F20E80ED5A}">
      <dgm:prSet/>
      <dgm:spPr/>
      <dgm:t>
        <a:bodyPr/>
        <a:lstStyle/>
        <a:p>
          <a:endParaRPr lang="en-US" sz="1200" b="0" i="0"/>
        </a:p>
      </dgm:t>
    </dgm:pt>
    <dgm:pt modelId="{0CE11158-9441-4843-826E-366AA4A7B0EC}">
      <dgm:prSet phldrT="[Text]" custT="1">
        <dgm:style>
          <a:lnRef idx="2">
            <a:schemeClr val="accent2"/>
          </a:lnRef>
          <a:fillRef idx="1">
            <a:schemeClr val="lt1"/>
          </a:fillRef>
          <a:effectRef idx="0">
            <a:schemeClr val="accent2"/>
          </a:effectRef>
          <a:fontRef idx="minor">
            <a:schemeClr val="dk1"/>
          </a:fontRef>
        </dgm:style>
      </dgm:prSet>
      <dgm:spPr>
        <a:ln>
          <a:solidFill>
            <a:srgbClr val="FF0000"/>
          </a:solidFill>
        </a:ln>
      </dgm:spPr>
      <dgm:t>
        <a:bodyPr/>
        <a:lstStyle/>
        <a:p>
          <a:pPr>
            <a:spcAft>
              <a:spcPts val="0"/>
            </a:spcAft>
          </a:pPr>
          <a:r>
            <a:rPr lang="en-US" sz="1200" b="0" i="0" dirty="0" smtClean="0">
              <a:solidFill>
                <a:schemeClr val="tx1"/>
              </a:solidFill>
            </a:rPr>
            <a:t>Shireen Khan </a:t>
          </a:r>
          <a:r>
            <a:rPr lang="en-US" sz="1200" b="0" i="0" dirty="0" err="1" smtClean="0">
              <a:solidFill>
                <a:schemeClr val="tx1"/>
              </a:solidFill>
            </a:rPr>
            <a:t>Dnax</a:t>
          </a:r>
          <a:r>
            <a:rPr lang="en-US" sz="1200" b="0" i="0" dirty="0" smtClean="0">
              <a:solidFill>
                <a:schemeClr val="tx1"/>
              </a:solidFill>
            </a:rPr>
            <a:t>/</a:t>
          </a:r>
          <a:r>
            <a:rPr lang="en-US" sz="1200" b="0" i="0" dirty="0" err="1" smtClean="0">
              <a:solidFill>
                <a:schemeClr val="tx1"/>
              </a:solidFill>
            </a:rPr>
            <a:t>Xoma</a:t>
          </a:r>
          <a:r>
            <a:rPr lang="en-US" sz="1200" b="0" i="0" dirty="0" smtClean="0">
              <a:solidFill>
                <a:schemeClr val="tx1"/>
              </a:solidFill>
            </a:rPr>
            <a:t> 15(1) yrs</a:t>
          </a:r>
        </a:p>
      </dgm:t>
    </dgm:pt>
    <dgm:pt modelId="{FD0F47CA-CAF5-444F-8036-314FA95CF5B6}" type="parTrans" cxnId="{D8E138CA-5A0C-4D07-9988-9E94FCF1CDF8}">
      <dgm:prSet/>
      <dgm:spPr/>
      <dgm:t>
        <a:bodyPr/>
        <a:lstStyle/>
        <a:p>
          <a:endParaRPr lang="en-US" sz="1200" b="0" i="0"/>
        </a:p>
      </dgm:t>
    </dgm:pt>
    <dgm:pt modelId="{35ED0C10-DE1D-483A-8B6E-217C6F11A3AA}" type="sibTrans" cxnId="{D8E138CA-5A0C-4D07-9988-9E94FCF1CDF8}">
      <dgm:prSet/>
      <dgm:spPr/>
      <dgm:t>
        <a:bodyPr/>
        <a:lstStyle/>
        <a:p>
          <a:endParaRPr lang="en-US" sz="1200" b="0" i="0"/>
        </a:p>
      </dgm:t>
    </dgm:pt>
    <dgm:pt modelId="{88ADC0C2-ADD8-43EC-9F15-B0113FE6CE9C}">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400" b="1" i="0" dirty="0" smtClean="0">
              <a:solidFill>
                <a:schemeClr val="bg1"/>
              </a:solidFill>
            </a:rPr>
            <a:t>Antibody Engineering</a:t>
          </a:r>
        </a:p>
      </dgm:t>
    </dgm:pt>
    <dgm:pt modelId="{0D34D5A5-F754-4DED-A6C4-58779B7124FA}" type="parTrans" cxnId="{E286B759-0828-41C6-9301-E46EB9B7A605}">
      <dgm:prSet/>
      <dgm:spPr/>
      <dgm:t>
        <a:bodyPr/>
        <a:lstStyle/>
        <a:p>
          <a:endParaRPr lang="en-US" sz="1200" b="0" i="0"/>
        </a:p>
      </dgm:t>
    </dgm:pt>
    <dgm:pt modelId="{C467FD30-4638-4A14-B301-3A153624BD92}" type="sibTrans" cxnId="{E286B759-0828-41C6-9301-E46EB9B7A605}">
      <dgm:prSet/>
      <dgm:spPr/>
      <dgm:t>
        <a:bodyPr/>
        <a:lstStyle/>
        <a:p>
          <a:endParaRPr lang="en-US" sz="1200" b="0" i="0"/>
        </a:p>
      </dgm:t>
    </dgm:pt>
    <dgm:pt modelId="{3CDC86C4-0165-4ABB-BC31-421B3AFE3288}">
      <dgm:prSet phldrT="[Text]" custT="1">
        <dgm:style>
          <a:lnRef idx="1">
            <a:schemeClr val="accent3"/>
          </a:lnRef>
          <a:fillRef idx="3">
            <a:schemeClr val="accent3"/>
          </a:fillRef>
          <a:effectRef idx="2">
            <a:schemeClr val="accent3"/>
          </a:effectRef>
          <a:fontRef idx="minor">
            <a:schemeClr val="lt1"/>
          </a:fontRef>
        </dgm:style>
      </dgm:prSet>
      <dgm:spPr/>
      <dgm:t>
        <a:bodyPr/>
        <a:lstStyle/>
        <a:p>
          <a:pPr>
            <a:spcAft>
              <a:spcPts val="0"/>
            </a:spcAft>
          </a:pPr>
          <a:r>
            <a:rPr lang="en-US" sz="1400" b="1" i="0" dirty="0" smtClean="0">
              <a:solidFill>
                <a:schemeClr val="bg1"/>
              </a:solidFill>
            </a:rPr>
            <a:t>Protein Analytical</a:t>
          </a:r>
        </a:p>
      </dgm:t>
    </dgm:pt>
    <dgm:pt modelId="{A5747DEA-6D26-4F7D-B95C-EFF148398B37}" type="parTrans" cxnId="{1A417160-711E-49C3-A74E-F1179C7EB219}">
      <dgm:prSet/>
      <dgm:spPr/>
      <dgm:t>
        <a:bodyPr/>
        <a:lstStyle/>
        <a:p>
          <a:endParaRPr lang="en-US" sz="1200"/>
        </a:p>
      </dgm:t>
    </dgm:pt>
    <dgm:pt modelId="{5A386FAE-BB3C-4200-8D47-7F41C0BE814D}" type="sibTrans" cxnId="{1A417160-711E-49C3-A74E-F1179C7EB219}">
      <dgm:prSet/>
      <dgm:spPr/>
      <dgm:t>
        <a:bodyPr/>
        <a:lstStyle/>
        <a:p>
          <a:endParaRPr lang="en-US" sz="1200"/>
        </a:p>
      </dgm:t>
    </dgm:pt>
    <dgm:pt modelId="{22C236B4-92D2-49E5-B679-80FB5FEB45B9}">
      <dgm:prSet phldrT="[Text]" custT="1">
        <dgm:style>
          <a:lnRef idx="1">
            <a:schemeClr val="accent2"/>
          </a:lnRef>
          <a:fillRef idx="2">
            <a:schemeClr val="accent2"/>
          </a:fillRef>
          <a:effectRef idx="1">
            <a:schemeClr val="accent2"/>
          </a:effectRef>
          <a:fontRef idx="minor">
            <a:schemeClr val="dk1"/>
          </a:fontRef>
        </dgm:style>
      </dgm:prSet>
      <dgm:spPr>
        <a:noFill/>
        <a:ln w="19050">
          <a:solidFill>
            <a:srgbClr val="FF0000"/>
          </a:solidFill>
        </a:ln>
        <a:effectLst/>
      </dgm:spPr>
      <dgm:t>
        <a:bodyPr/>
        <a:lstStyle/>
        <a:p>
          <a:pPr>
            <a:spcAft>
              <a:spcPts val="0"/>
            </a:spcAft>
          </a:pPr>
          <a:r>
            <a:rPr lang="en-US" sz="1200" b="1" i="0" dirty="0" err="1" smtClean="0">
              <a:solidFill>
                <a:schemeClr val="tx1"/>
              </a:solidFill>
            </a:rPr>
            <a:t>Lishan</a:t>
          </a:r>
          <a:r>
            <a:rPr lang="en-US" sz="1200" b="1" i="0" dirty="0" smtClean="0">
              <a:solidFill>
                <a:schemeClr val="tx1"/>
              </a:solidFill>
            </a:rPr>
            <a:t> Kang</a:t>
          </a:r>
        </a:p>
        <a:p>
          <a:pPr>
            <a:spcAft>
              <a:spcPts val="0"/>
            </a:spcAft>
          </a:pPr>
          <a:r>
            <a:rPr lang="en-US" sz="1200" b="0" i="0" dirty="0" smtClean="0">
              <a:solidFill>
                <a:schemeClr val="tx1"/>
              </a:solidFill>
            </a:rPr>
            <a:t>Novo Nordisk. </a:t>
          </a:r>
        </a:p>
        <a:p>
          <a:pPr>
            <a:spcAft>
              <a:spcPts val="0"/>
            </a:spcAft>
          </a:pPr>
          <a:r>
            <a:rPr lang="en-US" sz="1200" b="0" i="0" dirty="0" smtClean="0">
              <a:solidFill>
                <a:schemeClr val="tx1"/>
              </a:solidFill>
            </a:rPr>
            <a:t>11(2)  yrs</a:t>
          </a:r>
        </a:p>
        <a:p>
          <a:pPr>
            <a:spcAft>
              <a:spcPts val="0"/>
            </a:spcAft>
          </a:pPr>
          <a:endParaRPr lang="en-US" sz="1200" b="1" i="0" dirty="0" smtClean="0">
            <a:solidFill>
              <a:schemeClr val="tx1"/>
            </a:solidFill>
          </a:endParaRPr>
        </a:p>
      </dgm:t>
    </dgm:pt>
    <dgm:pt modelId="{58D5D1C9-465C-4ED0-8DE2-919128A92B2E}" type="parTrans" cxnId="{DA8883A4-B5CA-4865-9878-043663C8AFF6}">
      <dgm:prSet/>
      <dgm:spPr/>
      <dgm:t>
        <a:bodyPr/>
        <a:lstStyle/>
        <a:p>
          <a:endParaRPr lang="en-US" sz="1200"/>
        </a:p>
      </dgm:t>
    </dgm:pt>
    <dgm:pt modelId="{3B0986E7-CD6A-4B6D-AF88-A7BECC6EF3C0}" type="sibTrans" cxnId="{DA8883A4-B5CA-4865-9878-043663C8AFF6}">
      <dgm:prSet/>
      <dgm:spPr/>
      <dgm:t>
        <a:bodyPr/>
        <a:lstStyle/>
        <a:p>
          <a:endParaRPr lang="en-US" sz="1200"/>
        </a:p>
      </dgm:t>
    </dgm:pt>
    <dgm:pt modelId="{30114F28-2F3A-456D-8848-77C8FAD0E4B2}">
      <dgm:prSet phldrT="[Text]" custT="1">
        <dgm:style>
          <a:lnRef idx="2">
            <a:schemeClr val="accent2"/>
          </a:lnRef>
          <a:fillRef idx="1">
            <a:schemeClr val="lt1"/>
          </a:fillRef>
          <a:effectRef idx="0">
            <a:schemeClr val="accent2"/>
          </a:effectRef>
          <a:fontRef idx="minor">
            <a:schemeClr val="dk1"/>
          </a:fontRef>
        </dgm:style>
      </dgm:prSet>
      <dgm:spPr/>
      <dgm:t>
        <a:bodyPr/>
        <a:lstStyle/>
        <a:p>
          <a:pPr>
            <a:lnSpc>
              <a:spcPct val="100000"/>
            </a:lnSpc>
            <a:spcAft>
              <a:spcPts val="0"/>
            </a:spcAft>
          </a:pPr>
          <a:r>
            <a:rPr lang="en-US" sz="1200" b="1" i="0" dirty="0" smtClean="0">
              <a:solidFill>
                <a:schemeClr val="tx2">
                  <a:lumMod val="50000"/>
                </a:schemeClr>
              </a:solidFill>
            </a:rPr>
            <a:t>Zhengxing Qu </a:t>
          </a:r>
        </a:p>
        <a:p>
          <a:pPr>
            <a:lnSpc>
              <a:spcPct val="100000"/>
            </a:lnSpc>
            <a:spcAft>
              <a:spcPts val="0"/>
            </a:spcAft>
          </a:pPr>
          <a:r>
            <a:rPr lang="en-US" sz="1200" b="0" i="0" dirty="0" err="1" smtClean="0">
              <a:solidFill>
                <a:schemeClr val="tx2">
                  <a:lumMod val="50000"/>
                </a:schemeClr>
              </a:solidFill>
            </a:rPr>
            <a:t>Enzon</a:t>
          </a:r>
          <a:r>
            <a:rPr lang="en-US" sz="1200" b="0" i="0" dirty="0" smtClean="0">
              <a:solidFill>
                <a:schemeClr val="tx2">
                  <a:lumMod val="50000"/>
                </a:schemeClr>
              </a:solidFill>
            </a:rPr>
            <a:t>/</a:t>
          </a:r>
          <a:r>
            <a:rPr lang="en-US" sz="1200" b="0" i="0" dirty="0" err="1" smtClean="0">
              <a:solidFill>
                <a:schemeClr val="tx2">
                  <a:lumMod val="50000"/>
                </a:schemeClr>
              </a:solidFill>
            </a:rPr>
            <a:t>Immunomedics</a:t>
          </a:r>
          <a:r>
            <a:rPr lang="en-US" sz="1200" b="0" i="0" dirty="0" smtClean="0">
              <a:solidFill>
                <a:schemeClr val="tx2">
                  <a:lumMod val="50000"/>
                </a:schemeClr>
              </a:solidFill>
            </a:rPr>
            <a:t> 25(5)yrs</a:t>
          </a:r>
          <a:endParaRPr lang="en-US" sz="1200" b="0" i="0" dirty="0">
            <a:solidFill>
              <a:schemeClr val="tx2">
                <a:lumMod val="50000"/>
              </a:schemeClr>
            </a:solidFill>
          </a:endParaRPr>
        </a:p>
      </dgm:t>
    </dgm:pt>
    <dgm:pt modelId="{4F69D69C-8282-4272-A86E-C44D49F86A59}" type="parTrans" cxnId="{250C96B3-E994-4B0B-B3F4-98FC5B2363B0}">
      <dgm:prSet/>
      <dgm:spPr/>
      <dgm:t>
        <a:bodyPr/>
        <a:lstStyle/>
        <a:p>
          <a:endParaRPr lang="en-US" sz="1200"/>
        </a:p>
      </dgm:t>
    </dgm:pt>
    <dgm:pt modelId="{B7461130-39E3-4E1C-AD2B-7136411BE86F}" type="sibTrans" cxnId="{250C96B3-E994-4B0B-B3F4-98FC5B2363B0}">
      <dgm:prSet/>
      <dgm:spPr/>
      <dgm:t>
        <a:bodyPr/>
        <a:lstStyle/>
        <a:p>
          <a:endParaRPr lang="en-US" sz="1200"/>
        </a:p>
      </dgm:t>
    </dgm:pt>
    <dgm:pt modelId="{15A2EDE2-1DD5-4A0A-9707-6E2090106336}">
      <dgm:prSet phldrT="[Text]" custT="1">
        <dgm:style>
          <a:lnRef idx="2">
            <a:schemeClr val="accent2"/>
          </a:lnRef>
          <a:fillRef idx="1">
            <a:schemeClr val="lt1"/>
          </a:fillRef>
          <a:effectRef idx="0">
            <a:schemeClr val="accent2"/>
          </a:effectRef>
          <a:fontRef idx="minor">
            <a:schemeClr val="dk1"/>
          </a:fontRef>
        </dgm:style>
      </dgm:prSet>
      <dgm:spPr>
        <a:ln>
          <a:solidFill>
            <a:srgbClr val="FF0000"/>
          </a:solidFill>
        </a:ln>
      </dgm:spPr>
      <dgm:t>
        <a:bodyPr/>
        <a:lstStyle/>
        <a:p>
          <a:pPr>
            <a:spcAft>
              <a:spcPts val="0"/>
            </a:spcAft>
          </a:pPr>
          <a:r>
            <a:rPr lang="en-US" sz="1200" b="0" i="0" dirty="0" smtClean="0">
              <a:solidFill>
                <a:schemeClr val="tx1"/>
              </a:solidFill>
            </a:rPr>
            <a:t>Shan He</a:t>
          </a:r>
        </a:p>
        <a:p>
          <a:pPr>
            <a:spcAft>
              <a:spcPts val="0"/>
            </a:spcAft>
          </a:pPr>
          <a:r>
            <a:rPr lang="en-US" sz="1200" b="0" i="0" dirty="0" smtClean="0">
              <a:solidFill>
                <a:schemeClr val="tx1"/>
              </a:solidFill>
            </a:rPr>
            <a:t>NIH 7(3) yrs</a:t>
          </a:r>
        </a:p>
      </dgm:t>
    </dgm:pt>
    <dgm:pt modelId="{A6F0841A-FA0C-4594-85F1-C346F311E1D7}" type="parTrans" cxnId="{32BF6F99-CF49-4098-866A-B30A45B3C372}">
      <dgm:prSet/>
      <dgm:spPr/>
      <dgm:t>
        <a:bodyPr/>
        <a:lstStyle/>
        <a:p>
          <a:endParaRPr lang="en-US"/>
        </a:p>
      </dgm:t>
    </dgm:pt>
    <dgm:pt modelId="{E3D28572-DA2F-4859-AA20-A8471E64054A}" type="sibTrans" cxnId="{32BF6F99-CF49-4098-866A-B30A45B3C372}">
      <dgm:prSet/>
      <dgm:spPr/>
      <dgm:t>
        <a:bodyPr/>
        <a:lstStyle/>
        <a:p>
          <a:endParaRPr lang="en-US"/>
        </a:p>
      </dgm:t>
    </dgm:pt>
    <dgm:pt modelId="{B3404A21-B50C-489B-A99A-F5F7A5C818B1}">
      <dgm:prSet phldrT="[Text]" custT="1">
        <dgm:style>
          <a:lnRef idx="2">
            <a:schemeClr val="accent2"/>
          </a:lnRef>
          <a:fillRef idx="1">
            <a:schemeClr val="lt1"/>
          </a:fillRef>
          <a:effectRef idx="0">
            <a:schemeClr val="accent2"/>
          </a:effectRef>
          <a:fontRef idx="minor">
            <a:schemeClr val="dk1"/>
          </a:fontRef>
        </dgm:style>
      </dgm:prSet>
      <dgm:spPr>
        <a:solidFill>
          <a:schemeClr val="accent3"/>
        </a:solidFill>
      </dgm:spPr>
      <dgm:t>
        <a:bodyPr/>
        <a:lstStyle/>
        <a:p>
          <a:pPr>
            <a:spcAft>
              <a:spcPts val="0"/>
            </a:spcAft>
          </a:pPr>
          <a:r>
            <a:rPr lang="en-US" sz="1200" b="1" i="0" dirty="0" smtClean="0">
              <a:solidFill>
                <a:schemeClr val="bg1"/>
              </a:solidFill>
            </a:rPr>
            <a:t>ADC Discovery</a:t>
          </a:r>
        </a:p>
      </dgm:t>
    </dgm:pt>
    <dgm:pt modelId="{9DF4D7E0-DDC5-4EEB-B4F9-BF450A2A88DD}" type="parTrans" cxnId="{8B4934FA-6ED4-4730-AFFC-F06E0862308B}">
      <dgm:prSet/>
      <dgm:spPr/>
      <dgm:t>
        <a:bodyPr/>
        <a:lstStyle/>
        <a:p>
          <a:endParaRPr lang="en-US"/>
        </a:p>
      </dgm:t>
    </dgm:pt>
    <dgm:pt modelId="{33559AC1-59F7-48F1-B7BD-61A9B0FA2D2B}" type="sibTrans" cxnId="{8B4934FA-6ED4-4730-AFFC-F06E0862308B}">
      <dgm:prSet/>
      <dgm:spPr/>
      <dgm:t>
        <a:bodyPr/>
        <a:lstStyle/>
        <a:p>
          <a:endParaRPr lang="en-US"/>
        </a:p>
      </dgm:t>
    </dgm:pt>
    <dgm:pt modelId="{9568B9B0-4F72-42B9-B3A2-2DE689BBFE16}">
      <dgm:prSet phldrT="[Text]" custT="1">
        <dgm:style>
          <a:lnRef idx="2">
            <a:schemeClr val="accent2"/>
          </a:lnRef>
          <a:fillRef idx="1">
            <a:schemeClr val="lt1"/>
          </a:fillRef>
          <a:effectRef idx="0">
            <a:schemeClr val="accent2"/>
          </a:effectRef>
          <a:fontRef idx="minor">
            <a:schemeClr val="dk1"/>
          </a:fontRef>
        </dgm:style>
      </dgm:prSet>
      <dgm:spPr>
        <a:noFill/>
      </dgm:spPr>
      <dgm:t>
        <a:bodyPr/>
        <a:lstStyle/>
        <a:p>
          <a:pPr>
            <a:spcAft>
              <a:spcPts val="0"/>
            </a:spcAft>
          </a:pPr>
          <a:r>
            <a:rPr lang="en-US" sz="1200" b="1" i="0" dirty="0" smtClean="0">
              <a:solidFill>
                <a:schemeClr val="tx1"/>
              </a:solidFill>
            </a:rPr>
            <a:t>Dapeng Sun </a:t>
          </a:r>
        </a:p>
        <a:p>
          <a:pPr>
            <a:spcAft>
              <a:spcPts val="0"/>
            </a:spcAft>
          </a:pPr>
          <a:r>
            <a:rPr lang="en-US" sz="1200" b="1" i="0" dirty="0" err="1" smtClean="0">
              <a:solidFill>
                <a:schemeClr val="tx1"/>
              </a:solidFill>
            </a:rPr>
            <a:t>ImmunoGen</a:t>
          </a:r>
          <a:endParaRPr lang="en-US" sz="1200" b="1" i="0" dirty="0" smtClean="0">
            <a:solidFill>
              <a:schemeClr val="tx1"/>
            </a:solidFill>
          </a:endParaRPr>
        </a:p>
        <a:p>
          <a:pPr>
            <a:spcAft>
              <a:spcPts val="0"/>
            </a:spcAft>
          </a:pPr>
          <a:r>
            <a:rPr lang="en-US" sz="1200" b="1" i="0" dirty="0" smtClean="0">
              <a:solidFill>
                <a:schemeClr val="tx1"/>
              </a:solidFill>
            </a:rPr>
            <a:t>/NEB 14(2)</a:t>
          </a:r>
          <a:endParaRPr lang="en-US" sz="1200" b="1" i="0" dirty="0" smtClean="0">
            <a:solidFill>
              <a:schemeClr val="bg1"/>
            </a:solidFill>
          </a:endParaRPr>
        </a:p>
      </dgm:t>
    </dgm:pt>
    <dgm:pt modelId="{98471075-3803-497C-9855-A2FA0440A9DF}" type="parTrans" cxnId="{81DD961D-BD39-4D6E-BBAD-F2959790F4BC}">
      <dgm:prSet/>
      <dgm:spPr/>
      <dgm:t>
        <a:bodyPr/>
        <a:lstStyle/>
        <a:p>
          <a:endParaRPr lang="en-US"/>
        </a:p>
      </dgm:t>
    </dgm:pt>
    <dgm:pt modelId="{473CB571-4F52-4FBC-8B07-319A9DB1F35D}" type="sibTrans" cxnId="{81DD961D-BD39-4D6E-BBAD-F2959790F4BC}">
      <dgm:prSet/>
      <dgm:spPr/>
      <dgm:t>
        <a:bodyPr/>
        <a:lstStyle/>
        <a:p>
          <a:endParaRPr lang="en-US"/>
        </a:p>
      </dgm:t>
    </dgm:pt>
    <dgm:pt modelId="{969FDD94-6D21-4522-9C19-6C0E466912C0}">
      <dgm:prSet phldrT="[Text]" custT="1">
        <dgm:style>
          <a:lnRef idx="2">
            <a:schemeClr val="accent2"/>
          </a:lnRef>
          <a:fillRef idx="1">
            <a:schemeClr val="lt1"/>
          </a:fillRef>
          <a:effectRef idx="0">
            <a:schemeClr val="accent2"/>
          </a:effectRef>
          <a:fontRef idx="minor">
            <a:schemeClr val="dk1"/>
          </a:fontRef>
        </dgm:style>
      </dgm:prSet>
      <dgm:spPr>
        <a:ln>
          <a:solidFill>
            <a:srgbClr val="FF0000"/>
          </a:solidFill>
        </a:ln>
      </dgm:spPr>
      <dgm:t>
        <a:bodyPr/>
        <a:lstStyle/>
        <a:p>
          <a:pPr>
            <a:spcAft>
              <a:spcPts val="0"/>
            </a:spcAft>
          </a:pPr>
          <a:r>
            <a:rPr lang="en-US" sz="1200" b="0" i="0" dirty="0" smtClean="0">
              <a:solidFill>
                <a:schemeClr val="tx1"/>
              </a:solidFill>
            </a:rPr>
            <a:t>Brian Qin</a:t>
          </a:r>
        </a:p>
        <a:p>
          <a:pPr>
            <a:spcAft>
              <a:spcPts val="0"/>
            </a:spcAft>
          </a:pPr>
          <a:r>
            <a:rPr lang="en-US" altLang="zh-CN" sz="1200" b="0" i="0" dirty="0" smtClean="0">
              <a:solidFill>
                <a:schemeClr val="tx1"/>
              </a:solidFill>
            </a:rPr>
            <a:t>MIT/</a:t>
          </a:r>
          <a:r>
            <a:rPr lang="en-US" altLang="zh-CN" sz="1200" dirty="0" err="1" smtClean="0">
              <a:solidFill>
                <a:srgbClr val="000000"/>
              </a:solidFill>
            </a:rPr>
            <a:t>Sysmex</a:t>
          </a:r>
          <a:r>
            <a:rPr lang="en-US" altLang="zh-CN" sz="1200" dirty="0" smtClean="0">
              <a:solidFill>
                <a:srgbClr val="000000"/>
              </a:solidFill>
            </a:rPr>
            <a:t> 5</a:t>
          </a:r>
          <a:r>
            <a:rPr lang="en-US" sz="1200" b="0" i="0" dirty="0" smtClean="0">
              <a:solidFill>
                <a:schemeClr val="tx1"/>
              </a:solidFill>
            </a:rPr>
            <a:t>(1) yrs</a:t>
          </a:r>
        </a:p>
      </dgm:t>
    </dgm:pt>
    <dgm:pt modelId="{34508A01-526E-4D9D-ADD0-AF05D16E7126}" type="parTrans" cxnId="{1AE32A3C-EB98-4CD9-9EFD-005330394977}">
      <dgm:prSet/>
      <dgm:spPr/>
      <dgm:t>
        <a:bodyPr/>
        <a:lstStyle/>
        <a:p>
          <a:endParaRPr lang="en-US"/>
        </a:p>
      </dgm:t>
    </dgm:pt>
    <dgm:pt modelId="{98A52C8F-2175-4652-B9DF-B24AB448517E}" type="sibTrans" cxnId="{1AE32A3C-EB98-4CD9-9EFD-005330394977}">
      <dgm:prSet/>
      <dgm:spPr/>
      <dgm:t>
        <a:bodyPr/>
        <a:lstStyle/>
        <a:p>
          <a:endParaRPr lang="en-US"/>
        </a:p>
      </dgm:t>
    </dgm:pt>
    <dgm:pt modelId="{FF4F3256-C1B0-4B37-AFD5-E135287C368B}" type="pres">
      <dgm:prSet presAssocID="{52FD68B3-BB47-4127-B62E-B25A92CC29E9}" presName="hierChild1" presStyleCnt="0">
        <dgm:presLayoutVars>
          <dgm:orgChart val="1"/>
          <dgm:chPref val="1"/>
          <dgm:dir/>
          <dgm:animOne val="branch"/>
          <dgm:animLvl val="lvl"/>
          <dgm:resizeHandles/>
        </dgm:presLayoutVars>
      </dgm:prSet>
      <dgm:spPr/>
      <dgm:t>
        <a:bodyPr/>
        <a:lstStyle/>
        <a:p>
          <a:endParaRPr lang="en-US"/>
        </a:p>
      </dgm:t>
    </dgm:pt>
    <dgm:pt modelId="{378B1A2B-C50E-49B1-86C7-F0D3B2994CFF}" type="pres">
      <dgm:prSet presAssocID="{AE54B5DE-C879-48C3-8C9D-CD28A60B02AF}" presName="hierRoot1" presStyleCnt="0">
        <dgm:presLayoutVars>
          <dgm:hierBranch val="init"/>
        </dgm:presLayoutVars>
      </dgm:prSet>
      <dgm:spPr/>
    </dgm:pt>
    <dgm:pt modelId="{A2FC77D8-05E4-4798-9B4B-20E62AFC8A0B}" type="pres">
      <dgm:prSet presAssocID="{AE54B5DE-C879-48C3-8C9D-CD28A60B02AF}" presName="rootComposite1" presStyleCnt="0"/>
      <dgm:spPr/>
    </dgm:pt>
    <dgm:pt modelId="{9BCD54CB-709B-49D3-80B3-3563C4036D41}" type="pres">
      <dgm:prSet presAssocID="{AE54B5DE-C879-48C3-8C9D-CD28A60B02AF}" presName="rootText1" presStyleLbl="node0" presStyleIdx="0" presStyleCnt="1" custScaleX="233772" custScaleY="177022" custLinFactNeighborX="-12" custLinFactNeighborY="-34799">
        <dgm:presLayoutVars>
          <dgm:chPref val="3"/>
        </dgm:presLayoutVars>
      </dgm:prSet>
      <dgm:spPr>
        <a:prstGeom prst="roundRect">
          <a:avLst/>
        </a:prstGeom>
      </dgm:spPr>
      <dgm:t>
        <a:bodyPr/>
        <a:lstStyle/>
        <a:p>
          <a:endParaRPr lang="en-US"/>
        </a:p>
      </dgm:t>
    </dgm:pt>
    <dgm:pt modelId="{8B9AC245-E2D6-4D6F-BB38-40A399F98862}" type="pres">
      <dgm:prSet presAssocID="{AE54B5DE-C879-48C3-8C9D-CD28A60B02AF}" presName="rootConnector1" presStyleLbl="node1" presStyleIdx="0" presStyleCnt="0"/>
      <dgm:spPr/>
      <dgm:t>
        <a:bodyPr/>
        <a:lstStyle/>
        <a:p>
          <a:endParaRPr lang="en-US"/>
        </a:p>
      </dgm:t>
    </dgm:pt>
    <dgm:pt modelId="{7105954A-48C2-420C-B56A-1F9C56528174}" type="pres">
      <dgm:prSet presAssocID="{AE54B5DE-C879-48C3-8C9D-CD28A60B02AF}" presName="hierChild2" presStyleCnt="0"/>
      <dgm:spPr/>
    </dgm:pt>
    <dgm:pt modelId="{117D1998-9748-4233-B042-86BE3C6AE0B9}" type="pres">
      <dgm:prSet presAssocID="{6A9ACDF3-AF6E-42C8-B536-A2120F66695D}" presName="Name37" presStyleLbl="parChTrans1D2" presStyleIdx="0" presStyleCnt="5"/>
      <dgm:spPr/>
      <dgm:t>
        <a:bodyPr/>
        <a:lstStyle/>
        <a:p>
          <a:endParaRPr lang="en-US"/>
        </a:p>
      </dgm:t>
    </dgm:pt>
    <dgm:pt modelId="{09CD1908-972D-4593-9CB1-DDAC37CCA5F6}" type="pres">
      <dgm:prSet presAssocID="{B440DF27-73F6-4FA1-B63D-35748DF0807C}" presName="hierRoot2" presStyleCnt="0">
        <dgm:presLayoutVars>
          <dgm:hierBranch val="init"/>
        </dgm:presLayoutVars>
      </dgm:prSet>
      <dgm:spPr/>
    </dgm:pt>
    <dgm:pt modelId="{AC8D5EFA-9E25-45A6-B2D3-4D4BA7B9E46B}" type="pres">
      <dgm:prSet presAssocID="{B440DF27-73F6-4FA1-B63D-35748DF0807C}" presName="rootComposite" presStyleCnt="0"/>
      <dgm:spPr/>
    </dgm:pt>
    <dgm:pt modelId="{CF8D5F5D-C7AC-421F-920C-88D832F9926F}" type="pres">
      <dgm:prSet presAssocID="{B440DF27-73F6-4FA1-B63D-35748DF0807C}" presName="rootText" presStyleLbl="node2" presStyleIdx="0" presStyleCnt="5" custScaleX="180752" custScaleY="96597" custLinFactNeighborX="-59092" custLinFactNeighborY="-5656">
        <dgm:presLayoutVars>
          <dgm:chPref val="3"/>
        </dgm:presLayoutVars>
      </dgm:prSet>
      <dgm:spPr/>
      <dgm:t>
        <a:bodyPr/>
        <a:lstStyle/>
        <a:p>
          <a:endParaRPr lang="en-US"/>
        </a:p>
      </dgm:t>
    </dgm:pt>
    <dgm:pt modelId="{233A95E7-3DD6-4E00-ADF4-6DC70E6E9CE2}" type="pres">
      <dgm:prSet presAssocID="{B440DF27-73F6-4FA1-B63D-35748DF0807C}" presName="rootConnector" presStyleLbl="node2" presStyleIdx="0" presStyleCnt="5"/>
      <dgm:spPr/>
      <dgm:t>
        <a:bodyPr/>
        <a:lstStyle/>
        <a:p>
          <a:endParaRPr lang="en-US"/>
        </a:p>
      </dgm:t>
    </dgm:pt>
    <dgm:pt modelId="{565C9735-4977-4FC9-AE2B-E84716E3A281}" type="pres">
      <dgm:prSet presAssocID="{B440DF27-73F6-4FA1-B63D-35748DF0807C}" presName="hierChild4" presStyleCnt="0"/>
      <dgm:spPr/>
    </dgm:pt>
    <dgm:pt modelId="{3F2B2FF1-AD4D-4C37-B8B0-8EA0867A88F9}" type="pres">
      <dgm:prSet presAssocID="{6E87FE49-57D9-4A4F-A821-8BAF192A0741}" presName="Name37" presStyleLbl="parChTrans1D3" presStyleIdx="0" presStyleCnt="8"/>
      <dgm:spPr/>
      <dgm:t>
        <a:bodyPr/>
        <a:lstStyle/>
        <a:p>
          <a:endParaRPr lang="en-US"/>
        </a:p>
      </dgm:t>
    </dgm:pt>
    <dgm:pt modelId="{90EF80AA-B97B-4837-84E1-2990C40BF16B}" type="pres">
      <dgm:prSet presAssocID="{D7B33314-4075-41A9-928C-D0483487374F}" presName="hierRoot2" presStyleCnt="0">
        <dgm:presLayoutVars>
          <dgm:hierBranch val="init"/>
        </dgm:presLayoutVars>
      </dgm:prSet>
      <dgm:spPr/>
    </dgm:pt>
    <dgm:pt modelId="{73A03453-B6FD-4CC7-BCFC-2ACE46EFCB34}" type="pres">
      <dgm:prSet presAssocID="{D7B33314-4075-41A9-928C-D0483487374F}" presName="rootComposite" presStyleCnt="0"/>
      <dgm:spPr/>
    </dgm:pt>
    <dgm:pt modelId="{508F8EEC-152A-45C6-940F-58996F1C0CA0}" type="pres">
      <dgm:prSet presAssocID="{D7B33314-4075-41A9-928C-D0483487374F}" presName="rootText" presStyleLbl="node3" presStyleIdx="0" presStyleCnt="8" custScaleX="154390" custScaleY="163475" custLinFactNeighborX="-11919" custLinFactNeighborY="21760">
        <dgm:presLayoutVars>
          <dgm:chPref val="3"/>
        </dgm:presLayoutVars>
      </dgm:prSet>
      <dgm:spPr>
        <a:prstGeom prst="roundRect">
          <a:avLst/>
        </a:prstGeom>
      </dgm:spPr>
      <dgm:t>
        <a:bodyPr/>
        <a:lstStyle/>
        <a:p>
          <a:endParaRPr lang="en-US"/>
        </a:p>
      </dgm:t>
    </dgm:pt>
    <dgm:pt modelId="{B48969CB-BC9F-4E22-8C07-2AB52DA261A6}" type="pres">
      <dgm:prSet presAssocID="{D7B33314-4075-41A9-928C-D0483487374F}" presName="rootConnector" presStyleLbl="node3" presStyleIdx="0" presStyleCnt="8"/>
      <dgm:spPr/>
      <dgm:t>
        <a:bodyPr/>
        <a:lstStyle/>
        <a:p>
          <a:endParaRPr lang="en-US"/>
        </a:p>
      </dgm:t>
    </dgm:pt>
    <dgm:pt modelId="{01C62082-5F89-4411-913F-33B0C83AF907}" type="pres">
      <dgm:prSet presAssocID="{D7B33314-4075-41A9-928C-D0483487374F}" presName="hierChild4" presStyleCnt="0"/>
      <dgm:spPr/>
    </dgm:pt>
    <dgm:pt modelId="{71190406-BE99-4AAE-BCF5-0D45CE07498B}" type="pres">
      <dgm:prSet presAssocID="{D7B33314-4075-41A9-928C-D0483487374F}" presName="hierChild5" presStyleCnt="0"/>
      <dgm:spPr/>
    </dgm:pt>
    <dgm:pt modelId="{79B6689A-E108-4F2A-BE34-3F3525C2BE66}" type="pres">
      <dgm:prSet presAssocID="{4F69D69C-8282-4272-A86E-C44D49F86A59}" presName="Name37" presStyleLbl="parChTrans1D3" presStyleIdx="1" presStyleCnt="8"/>
      <dgm:spPr/>
      <dgm:t>
        <a:bodyPr/>
        <a:lstStyle/>
        <a:p>
          <a:endParaRPr lang="en-US"/>
        </a:p>
      </dgm:t>
    </dgm:pt>
    <dgm:pt modelId="{2CC7F20E-84D0-4356-B02D-90CBF35F76A8}" type="pres">
      <dgm:prSet presAssocID="{30114F28-2F3A-456D-8848-77C8FAD0E4B2}" presName="hierRoot2" presStyleCnt="0">
        <dgm:presLayoutVars>
          <dgm:hierBranch val="init"/>
        </dgm:presLayoutVars>
      </dgm:prSet>
      <dgm:spPr/>
    </dgm:pt>
    <dgm:pt modelId="{F99AFC94-E437-4FF0-9483-DC8473D32DC1}" type="pres">
      <dgm:prSet presAssocID="{30114F28-2F3A-456D-8848-77C8FAD0E4B2}" presName="rootComposite" presStyleCnt="0"/>
      <dgm:spPr/>
    </dgm:pt>
    <dgm:pt modelId="{00067013-0D85-4BD2-99F2-29BE08E2E095}" type="pres">
      <dgm:prSet presAssocID="{30114F28-2F3A-456D-8848-77C8FAD0E4B2}" presName="rootText" presStyleLbl="node3" presStyleIdx="1" presStyleCnt="8" custScaleX="163079" custScaleY="167171" custLinFactY="4404" custLinFactNeighborX="-20393" custLinFactNeighborY="100000">
        <dgm:presLayoutVars>
          <dgm:chPref val="3"/>
        </dgm:presLayoutVars>
      </dgm:prSet>
      <dgm:spPr>
        <a:prstGeom prst="roundRect">
          <a:avLst/>
        </a:prstGeom>
      </dgm:spPr>
      <dgm:t>
        <a:bodyPr/>
        <a:lstStyle/>
        <a:p>
          <a:endParaRPr lang="en-US"/>
        </a:p>
      </dgm:t>
    </dgm:pt>
    <dgm:pt modelId="{CF167221-1214-4333-A541-B5E20899E476}" type="pres">
      <dgm:prSet presAssocID="{30114F28-2F3A-456D-8848-77C8FAD0E4B2}" presName="rootConnector" presStyleLbl="node3" presStyleIdx="1" presStyleCnt="8"/>
      <dgm:spPr/>
      <dgm:t>
        <a:bodyPr/>
        <a:lstStyle/>
        <a:p>
          <a:endParaRPr lang="en-US"/>
        </a:p>
      </dgm:t>
    </dgm:pt>
    <dgm:pt modelId="{E3CEE0F2-4FB9-45BC-AA59-1E7C9AE56F22}" type="pres">
      <dgm:prSet presAssocID="{30114F28-2F3A-456D-8848-77C8FAD0E4B2}" presName="hierChild4" presStyleCnt="0"/>
      <dgm:spPr/>
    </dgm:pt>
    <dgm:pt modelId="{886F10D7-9D4D-4918-AF68-00BDCC6B6A9B}" type="pres">
      <dgm:prSet presAssocID="{30114F28-2F3A-456D-8848-77C8FAD0E4B2}" presName="hierChild5" presStyleCnt="0"/>
      <dgm:spPr/>
    </dgm:pt>
    <dgm:pt modelId="{4A9DB7D2-9ADD-4771-B162-B863B1F1EC84}" type="pres">
      <dgm:prSet presAssocID="{B440DF27-73F6-4FA1-B63D-35748DF0807C}" presName="hierChild5" presStyleCnt="0"/>
      <dgm:spPr/>
    </dgm:pt>
    <dgm:pt modelId="{489DE7FB-4FAF-4E51-8569-E4782E626697}" type="pres">
      <dgm:prSet presAssocID="{15A8F66B-3769-4E61-94FA-32D9E0EB6EAD}" presName="Name37" presStyleLbl="parChTrans1D2" presStyleIdx="1" presStyleCnt="5"/>
      <dgm:spPr/>
      <dgm:t>
        <a:bodyPr/>
        <a:lstStyle/>
        <a:p>
          <a:endParaRPr lang="en-US"/>
        </a:p>
      </dgm:t>
    </dgm:pt>
    <dgm:pt modelId="{B72D4582-78C9-4D85-BDC7-5CD790C999D2}" type="pres">
      <dgm:prSet presAssocID="{536F2D74-C6BE-4E01-9BB5-8781D787AAEC}" presName="hierRoot2" presStyleCnt="0">
        <dgm:presLayoutVars>
          <dgm:hierBranch val="init"/>
        </dgm:presLayoutVars>
      </dgm:prSet>
      <dgm:spPr/>
    </dgm:pt>
    <dgm:pt modelId="{AD6B63CA-712C-4A2B-BD99-EEEF23B87D24}" type="pres">
      <dgm:prSet presAssocID="{536F2D74-C6BE-4E01-9BB5-8781D787AAEC}" presName="rootComposite" presStyleCnt="0"/>
      <dgm:spPr/>
    </dgm:pt>
    <dgm:pt modelId="{F78CC86C-2A2C-4403-A36D-333C8EC62574}" type="pres">
      <dgm:prSet presAssocID="{536F2D74-C6BE-4E01-9BB5-8781D787AAEC}" presName="rootText" presStyleLbl="node2" presStyleIdx="1" presStyleCnt="5" custScaleX="198397" custScaleY="101884" custLinFactNeighborX="999" custLinFactNeighborY="-9124">
        <dgm:presLayoutVars>
          <dgm:chPref val="3"/>
        </dgm:presLayoutVars>
      </dgm:prSet>
      <dgm:spPr/>
      <dgm:t>
        <a:bodyPr/>
        <a:lstStyle/>
        <a:p>
          <a:endParaRPr lang="en-US"/>
        </a:p>
      </dgm:t>
    </dgm:pt>
    <dgm:pt modelId="{410B19F3-5B35-416D-95CE-72D1EB8EB6C9}" type="pres">
      <dgm:prSet presAssocID="{536F2D74-C6BE-4E01-9BB5-8781D787AAEC}" presName="rootConnector" presStyleLbl="node2" presStyleIdx="1" presStyleCnt="5"/>
      <dgm:spPr/>
      <dgm:t>
        <a:bodyPr/>
        <a:lstStyle/>
        <a:p>
          <a:endParaRPr lang="en-US"/>
        </a:p>
      </dgm:t>
    </dgm:pt>
    <dgm:pt modelId="{9EBF6249-6758-4DEB-BF5F-3100EC264924}" type="pres">
      <dgm:prSet presAssocID="{536F2D74-C6BE-4E01-9BB5-8781D787AAEC}" presName="hierChild4" presStyleCnt="0"/>
      <dgm:spPr/>
    </dgm:pt>
    <dgm:pt modelId="{96000EA9-EB10-44F5-8B69-7FBB372834A0}" type="pres">
      <dgm:prSet presAssocID="{72375EC9-B99E-4960-8B98-3C4AB2E3F710}" presName="Name37" presStyleLbl="parChTrans1D3" presStyleIdx="2" presStyleCnt="8"/>
      <dgm:spPr/>
      <dgm:t>
        <a:bodyPr/>
        <a:lstStyle/>
        <a:p>
          <a:endParaRPr lang="en-US"/>
        </a:p>
      </dgm:t>
    </dgm:pt>
    <dgm:pt modelId="{C25EA4C0-7FC7-453B-AD0D-4D25AD9CE61C}" type="pres">
      <dgm:prSet presAssocID="{9935B75C-3875-4FEA-9360-63FCA107B6D3}" presName="hierRoot2" presStyleCnt="0">
        <dgm:presLayoutVars>
          <dgm:hierBranch val="init"/>
        </dgm:presLayoutVars>
      </dgm:prSet>
      <dgm:spPr/>
    </dgm:pt>
    <dgm:pt modelId="{F3CF7A19-AE9C-4722-B2A5-83CE2B3B921D}" type="pres">
      <dgm:prSet presAssocID="{9935B75C-3875-4FEA-9360-63FCA107B6D3}" presName="rootComposite" presStyleCnt="0"/>
      <dgm:spPr/>
    </dgm:pt>
    <dgm:pt modelId="{A328F978-D462-441C-B590-7A24733A45C1}" type="pres">
      <dgm:prSet presAssocID="{9935B75C-3875-4FEA-9360-63FCA107B6D3}" presName="rootText" presStyleLbl="node3" presStyleIdx="2" presStyleCnt="8" custScaleX="162695" custScaleY="166158" custLinFactNeighborX="10829" custLinFactNeighborY="14735">
        <dgm:presLayoutVars>
          <dgm:chPref val="3"/>
        </dgm:presLayoutVars>
      </dgm:prSet>
      <dgm:spPr>
        <a:prstGeom prst="roundRect">
          <a:avLst/>
        </a:prstGeom>
      </dgm:spPr>
      <dgm:t>
        <a:bodyPr/>
        <a:lstStyle/>
        <a:p>
          <a:endParaRPr lang="en-US"/>
        </a:p>
      </dgm:t>
    </dgm:pt>
    <dgm:pt modelId="{215FCB0E-C02A-4B18-BBFD-FA8B4F7D8D7D}" type="pres">
      <dgm:prSet presAssocID="{9935B75C-3875-4FEA-9360-63FCA107B6D3}" presName="rootConnector" presStyleLbl="node3" presStyleIdx="2" presStyleCnt="8"/>
      <dgm:spPr/>
      <dgm:t>
        <a:bodyPr/>
        <a:lstStyle/>
        <a:p>
          <a:endParaRPr lang="en-US"/>
        </a:p>
      </dgm:t>
    </dgm:pt>
    <dgm:pt modelId="{6B39292B-F71B-4B7C-A278-D29DE9FDCCF5}" type="pres">
      <dgm:prSet presAssocID="{9935B75C-3875-4FEA-9360-63FCA107B6D3}" presName="hierChild4" presStyleCnt="0"/>
      <dgm:spPr/>
    </dgm:pt>
    <dgm:pt modelId="{BE390FFC-31F6-498D-A756-02DC6A92D43E}" type="pres">
      <dgm:prSet presAssocID="{9935B75C-3875-4FEA-9360-63FCA107B6D3}" presName="hierChild5" presStyleCnt="0"/>
      <dgm:spPr/>
    </dgm:pt>
    <dgm:pt modelId="{D53D2C56-1F56-4AC3-A88D-C979FAA3066A}" type="pres">
      <dgm:prSet presAssocID="{FD0F47CA-CAF5-444F-8036-314FA95CF5B6}" presName="Name37" presStyleLbl="parChTrans1D3" presStyleIdx="3" presStyleCnt="8"/>
      <dgm:spPr/>
      <dgm:t>
        <a:bodyPr/>
        <a:lstStyle/>
        <a:p>
          <a:endParaRPr lang="en-US"/>
        </a:p>
      </dgm:t>
    </dgm:pt>
    <dgm:pt modelId="{27F05581-C8C2-4D8B-8C98-6F881F30B5D4}" type="pres">
      <dgm:prSet presAssocID="{0CE11158-9441-4843-826E-366AA4A7B0EC}" presName="hierRoot2" presStyleCnt="0">
        <dgm:presLayoutVars>
          <dgm:hierBranch val="init"/>
        </dgm:presLayoutVars>
      </dgm:prSet>
      <dgm:spPr/>
    </dgm:pt>
    <dgm:pt modelId="{235166B6-52CD-4065-A806-E2F46AA62C3D}" type="pres">
      <dgm:prSet presAssocID="{0CE11158-9441-4843-826E-366AA4A7B0EC}" presName="rootComposite" presStyleCnt="0"/>
      <dgm:spPr/>
    </dgm:pt>
    <dgm:pt modelId="{84CBD2C2-F358-4543-A2BF-F1BDFD134B07}" type="pres">
      <dgm:prSet presAssocID="{0CE11158-9441-4843-826E-366AA4A7B0EC}" presName="rootText" presStyleLbl="node3" presStyleIdx="3" presStyleCnt="8" custScaleX="166037" custScaleY="152958" custLinFactNeighborX="12734" custLinFactNeighborY="35688">
        <dgm:presLayoutVars>
          <dgm:chPref val="3"/>
        </dgm:presLayoutVars>
      </dgm:prSet>
      <dgm:spPr>
        <a:prstGeom prst="roundRect">
          <a:avLst/>
        </a:prstGeom>
      </dgm:spPr>
      <dgm:t>
        <a:bodyPr/>
        <a:lstStyle/>
        <a:p>
          <a:endParaRPr lang="en-US"/>
        </a:p>
      </dgm:t>
    </dgm:pt>
    <dgm:pt modelId="{9773E38D-FBF2-45F7-9297-4C5EDD2572D3}" type="pres">
      <dgm:prSet presAssocID="{0CE11158-9441-4843-826E-366AA4A7B0EC}" presName="rootConnector" presStyleLbl="node3" presStyleIdx="3" presStyleCnt="8"/>
      <dgm:spPr/>
      <dgm:t>
        <a:bodyPr/>
        <a:lstStyle/>
        <a:p>
          <a:endParaRPr lang="en-US"/>
        </a:p>
      </dgm:t>
    </dgm:pt>
    <dgm:pt modelId="{C633CE4E-5A68-4E81-9241-0DB7160D2B46}" type="pres">
      <dgm:prSet presAssocID="{0CE11158-9441-4843-826E-366AA4A7B0EC}" presName="hierChild4" presStyleCnt="0"/>
      <dgm:spPr/>
    </dgm:pt>
    <dgm:pt modelId="{C2C68063-BC29-4780-947C-9A16481FBCFA}" type="pres">
      <dgm:prSet presAssocID="{0CE11158-9441-4843-826E-366AA4A7B0EC}" presName="hierChild5" presStyleCnt="0"/>
      <dgm:spPr/>
    </dgm:pt>
    <dgm:pt modelId="{7D883354-F0E1-434D-A851-6C29075BFD8C}" type="pres">
      <dgm:prSet presAssocID="{A6F0841A-FA0C-4594-85F1-C346F311E1D7}" presName="Name37" presStyleLbl="parChTrans1D3" presStyleIdx="4" presStyleCnt="8"/>
      <dgm:spPr/>
      <dgm:t>
        <a:bodyPr/>
        <a:lstStyle/>
        <a:p>
          <a:endParaRPr lang="en-US"/>
        </a:p>
      </dgm:t>
    </dgm:pt>
    <dgm:pt modelId="{1C3AA636-FD4F-4B9F-BAFD-AB6A3DFA2417}" type="pres">
      <dgm:prSet presAssocID="{15A2EDE2-1DD5-4A0A-9707-6E2090106336}" presName="hierRoot2" presStyleCnt="0">
        <dgm:presLayoutVars>
          <dgm:hierBranch val="init"/>
        </dgm:presLayoutVars>
      </dgm:prSet>
      <dgm:spPr/>
    </dgm:pt>
    <dgm:pt modelId="{CAD70AAE-4DB4-410F-A619-D9047BDBEDBE}" type="pres">
      <dgm:prSet presAssocID="{15A2EDE2-1DD5-4A0A-9707-6E2090106336}" presName="rootComposite" presStyleCnt="0"/>
      <dgm:spPr/>
    </dgm:pt>
    <dgm:pt modelId="{DD72C5B5-90A9-424B-A235-98824D51FFD8}" type="pres">
      <dgm:prSet presAssocID="{15A2EDE2-1DD5-4A0A-9707-6E2090106336}" presName="rootText" presStyleLbl="node3" presStyleIdx="4" presStyleCnt="8" custScaleX="165829" custScaleY="150292" custLinFactNeighborX="15119" custLinFactNeighborY="38010">
        <dgm:presLayoutVars>
          <dgm:chPref val="3"/>
        </dgm:presLayoutVars>
      </dgm:prSet>
      <dgm:spPr>
        <a:prstGeom prst="roundRect">
          <a:avLst/>
        </a:prstGeom>
      </dgm:spPr>
      <dgm:t>
        <a:bodyPr/>
        <a:lstStyle/>
        <a:p>
          <a:endParaRPr lang="en-US"/>
        </a:p>
      </dgm:t>
    </dgm:pt>
    <dgm:pt modelId="{47395995-10CA-49D5-BA94-0639A359C9C3}" type="pres">
      <dgm:prSet presAssocID="{15A2EDE2-1DD5-4A0A-9707-6E2090106336}" presName="rootConnector" presStyleLbl="node3" presStyleIdx="4" presStyleCnt="8"/>
      <dgm:spPr/>
      <dgm:t>
        <a:bodyPr/>
        <a:lstStyle/>
        <a:p>
          <a:endParaRPr lang="en-US"/>
        </a:p>
      </dgm:t>
    </dgm:pt>
    <dgm:pt modelId="{311AADA8-9D25-4F4A-B611-BC0349C5636E}" type="pres">
      <dgm:prSet presAssocID="{15A2EDE2-1DD5-4A0A-9707-6E2090106336}" presName="hierChild4" presStyleCnt="0"/>
      <dgm:spPr/>
    </dgm:pt>
    <dgm:pt modelId="{85E87AE4-E0EC-49F5-A588-737CF7B66DCD}" type="pres">
      <dgm:prSet presAssocID="{15A2EDE2-1DD5-4A0A-9707-6E2090106336}" presName="hierChild5" presStyleCnt="0"/>
      <dgm:spPr/>
    </dgm:pt>
    <dgm:pt modelId="{1B98545C-630E-44DB-9F5D-3C51CF0C3D2E}" type="pres">
      <dgm:prSet presAssocID="{34508A01-526E-4D9D-ADD0-AF05D16E7126}" presName="Name37" presStyleLbl="parChTrans1D3" presStyleIdx="5" presStyleCnt="8"/>
      <dgm:spPr/>
      <dgm:t>
        <a:bodyPr/>
        <a:lstStyle/>
        <a:p>
          <a:endParaRPr lang="en-US"/>
        </a:p>
      </dgm:t>
    </dgm:pt>
    <dgm:pt modelId="{E2ED540F-4503-4801-B766-33DACB0B6F5E}" type="pres">
      <dgm:prSet presAssocID="{969FDD94-6D21-4522-9C19-6C0E466912C0}" presName="hierRoot2" presStyleCnt="0">
        <dgm:presLayoutVars>
          <dgm:hierBranch val="init"/>
        </dgm:presLayoutVars>
      </dgm:prSet>
      <dgm:spPr/>
    </dgm:pt>
    <dgm:pt modelId="{13EC3F3A-01B2-44A5-95E0-4187C30F0FE7}" type="pres">
      <dgm:prSet presAssocID="{969FDD94-6D21-4522-9C19-6C0E466912C0}" presName="rootComposite" presStyleCnt="0"/>
      <dgm:spPr/>
    </dgm:pt>
    <dgm:pt modelId="{0A0CE31E-AC7D-4E06-92BB-1C0B3D5C8F5E}" type="pres">
      <dgm:prSet presAssocID="{969FDD94-6D21-4522-9C19-6C0E466912C0}" presName="rootText" presStyleLbl="node3" presStyleIdx="5" presStyleCnt="8" custScaleX="162616" custScaleY="145109" custLinFactNeighborX="19583" custLinFactNeighborY="38356">
        <dgm:presLayoutVars>
          <dgm:chPref val="3"/>
        </dgm:presLayoutVars>
      </dgm:prSet>
      <dgm:spPr>
        <a:prstGeom prst="roundRect">
          <a:avLst/>
        </a:prstGeom>
      </dgm:spPr>
      <dgm:t>
        <a:bodyPr/>
        <a:lstStyle/>
        <a:p>
          <a:endParaRPr lang="en-US"/>
        </a:p>
      </dgm:t>
    </dgm:pt>
    <dgm:pt modelId="{7D7C8351-0399-4090-B0A7-0B26ABD27394}" type="pres">
      <dgm:prSet presAssocID="{969FDD94-6D21-4522-9C19-6C0E466912C0}" presName="rootConnector" presStyleLbl="node3" presStyleIdx="5" presStyleCnt="8"/>
      <dgm:spPr/>
      <dgm:t>
        <a:bodyPr/>
        <a:lstStyle/>
        <a:p>
          <a:endParaRPr lang="en-US"/>
        </a:p>
      </dgm:t>
    </dgm:pt>
    <dgm:pt modelId="{BAABD67C-26B5-463C-BF90-31581F93FBAC}" type="pres">
      <dgm:prSet presAssocID="{969FDD94-6D21-4522-9C19-6C0E466912C0}" presName="hierChild4" presStyleCnt="0"/>
      <dgm:spPr/>
    </dgm:pt>
    <dgm:pt modelId="{727FF387-4A64-4FD6-8B90-A9A0ED47D3AD}" type="pres">
      <dgm:prSet presAssocID="{969FDD94-6D21-4522-9C19-6C0E466912C0}" presName="hierChild5" presStyleCnt="0"/>
      <dgm:spPr/>
    </dgm:pt>
    <dgm:pt modelId="{5ECF9940-FC64-487A-8BFE-83F67710F49B}" type="pres">
      <dgm:prSet presAssocID="{536F2D74-C6BE-4E01-9BB5-8781D787AAEC}" presName="hierChild5" presStyleCnt="0"/>
      <dgm:spPr/>
    </dgm:pt>
    <dgm:pt modelId="{2D2A3723-5CE4-4462-B1B0-55455FFF3968}" type="pres">
      <dgm:prSet presAssocID="{0D34D5A5-F754-4DED-A6C4-58779B7124FA}" presName="Name37" presStyleLbl="parChTrans1D2" presStyleIdx="2" presStyleCnt="5"/>
      <dgm:spPr/>
      <dgm:t>
        <a:bodyPr/>
        <a:lstStyle/>
        <a:p>
          <a:endParaRPr lang="en-US"/>
        </a:p>
      </dgm:t>
    </dgm:pt>
    <dgm:pt modelId="{AF3660C6-06F9-43BE-8776-B0F78FA6EC14}" type="pres">
      <dgm:prSet presAssocID="{88ADC0C2-ADD8-43EC-9F15-B0113FE6CE9C}" presName="hierRoot2" presStyleCnt="0">
        <dgm:presLayoutVars>
          <dgm:hierBranch val="init"/>
        </dgm:presLayoutVars>
      </dgm:prSet>
      <dgm:spPr/>
    </dgm:pt>
    <dgm:pt modelId="{CB20EB91-96CD-4E69-A1A4-EEC60B692F29}" type="pres">
      <dgm:prSet presAssocID="{88ADC0C2-ADD8-43EC-9F15-B0113FE6CE9C}" presName="rootComposite" presStyleCnt="0"/>
      <dgm:spPr/>
    </dgm:pt>
    <dgm:pt modelId="{EA527D09-D5A7-4406-8B62-2FC38FC2F5DD}" type="pres">
      <dgm:prSet presAssocID="{88ADC0C2-ADD8-43EC-9F15-B0113FE6CE9C}" presName="rootText" presStyleLbl="node2" presStyleIdx="2" presStyleCnt="5" custScaleX="195186" custScaleY="108451">
        <dgm:presLayoutVars>
          <dgm:chPref val="3"/>
        </dgm:presLayoutVars>
      </dgm:prSet>
      <dgm:spPr/>
      <dgm:t>
        <a:bodyPr/>
        <a:lstStyle/>
        <a:p>
          <a:endParaRPr lang="en-US"/>
        </a:p>
      </dgm:t>
    </dgm:pt>
    <dgm:pt modelId="{B51457F4-D238-47C9-A64D-1F153B577ACF}" type="pres">
      <dgm:prSet presAssocID="{88ADC0C2-ADD8-43EC-9F15-B0113FE6CE9C}" presName="rootConnector" presStyleLbl="node2" presStyleIdx="2" presStyleCnt="5"/>
      <dgm:spPr/>
      <dgm:t>
        <a:bodyPr/>
        <a:lstStyle/>
        <a:p>
          <a:endParaRPr lang="en-US"/>
        </a:p>
      </dgm:t>
    </dgm:pt>
    <dgm:pt modelId="{106205F8-5C8D-4ADD-AD4C-5EFF219A2436}" type="pres">
      <dgm:prSet presAssocID="{88ADC0C2-ADD8-43EC-9F15-B0113FE6CE9C}" presName="hierChild4" presStyleCnt="0"/>
      <dgm:spPr/>
    </dgm:pt>
    <dgm:pt modelId="{FF5ACF7D-F725-4054-B2A9-18EEC1BCC2BE}" type="pres">
      <dgm:prSet presAssocID="{58D5D1C9-465C-4ED0-8DE2-919128A92B2E}" presName="Name37" presStyleLbl="parChTrans1D3" presStyleIdx="6" presStyleCnt="8"/>
      <dgm:spPr/>
      <dgm:t>
        <a:bodyPr/>
        <a:lstStyle/>
        <a:p>
          <a:endParaRPr lang="en-US"/>
        </a:p>
      </dgm:t>
    </dgm:pt>
    <dgm:pt modelId="{2AB93038-2DEE-4844-986A-A3901B1C6395}" type="pres">
      <dgm:prSet presAssocID="{22C236B4-92D2-49E5-B679-80FB5FEB45B9}" presName="hierRoot2" presStyleCnt="0">
        <dgm:presLayoutVars>
          <dgm:hierBranch val="init"/>
        </dgm:presLayoutVars>
      </dgm:prSet>
      <dgm:spPr/>
    </dgm:pt>
    <dgm:pt modelId="{33100E7A-0721-458F-8AB5-6A72A751FC41}" type="pres">
      <dgm:prSet presAssocID="{22C236B4-92D2-49E5-B679-80FB5FEB45B9}" presName="rootComposite" presStyleCnt="0"/>
      <dgm:spPr/>
    </dgm:pt>
    <dgm:pt modelId="{EB532BC0-23E3-4F7F-AE6B-E7BF5E9C5DAD}" type="pres">
      <dgm:prSet presAssocID="{22C236B4-92D2-49E5-B679-80FB5FEB45B9}" presName="rootText" presStyleLbl="node3" presStyleIdx="6" presStyleCnt="8" custScaleX="148087" custScaleY="146502" custLinFactNeighborX="11082" custLinFactNeighborY="25676">
        <dgm:presLayoutVars>
          <dgm:chPref val="3"/>
        </dgm:presLayoutVars>
      </dgm:prSet>
      <dgm:spPr>
        <a:prstGeom prst="roundRect">
          <a:avLst/>
        </a:prstGeom>
      </dgm:spPr>
      <dgm:t>
        <a:bodyPr/>
        <a:lstStyle/>
        <a:p>
          <a:endParaRPr lang="en-US"/>
        </a:p>
      </dgm:t>
    </dgm:pt>
    <dgm:pt modelId="{E84B5B73-A58E-4282-AE8A-F028407907E5}" type="pres">
      <dgm:prSet presAssocID="{22C236B4-92D2-49E5-B679-80FB5FEB45B9}" presName="rootConnector" presStyleLbl="node3" presStyleIdx="6" presStyleCnt="8"/>
      <dgm:spPr/>
      <dgm:t>
        <a:bodyPr/>
        <a:lstStyle/>
        <a:p>
          <a:endParaRPr lang="en-US"/>
        </a:p>
      </dgm:t>
    </dgm:pt>
    <dgm:pt modelId="{1D18419F-BE20-4EC9-8AB5-A1BB9A751A1C}" type="pres">
      <dgm:prSet presAssocID="{22C236B4-92D2-49E5-B679-80FB5FEB45B9}" presName="hierChild4" presStyleCnt="0"/>
      <dgm:spPr/>
    </dgm:pt>
    <dgm:pt modelId="{E48D2360-AB66-4C10-B4F1-49BE0A0778AB}" type="pres">
      <dgm:prSet presAssocID="{22C236B4-92D2-49E5-B679-80FB5FEB45B9}" presName="hierChild5" presStyleCnt="0"/>
      <dgm:spPr/>
    </dgm:pt>
    <dgm:pt modelId="{353EFB50-1E76-4F83-AF0A-DA5721A1B02F}" type="pres">
      <dgm:prSet presAssocID="{88ADC0C2-ADD8-43EC-9F15-B0113FE6CE9C}" presName="hierChild5" presStyleCnt="0"/>
      <dgm:spPr/>
    </dgm:pt>
    <dgm:pt modelId="{7234FE7B-E5E2-41D7-B950-93FFFD6B5A98}" type="pres">
      <dgm:prSet presAssocID="{A5747DEA-6D26-4F7D-B95C-EFF148398B37}" presName="Name37" presStyleLbl="parChTrans1D2" presStyleIdx="3" presStyleCnt="5"/>
      <dgm:spPr/>
      <dgm:t>
        <a:bodyPr/>
        <a:lstStyle/>
        <a:p>
          <a:endParaRPr lang="en-US"/>
        </a:p>
      </dgm:t>
    </dgm:pt>
    <dgm:pt modelId="{B240BC3C-12F7-4E2A-89A0-8DC1CEF92678}" type="pres">
      <dgm:prSet presAssocID="{3CDC86C4-0165-4ABB-BC31-421B3AFE3288}" presName="hierRoot2" presStyleCnt="0">
        <dgm:presLayoutVars>
          <dgm:hierBranch val="init"/>
        </dgm:presLayoutVars>
      </dgm:prSet>
      <dgm:spPr/>
    </dgm:pt>
    <dgm:pt modelId="{61FCCF25-D8DA-4F93-8B6D-B4EA9C827765}" type="pres">
      <dgm:prSet presAssocID="{3CDC86C4-0165-4ABB-BC31-421B3AFE3288}" presName="rootComposite" presStyleCnt="0"/>
      <dgm:spPr/>
    </dgm:pt>
    <dgm:pt modelId="{7D10E3F5-CF93-4599-A1B1-3406F545946A}" type="pres">
      <dgm:prSet presAssocID="{3CDC86C4-0165-4ABB-BC31-421B3AFE3288}" presName="rootText" presStyleLbl="node2" presStyleIdx="3" presStyleCnt="5" custScaleX="189790" custScaleY="105733" custLinFactNeighborX="-6264" custLinFactNeighborY="-1802">
        <dgm:presLayoutVars>
          <dgm:chPref val="3"/>
        </dgm:presLayoutVars>
      </dgm:prSet>
      <dgm:spPr/>
      <dgm:t>
        <a:bodyPr/>
        <a:lstStyle/>
        <a:p>
          <a:endParaRPr lang="en-US"/>
        </a:p>
      </dgm:t>
    </dgm:pt>
    <dgm:pt modelId="{0C89C095-D7CB-4608-A5E2-8ABAF97F01C9}" type="pres">
      <dgm:prSet presAssocID="{3CDC86C4-0165-4ABB-BC31-421B3AFE3288}" presName="rootConnector" presStyleLbl="node2" presStyleIdx="3" presStyleCnt="5"/>
      <dgm:spPr/>
      <dgm:t>
        <a:bodyPr/>
        <a:lstStyle/>
        <a:p>
          <a:endParaRPr lang="en-US"/>
        </a:p>
      </dgm:t>
    </dgm:pt>
    <dgm:pt modelId="{27D69DBA-7183-48B8-B48E-2A70ACBFB3A3}" type="pres">
      <dgm:prSet presAssocID="{3CDC86C4-0165-4ABB-BC31-421B3AFE3288}" presName="hierChild4" presStyleCnt="0"/>
      <dgm:spPr/>
    </dgm:pt>
    <dgm:pt modelId="{2E5AC060-9DD3-4994-9940-6C414C2D5E1E}" type="pres">
      <dgm:prSet presAssocID="{3CDC86C4-0165-4ABB-BC31-421B3AFE3288}" presName="hierChild5" presStyleCnt="0"/>
      <dgm:spPr/>
    </dgm:pt>
    <dgm:pt modelId="{3E3AE4BD-6D20-470A-BEA1-CBB72127D05D}" type="pres">
      <dgm:prSet presAssocID="{9DF4D7E0-DDC5-4EEB-B4F9-BF450A2A88DD}" presName="Name37" presStyleLbl="parChTrans1D2" presStyleIdx="4" presStyleCnt="5"/>
      <dgm:spPr/>
      <dgm:t>
        <a:bodyPr/>
        <a:lstStyle/>
        <a:p>
          <a:endParaRPr lang="en-US"/>
        </a:p>
      </dgm:t>
    </dgm:pt>
    <dgm:pt modelId="{65C7DDEF-3CFD-4333-8D35-FFC962212137}" type="pres">
      <dgm:prSet presAssocID="{B3404A21-B50C-489B-A99A-F5F7A5C818B1}" presName="hierRoot2" presStyleCnt="0">
        <dgm:presLayoutVars>
          <dgm:hierBranch val="init"/>
        </dgm:presLayoutVars>
      </dgm:prSet>
      <dgm:spPr/>
    </dgm:pt>
    <dgm:pt modelId="{C81544D9-00D9-43C1-B462-2DB0EF91ED4A}" type="pres">
      <dgm:prSet presAssocID="{B3404A21-B50C-489B-A99A-F5F7A5C818B1}" presName="rootComposite" presStyleCnt="0"/>
      <dgm:spPr/>
    </dgm:pt>
    <dgm:pt modelId="{E72B12B0-DFB1-49EE-A8FC-DC6CF4E87238}" type="pres">
      <dgm:prSet presAssocID="{B3404A21-B50C-489B-A99A-F5F7A5C818B1}" presName="rootText" presStyleLbl="node2" presStyleIdx="4" presStyleCnt="5" custScaleX="137633" custScaleY="103686" custLinFactNeighborX="3606" custLinFactNeighborY="-1802">
        <dgm:presLayoutVars>
          <dgm:chPref val="3"/>
        </dgm:presLayoutVars>
      </dgm:prSet>
      <dgm:spPr/>
      <dgm:t>
        <a:bodyPr/>
        <a:lstStyle/>
        <a:p>
          <a:endParaRPr lang="en-US"/>
        </a:p>
      </dgm:t>
    </dgm:pt>
    <dgm:pt modelId="{A255A734-518D-4EE3-B89F-036A97A13EFF}" type="pres">
      <dgm:prSet presAssocID="{B3404A21-B50C-489B-A99A-F5F7A5C818B1}" presName="rootConnector" presStyleLbl="node2" presStyleIdx="4" presStyleCnt="5"/>
      <dgm:spPr/>
      <dgm:t>
        <a:bodyPr/>
        <a:lstStyle/>
        <a:p>
          <a:endParaRPr lang="en-US"/>
        </a:p>
      </dgm:t>
    </dgm:pt>
    <dgm:pt modelId="{A14403F7-819F-4D02-831A-7347E0D1AC9A}" type="pres">
      <dgm:prSet presAssocID="{B3404A21-B50C-489B-A99A-F5F7A5C818B1}" presName="hierChild4" presStyleCnt="0"/>
      <dgm:spPr/>
    </dgm:pt>
    <dgm:pt modelId="{EE3D1C41-F410-4BD9-A273-31F5B7C5EE73}" type="pres">
      <dgm:prSet presAssocID="{98471075-3803-497C-9855-A2FA0440A9DF}" presName="Name37" presStyleLbl="parChTrans1D3" presStyleIdx="7" presStyleCnt="8"/>
      <dgm:spPr/>
      <dgm:t>
        <a:bodyPr/>
        <a:lstStyle/>
        <a:p>
          <a:endParaRPr lang="en-US"/>
        </a:p>
      </dgm:t>
    </dgm:pt>
    <dgm:pt modelId="{41DB8D6E-E3F8-4367-96AE-CDF4FA7A48E2}" type="pres">
      <dgm:prSet presAssocID="{9568B9B0-4F72-42B9-B3A2-2DE689BBFE16}" presName="hierRoot2" presStyleCnt="0">
        <dgm:presLayoutVars>
          <dgm:hierBranch val="init"/>
        </dgm:presLayoutVars>
      </dgm:prSet>
      <dgm:spPr/>
    </dgm:pt>
    <dgm:pt modelId="{9F01F212-32E5-4C70-85CA-91631D118A6F}" type="pres">
      <dgm:prSet presAssocID="{9568B9B0-4F72-42B9-B3A2-2DE689BBFE16}" presName="rootComposite" presStyleCnt="0"/>
      <dgm:spPr/>
    </dgm:pt>
    <dgm:pt modelId="{449AE787-EB4C-473F-B9AE-7727D55E093C}" type="pres">
      <dgm:prSet presAssocID="{9568B9B0-4F72-42B9-B3A2-2DE689BBFE16}" presName="rootText" presStyleLbl="node3" presStyleIdx="7" presStyleCnt="8" custScaleX="123291" custScaleY="199079" custLinFactNeighborX="17944" custLinFactNeighborY="-4575">
        <dgm:presLayoutVars>
          <dgm:chPref val="3"/>
        </dgm:presLayoutVars>
      </dgm:prSet>
      <dgm:spPr>
        <a:prstGeom prst="roundRect">
          <a:avLst/>
        </a:prstGeom>
      </dgm:spPr>
      <dgm:t>
        <a:bodyPr/>
        <a:lstStyle/>
        <a:p>
          <a:endParaRPr lang="en-US"/>
        </a:p>
      </dgm:t>
    </dgm:pt>
    <dgm:pt modelId="{DA3AF5A0-0795-424A-801A-D4422AA97192}" type="pres">
      <dgm:prSet presAssocID="{9568B9B0-4F72-42B9-B3A2-2DE689BBFE16}" presName="rootConnector" presStyleLbl="node3" presStyleIdx="7" presStyleCnt="8"/>
      <dgm:spPr/>
      <dgm:t>
        <a:bodyPr/>
        <a:lstStyle/>
        <a:p>
          <a:endParaRPr lang="en-US"/>
        </a:p>
      </dgm:t>
    </dgm:pt>
    <dgm:pt modelId="{F4BF762A-13D1-4A72-B4BE-C94B663E7EB5}" type="pres">
      <dgm:prSet presAssocID="{9568B9B0-4F72-42B9-B3A2-2DE689BBFE16}" presName="hierChild4" presStyleCnt="0"/>
      <dgm:spPr/>
    </dgm:pt>
    <dgm:pt modelId="{B7D6F981-F886-4912-9057-818E6DAC366D}" type="pres">
      <dgm:prSet presAssocID="{9568B9B0-4F72-42B9-B3A2-2DE689BBFE16}" presName="hierChild5" presStyleCnt="0"/>
      <dgm:spPr/>
    </dgm:pt>
    <dgm:pt modelId="{83BE53BD-C1D2-4A30-AD4F-605C509D4827}" type="pres">
      <dgm:prSet presAssocID="{B3404A21-B50C-489B-A99A-F5F7A5C818B1}" presName="hierChild5" presStyleCnt="0"/>
      <dgm:spPr/>
    </dgm:pt>
    <dgm:pt modelId="{0217E1D9-D6EF-4D18-B580-12EF89A83828}" type="pres">
      <dgm:prSet presAssocID="{AE54B5DE-C879-48C3-8C9D-CD28A60B02AF}" presName="hierChild3" presStyleCnt="0"/>
      <dgm:spPr/>
    </dgm:pt>
  </dgm:ptLst>
  <dgm:cxnLst>
    <dgm:cxn modelId="{9AEAB6B8-83AE-4B8E-B638-2999394210B4}" type="presOf" srcId="{B3404A21-B50C-489B-A99A-F5F7A5C818B1}" destId="{E72B12B0-DFB1-49EE-A8FC-DC6CF4E87238}" srcOrd="0" destOrd="0" presId="urn:microsoft.com/office/officeart/2005/8/layout/orgChart1"/>
    <dgm:cxn modelId="{E286B759-0828-41C6-9301-E46EB9B7A605}" srcId="{AE54B5DE-C879-48C3-8C9D-CD28A60B02AF}" destId="{88ADC0C2-ADD8-43EC-9F15-B0113FE6CE9C}" srcOrd="2" destOrd="0" parTransId="{0D34D5A5-F754-4DED-A6C4-58779B7124FA}" sibTransId="{C467FD30-4638-4A14-B301-3A153624BD92}"/>
    <dgm:cxn modelId="{4983958B-A8BD-4964-953D-75F4E7802585}" type="presOf" srcId="{B3404A21-B50C-489B-A99A-F5F7A5C818B1}" destId="{A255A734-518D-4EE3-B89F-036A97A13EFF}" srcOrd="1" destOrd="0" presId="urn:microsoft.com/office/officeart/2005/8/layout/orgChart1"/>
    <dgm:cxn modelId="{2AC92E7B-961C-470E-ADB4-F2CB00A57F16}" srcId="{AE54B5DE-C879-48C3-8C9D-CD28A60B02AF}" destId="{B440DF27-73F6-4FA1-B63D-35748DF0807C}" srcOrd="0" destOrd="0" parTransId="{6A9ACDF3-AF6E-42C8-B536-A2120F66695D}" sibTransId="{01ED0054-F325-4FA5-BB4C-B5F1241CEDFC}"/>
    <dgm:cxn modelId="{2E3E918B-A39A-4FC7-AED0-EADADFFED4D4}" type="presOf" srcId="{15A8F66B-3769-4E61-94FA-32D9E0EB6EAD}" destId="{489DE7FB-4FAF-4E51-8569-E4782E626697}" srcOrd="0" destOrd="0" presId="urn:microsoft.com/office/officeart/2005/8/layout/orgChart1"/>
    <dgm:cxn modelId="{1AE32A3C-EB98-4CD9-9EFD-005330394977}" srcId="{536F2D74-C6BE-4E01-9BB5-8781D787AAEC}" destId="{969FDD94-6D21-4522-9C19-6C0E466912C0}" srcOrd="3" destOrd="0" parTransId="{34508A01-526E-4D9D-ADD0-AF05D16E7126}" sibTransId="{98A52C8F-2175-4652-B9DF-B24AB448517E}"/>
    <dgm:cxn modelId="{818635E3-9F4C-4A33-9298-120E0FB3AFD8}" type="presOf" srcId="{A6F0841A-FA0C-4594-85F1-C346F311E1D7}" destId="{7D883354-F0E1-434D-A851-6C29075BFD8C}" srcOrd="0" destOrd="0" presId="urn:microsoft.com/office/officeart/2005/8/layout/orgChart1"/>
    <dgm:cxn modelId="{CF3DE644-EBDF-42C1-AD72-1A46032BBF9C}" type="presOf" srcId="{52FD68B3-BB47-4127-B62E-B25A92CC29E9}" destId="{FF4F3256-C1B0-4B37-AFD5-E135287C368B}" srcOrd="0" destOrd="0" presId="urn:microsoft.com/office/officeart/2005/8/layout/orgChart1"/>
    <dgm:cxn modelId="{44A6317D-CFF7-49F8-810A-3199B759EE53}" type="presOf" srcId="{969FDD94-6D21-4522-9C19-6C0E466912C0}" destId="{7D7C8351-0399-4090-B0A7-0B26ABD27394}" srcOrd="1" destOrd="0" presId="urn:microsoft.com/office/officeart/2005/8/layout/orgChart1"/>
    <dgm:cxn modelId="{05EDA22C-D3F6-41B7-B8D8-BD6A73C0B02B}" type="presOf" srcId="{D7B33314-4075-41A9-928C-D0483487374F}" destId="{508F8EEC-152A-45C6-940F-58996F1C0CA0}" srcOrd="0" destOrd="0" presId="urn:microsoft.com/office/officeart/2005/8/layout/orgChart1"/>
    <dgm:cxn modelId="{DA8883A4-B5CA-4865-9878-043663C8AFF6}" srcId="{88ADC0C2-ADD8-43EC-9F15-B0113FE6CE9C}" destId="{22C236B4-92D2-49E5-B679-80FB5FEB45B9}" srcOrd="0" destOrd="0" parTransId="{58D5D1C9-465C-4ED0-8DE2-919128A92B2E}" sibTransId="{3B0986E7-CD6A-4B6D-AF88-A7BECC6EF3C0}"/>
    <dgm:cxn modelId="{D8E138CA-5A0C-4D07-9988-9E94FCF1CDF8}" srcId="{536F2D74-C6BE-4E01-9BB5-8781D787AAEC}" destId="{0CE11158-9441-4843-826E-366AA4A7B0EC}" srcOrd="1" destOrd="0" parTransId="{FD0F47CA-CAF5-444F-8036-314FA95CF5B6}" sibTransId="{35ED0C10-DE1D-483A-8B6E-217C6F11A3AA}"/>
    <dgm:cxn modelId="{FB81A3CD-3E6B-4389-BB91-2AEC9D9E9D7E}" type="presOf" srcId="{15A2EDE2-1DD5-4A0A-9707-6E2090106336}" destId="{47395995-10CA-49D5-BA94-0639A359C9C3}" srcOrd="1" destOrd="0" presId="urn:microsoft.com/office/officeart/2005/8/layout/orgChart1"/>
    <dgm:cxn modelId="{7B86087D-C278-40B2-8B16-A4A7D7C53C6E}" type="presOf" srcId="{72375EC9-B99E-4960-8B98-3C4AB2E3F710}" destId="{96000EA9-EB10-44F5-8B69-7FBB372834A0}" srcOrd="0" destOrd="0" presId="urn:microsoft.com/office/officeart/2005/8/layout/orgChart1"/>
    <dgm:cxn modelId="{4FD8A218-FAD7-458B-B864-313BF8DBC685}" type="presOf" srcId="{9568B9B0-4F72-42B9-B3A2-2DE689BBFE16}" destId="{DA3AF5A0-0795-424A-801A-D4422AA97192}" srcOrd="1" destOrd="0" presId="urn:microsoft.com/office/officeart/2005/8/layout/orgChart1"/>
    <dgm:cxn modelId="{C2DA8433-95E1-4C08-8107-88C7C9DEDB5E}" type="presOf" srcId="{AE54B5DE-C879-48C3-8C9D-CD28A60B02AF}" destId="{8B9AC245-E2D6-4D6F-BB38-40A399F98862}" srcOrd="1" destOrd="0" presId="urn:microsoft.com/office/officeart/2005/8/layout/orgChart1"/>
    <dgm:cxn modelId="{131135F9-29C3-4C31-B007-D90933A16721}" type="presOf" srcId="{9935B75C-3875-4FEA-9360-63FCA107B6D3}" destId="{A328F978-D462-441C-B590-7A24733A45C1}" srcOrd="0" destOrd="0" presId="urn:microsoft.com/office/officeart/2005/8/layout/orgChart1"/>
    <dgm:cxn modelId="{32BF6F99-CF49-4098-866A-B30A45B3C372}" srcId="{536F2D74-C6BE-4E01-9BB5-8781D787AAEC}" destId="{15A2EDE2-1DD5-4A0A-9707-6E2090106336}" srcOrd="2" destOrd="0" parTransId="{A6F0841A-FA0C-4594-85F1-C346F311E1D7}" sibTransId="{E3D28572-DA2F-4859-AA20-A8471E64054A}"/>
    <dgm:cxn modelId="{07F36CC6-AD91-4843-81EC-E9405A6C26F3}" type="presOf" srcId="{536F2D74-C6BE-4E01-9BB5-8781D787AAEC}" destId="{F78CC86C-2A2C-4403-A36D-333C8EC62574}" srcOrd="0" destOrd="0" presId="urn:microsoft.com/office/officeart/2005/8/layout/orgChart1"/>
    <dgm:cxn modelId="{5F772FAE-0D17-4513-B2B1-E5EBAAC1981D}" type="presOf" srcId="{4F69D69C-8282-4272-A86E-C44D49F86A59}" destId="{79B6689A-E108-4F2A-BE34-3F3525C2BE66}" srcOrd="0" destOrd="0" presId="urn:microsoft.com/office/officeart/2005/8/layout/orgChart1"/>
    <dgm:cxn modelId="{2D338E6A-807D-4FA7-8C11-6AF59EE12547}" type="presOf" srcId="{88ADC0C2-ADD8-43EC-9F15-B0113FE6CE9C}" destId="{EA527D09-D5A7-4406-8B62-2FC38FC2F5DD}" srcOrd="0" destOrd="0" presId="urn:microsoft.com/office/officeart/2005/8/layout/orgChart1"/>
    <dgm:cxn modelId="{4A889229-CD6C-4C87-A460-73A05E39A77F}" type="presOf" srcId="{B440DF27-73F6-4FA1-B63D-35748DF0807C}" destId="{233A95E7-3DD6-4E00-ADF4-6DC70E6E9CE2}" srcOrd="1" destOrd="0" presId="urn:microsoft.com/office/officeart/2005/8/layout/orgChart1"/>
    <dgm:cxn modelId="{011E7C12-CB98-461E-AC5B-034189B0BD85}" type="presOf" srcId="{D7B33314-4075-41A9-928C-D0483487374F}" destId="{B48969CB-BC9F-4E22-8C07-2AB52DA261A6}" srcOrd="1" destOrd="0" presId="urn:microsoft.com/office/officeart/2005/8/layout/orgChart1"/>
    <dgm:cxn modelId="{1A417160-711E-49C3-A74E-F1179C7EB219}" srcId="{AE54B5DE-C879-48C3-8C9D-CD28A60B02AF}" destId="{3CDC86C4-0165-4ABB-BC31-421B3AFE3288}" srcOrd="3" destOrd="0" parTransId="{A5747DEA-6D26-4F7D-B95C-EFF148398B37}" sibTransId="{5A386FAE-BB3C-4200-8D47-7F41C0BE814D}"/>
    <dgm:cxn modelId="{E8C3D623-F1BE-442C-A639-4DCC314C8326}" type="presOf" srcId="{B440DF27-73F6-4FA1-B63D-35748DF0807C}" destId="{CF8D5F5D-C7AC-421F-920C-88D832F9926F}" srcOrd="0" destOrd="0" presId="urn:microsoft.com/office/officeart/2005/8/layout/orgChart1"/>
    <dgm:cxn modelId="{5B1F0301-117A-4BFB-B510-7FC73009E807}" type="presOf" srcId="{536F2D74-C6BE-4E01-9BB5-8781D787AAEC}" destId="{410B19F3-5B35-416D-95CE-72D1EB8EB6C9}" srcOrd="1" destOrd="0" presId="urn:microsoft.com/office/officeart/2005/8/layout/orgChart1"/>
    <dgm:cxn modelId="{1E76204E-0E90-480C-B58C-1C382A1D1C50}" type="presOf" srcId="{30114F28-2F3A-456D-8848-77C8FAD0E4B2}" destId="{00067013-0D85-4BD2-99F2-29BE08E2E095}" srcOrd="0" destOrd="0" presId="urn:microsoft.com/office/officeart/2005/8/layout/orgChart1"/>
    <dgm:cxn modelId="{7453C872-74B4-43E6-ADD7-049FF03EC976}" type="presOf" srcId="{22C236B4-92D2-49E5-B679-80FB5FEB45B9}" destId="{E84B5B73-A58E-4282-AE8A-F028407907E5}" srcOrd="1" destOrd="0" presId="urn:microsoft.com/office/officeart/2005/8/layout/orgChart1"/>
    <dgm:cxn modelId="{682DE4A6-64D8-404F-AABE-8F27BB140549}" type="presOf" srcId="{98471075-3803-497C-9855-A2FA0440A9DF}" destId="{EE3D1C41-F410-4BD9-A273-31F5B7C5EE73}" srcOrd="0" destOrd="0" presId="urn:microsoft.com/office/officeart/2005/8/layout/orgChart1"/>
    <dgm:cxn modelId="{86F84E59-DA71-487D-8B67-A72C4DDF1C08}" srcId="{52FD68B3-BB47-4127-B62E-B25A92CC29E9}" destId="{AE54B5DE-C879-48C3-8C9D-CD28A60B02AF}" srcOrd="0" destOrd="0" parTransId="{6F8C8A64-47BD-42E5-BD1F-89A40B0F02CF}" sibTransId="{42226B30-D267-4123-B23D-0D1366EEB7E6}"/>
    <dgm:cxn modelId="{80D1C72B-EAFA-418A-94A8-B4484FB0F523}" srcId="{AE54B5DE-C879-48C3-8C9D-CD28A60B02AF}" destId="{536F2D74-C6BE-4E01-9BB5-8781D787AAEC}" srcOrd="1" destOrd="0" parTransId="{15A8F66B-3769-4E61-94FA-32D9E0EB6EAD}" sibTransId="{DADFBAE8-75F6-4EE7-80DC-F6CF45A07891}"/>
    <dgm:cxn modelId="{83A6006E-0012-4A95-8C5A-F2A1B889A617}" type="presOf" srcId="{A5747DEA-6D26-4F7D-B95C-EFF148398B37}" destId="{7234FE7B-E5E2-41D7-B950-93FFFD6B5A98}" srcOrd="0" destOrd="0" presId="urn:microsoft.com/office/officeart/2005/8/layout/orgChart1"/>
    <dgm:cxn modelId="{250C96B3-E994-4B0B-B3F4-98FC5B2363B0}" srcId="{B440DF27-73F6-4FA1-B63D-35748DF0807C}" destId="{30114F28-2F3A-456D-8848-77C8FAD0E4B2}" srcOrd="1" destOrd="0" parTransId="{4F69D69C-8282-4272-A86E-C44D49F86A59}" sibTransId="{B7461130-39E3-4E1C-AD2B-7136411BE86F}"/>
    <dgm:cxn modelId="{6F3EE985-F224-4530-A25A-7206C2E08529}" srcId="{B440DF27-73F6-4FA1-B63D-35748DF0807C}" destId="{D7B33314-4075-41A9-928C-D0483487374F}" srcOrd="0" destOrd="0" parTransId="{6E87FE49-57D9-4A4F-A821-8BAF192A0741}" sibTransId="{F9B5AF6F-5AFC-4453-B97A-CC1DB455DA34}"/>
    <dgm:cxn modelId="{903A863F-D1A1-45C3-8E9E-0FAB61147BD8}" type="presOf" srcId="{0CE11158-9441-4843-826E-366AA4A7B0EC}" destId="{9773E38D-FBF2-45F7-9297-4C5EDD2572D3}" srcOrd="1" destOrd="0" presId="urn:microsoft.com/office/officeart/2005/8/layout/orgChart1"/>
    <dgm:cxn modelId="{95E6B5AE-46AC-4761-846E-2715E45147D4}" type="presOf" srcId="{88ADC0C2-ADD8-43EC-9F15-B0113FE6CE9C}" destId="{B51457F4-D238-47C9-A64D-1F153B577ACF}" srcOrd="1" destOrd="0" presId="urn:microsoft.com/office/officeart/2005/8/layout/orgChart1"/>
    <dgm:cxn modelId="{97676134-4FEA-4076-918C-4A54D27CA1F7}" type="presOf" srcId="{22C236B4-92D2-49E5-B679-80FB5FEB45B9}" destId="{EB532BC0-23E3-4F7F-AE6B-E7BF5E9C5DAD}" srcOrd="0" destOrd="0" presId="urn:microsoft.com/office/officeart/2005/8/layout/orgChart1"/>
    <dgm:cxn modelId="{78F3E70B-3282-4279-BDCF-B3F2B4F4FCA5}" type="presOf" srcId="{6E87FE49-57D9-4A4F-A821-8BAF192A0741}" destId="{3F2B2FF1-AD4D-4C37-B8B0-8EA0867A88F9}" srcOrd="0" destOrd="0" presId="urn:microsoft.com/office/officeart/2005/8/layout/orgChart1"/>
    <dgm:cxn modelId="{927B1F2C-7DE0-414C-95B0-66A12E983DEB}" type="presOf" srcId="{58D5D1C9-465C-4ED0-8DE2-919128A92B2E}" destId="{FF5ACF7D-F725-4054-B2A9-18EEC1BCC2BE}" srcOrd="0" destOrd="0" presId="urn:microsoft.com/office/officeart/2005/8/layout/orgChart1"/>
    <dgm:cxn modelId="{5AC4B8C1-5937-4CB1-9558-FE7C1722CF74}" type="presOf" srcId="{30114F28-2F3A-456D-8848-77C8FAD0E4B2}" destId="{CF167221-1214-4333-A541-B5E20899E476}" srcOrd="1" destOrd="0" presId="urn:microsoft.com/office/officeart/2005/8/layout/orgChart1"/>
    <dgm:cxn modelId="{E0A770F7-2776-4FCF-A2CA-9A2C92E87D24}" type="presOf" srcId="{AE54B5DE-C879-48C3-8C9D-CD28A60B02AF}" destId="{9BCD54CB-709B-49D3-80B3-3563C4036D41}" srcOrd="0" destOrd="0" presId="urn:microsoft.com/office/officeart/2005/8/layout/orgChart1"/>
    <dgm:cxn modelId="{811D3717-2159-4136-ADC9-E69EED16850C}" type="presOf" srcId="{34508A01-526E-4D9D-ADD0-AF05D16E7126}" destId="{1B98545C-630E-44DB-9F5D-3C51CF0C3D2E}" srcOrd="0" destOrd="0" presId="urn:microsoft.com/office/officeart/2005/8/layout/orgChart1"/>
    <dgm:cxn modelId="{1F520921-464F-4A8B-99F2-0D9E8F9A5FB1}" type="presOf" srcId="{9DF4D7E0-DDC5-4EEB-B4F9-BF450A2A88DD}" destId="{3E3AE4BD-6D20-470A-BEA1-CBB72127D05D}" srcOrd="0" destOrd="0" presId="urn:microsoft.com/office/officeart/2005/8/layout/orgChart1"/>
    <dgm:cxn modelId="{FA1373D5-8FEE-43E8-9F5F-C0F20E80ED5A}" srcId="{536F2D74-C6BE-4E01-9BB5-8781D787AAEC}" destId="{9935B75C-3875-4FEA-9360-63FCA107B6D3}" srcOrd="0" destOrd="0" parTransId="{72375EC9-B99E-4960-8B98-3C4AB2E3F710}" sibTransId="{C1362333-E705-490E-BF5A-D80F723BD591}"/>
    <dgm:cxn modelId="{5ABDC0C3-EA33-4DD2-AEE6-8803ADE9798D}" type="presOf" srcId="{6A9ACDF3-AF6E-42C8-B536-A2120F66695D}" destId="{117D1998-9748-4233-B042-86BE3C6AE0B9}" srcOrd="0" destOrd="0" presId="urn:microsoft.com/office/officeart/2005/8/layout/orgChart1"/>
    <dgm:cxn modelId="{7D0807AF-D5BA-4005-A24F-1C6BC9E825B8}" type="presOf" srcId="{9935B75C-3875-4FEA-9360-63FCA107B6D3}" destId="{215FCB0E-C02A-4B18-BBFD-FA8B4F7D8D7D}" srcOrd="1" destOrd="0" presId="urn:microsoft.com/office/officeart/2005/8/layout/orgChart1"/>
    <dgm:cxn modelId="{7DE0207E-8BD9-435E-8185-95D5426B758B}" type="presOf" srcId="{15A2EDE2-1DD5-4A0A-9707-6E2090106336}" destId="{DD72C5B5-90A9-424B-A235-98824D51FFD8}" srcOrd="0" destOrd="0" presId="urn:microsoft.com/office/officeart/2005/8/layout/orgChart1"/>
    <dgm:cxn modelId="{6297EEDA-CD3E-435A-BADB-D375A1BA2394}" type="presOf" srcId="{FD0F47CA-CAF5-444F-8036-314FA95CF5B6}" destId="{D53D2C56-1F56-4AC3-A88D-C979FAA3066A}" srcOrd="0" destOrd="0" presId="urn:microsoft.com/office/officeart/2005/8/layout/orgChart1"/>
    <dgm:cxn modelId="{1EAA52C8-5944-491B-A99D-2C000D8995AA}" type="presOf" srcId="{9568B9B0-4F72-42B9-B3A2-2DE689BBFE16}" destId="{449AE787-EB4C-473F-B9AE-7727D55E093C}" srcOrd="0" destOrd="0" presId="urn:microsoft.com/office/officeart/2005/8/layout/orgChart1"/>
    <dgm:cxn modelId="{1C8C73D8-3EC3-47BE-8710-3F462D6DF4D6}" type="presOf" srcId="{0D34D5A5-F754-4DED-A6C4-58779B7124FA}" destId="{2D2A3723-5CE4-4462-B1B0-55455FFF3968}" srcOrd="0" destOrd="0" presId="urn:microsoft.com/office/officeart/2005/8/layout/orgChart1"/>
    <dgm:cxn modelId="{67B05153-2B5D-4F1F-82CD-BD4E177495E8}" type="presOf" srcId="{3CDC86C4-0165-4ABB-BC31-421B3AFE3288}" destId="{0C89C095-D7CB-4608-A5E2-8ABAF97F01C9}" srcOrd="1" destOrd="0" presId="urn:microsoft.com/office/officeart/2005/8/layout/orgChart1"/>
    <dgm:cxn modelId="{34E697BB-4BE8-495B-82E3-5020BC583618}" type="presOf" srcId="{3CDC86C4-0165-4ABB-BC31-421B3AFE3288}" destId="{7D10E3F5-CF93-4599-A1B1-3406F545946A}" srcOrd="0" destOrd="0" presId="urn:microsoft.com/office/officeart/2005/8/layout/orgChart1"/>
    <dgm:cxn modelId="{81DD961D-BD39-4D6E-BBAD-F2959790F4BC}" srcId="{B3404A21-B50C-489B-A99A-F5F7A5C818B1}" destId="{9568B9B0-4F72-42B9-B3A2-2DE689BBFE16}" srcOrd="0" destOrd="0" parTransId="{98471075-3803-497C-9855-A2FA0440A9DF}" sibTransId="{473CB571-4F52-4FBC-8B07-319A9DB1F35D}"/>
    <dgm:cxn modelId="{93627577-4E85-4DE5-BDD7-C298DCCC5863}" type="presOf" srcId="{0CE11158-9441-4843-826E-366AA4A7B0EC}" destId="{84CBD2C2-F358-4543-A2BF-F1BDFD134B07}" srcOrd="0" destOrd="0" presId="urn:microsoft.com/office/officeart/2005/8/layout/orgChart1"/>
    <dgm:cxn modelId="{EB1012E4-3567-43B6-93A8-525D306772E5}" type="presOf" srcId="{969FDD94-6D21-4522-9C19-6C0E466912C0}" destId="{0A0CE31E-AC7D-4E06-92BB-1C0B3D5C8F5E}" srcOrd="0" destOrd="0" presId="urn:microsoft.com/office/officeart/2005/8/layout/orgChart1"/>
    <dgm:cxn modelId="{8B4934FA-6ED4-4730-AFFC-F06E0862308B}" srcId="{AE54B5DE-C879-48C3-8C9D-CD28A60B02AF}" destId="{B3404A21-B50C-489B-A99A-F5F7A5C818B1}" srcOrd="4" destOrd="0" parTransId="{9DF4D7E0-DDC5-4EEB-B4F9-BF450A2A88DD}" sibTransId="{33559AC1-59F7-48F1-B7BD-61A9B0FA2D2B}"/>
    <dgm:cxn modelId="{ACBE22FD-8EB2-463F-B481-82C868E0BD3C}" type="presParOf" srcId="{FF4F3256-C1B0-4B37-AFD5-E135287C368B}" destId="{378B1A2B-C50E-49B1-86C7-F0D3B2994CFF}" srcOrd="0" destOrd="0" presId="urn:microsoft.com/office/officeart/2005/8/layout/orgChart1"/>
    <dgm:cxn modelId="{B609E92A-E0E0-4D73-901C-5AE4138A4BB9}" type="presParOf" srcId="{378B1A2B-C50E-49B1-86C7-F0D3B2994CFF}" destId="{A2FC77D8-05E4-4798-9B4B-20E62AFC8A0B}" srcOrd="0" destOrd="0" presId="urn:microsoft.com/office/officeart/2005/8/layout/orgChart1"/>
    <dgm:cxn modelId="{5A369384-C254-4A15-8904-6982FC2D26B8}" type="presParOf" srcId="{A2FC77D8-05E4-4798-9B4B-20E62AFC8A0B}" destId="{9BCD54CB-709B-49D3-80B3-3563C4036D41}" srcOrd="0" destOrd="0" presId="urn:microsoft.com/office/officeart/2005/8/layout/orgChart1"/>
    <dgm:cxn modelId="{E238D7FE-089F-4E28-AE19-30EC9AE5F3B6}" type="presParOf" srcId="{A2FC77D8-05E4-4798-9B4B-20E62AFC8A0B}" destId="{8B9AC245-E2D6-4D6F-BB38-40A399F98862}" srcOrd="1" destOrd="0" presId="urn:microsoft.com/office/officeart/2005/8/layout/orgChart1"/>
    <dgm:cxn modelId="{2404C2DF-7921-4768-AE98-6B86978527ED}" type="presParOf" srcId="{378B1A2B-C50E-49B1-86C7-F0D3B2994CFF}" destId="{7105954A-48C2-420C-B56A-1F9C56528174}" srcOrd="1" destOrd="0" presId="urn:microsoft.com/office/officeart/2005/8/layout/orgChart1"/>
    <dgm:cxn modelId="{8624BCE6-3981-4B14-96D3-13D6F29FB3EB}" type="presParOf" srcId="{7105954A-48C2-420C-B56A-1F9C56528174}" destId="{117D1998-9748-4233-B042-86BE3C6AE0B9}" srcOrd="0" destOrd="0" presId="urn:microsoft.com/office/officeart/2005/8/layout/orgChart1"/>
    <dgm:cxn modelId="{C66BB8E9-21F9-4B46-B90E-C19348531901}" type="presParOf" srcId="{7105954A-48C2-420C-B56A-1F9C56528174}" destId="{09CD1908-972D-4593-9CB1-DDAC37CCA5F6}" srcOrd="1" destOrd="0" presId="urn:microsoft.com/office/officeart/2005/8/layout/orgChart1"/>
    <dgm:cxn modelId="{377BDD26-1B6A-45AD-A48F-5C617CDF88B4}" type="presParOf" srcId="{09CD1908-972D-4593-9CB1-DDAC37CCA5F6}" destId="{AC8D5EFA-9E25-45A6-B2D3-4D4BA7B9E46B}" srcOrd="0" destOrd="0" presId="urn:microsoft.com/office/officeart/2005/8/layout/orgChart1"/>
    <dgm:cxn modelId="{3C5835ED-2E28-46B5-AA51-B3E0BC1CC243}" type="presParOf" srcId="{AC8D5EFA-9E25-45A6-B2D3-4D4BA7B9E46B}" destId="{CF8D5F5D-C7AC-421F-920C-88D832F9926F}" srcOrd="0" destOrd="0" presId="urn:microsoft.com/office/officeart/2005/8/layout/orgChart1"/>
    <dgm:cxn modelId="{638A0D9E-70DE-493C-8DDE-710A2CAFB125}" type="presParOf" srcId="{AC8D5EFA-9E25-45A6-B2D3-4D4BA7B9E46B}" destId="{233A95E7-3DD6-4E00-ADF4-6DC70E6E9CE2}" srcOrd="1" destOrd="0" presId="urn:microsoft.com/office/officeart/2005/8/layout/orgChart1"/>
    <dgm:cxn modelId="{58B9FBE1-A354-4803-9809-39B072831FE0}" type="presParOf" srcId="{09CD1908-972D-4593-9CB1-DDAC37CCA5F6}" destId="{565C9735-4977-4FC9-AE2B-E84716E3A281}" srcOrd="1" destOrd="0" presId="urn:microsoft.com/office/officeart/2005/8/layout/orgChart1"/>
    <dgm:cxn modelId="{4AF398F6-AA8C-4BF9-B876-C50D4AF12FEC}" type="presParOf" srcId="{565C9735-4977-4FC9-AE2B-E84716E3A281}" destId="{3F2B2FF1-AD4D-4C37-B8B0-8EA0867A88F9}" srcOrd="0" destOrd="0" presId="urn:microsoft.com/office/officeart/2005/8/layout/orgChart1"/>
    <dgm:cxn modelId="{196C154B-42A1-42D0-B9E0-0711DBD41939}" type="presParOf" srcId="{565C9735-4977-4FC9-AE2B-E84716E3A281}" destId="{90EF80AA-B97B-4837-84E1-2990C40BF16B}" srcOrd="1" destOrd="0" presId="urn:microsoft.com/office/officeart/2005/8/layout/orgChart1"/>
    <dgm:cxn modelId="{16217F7B-72A9-439B-BF9E-CE03FC8D600D}" type="presParOf" srcId="{90EF80AA-B97B-4837-84E1-2990C40BF16B}" destId="{73A03453-B6FD-4CC7-BCFC-2ACE46EFCB34}" srcOrd="0" destOrd="0" presId="urn:microsoft.com/office/officeart/2005/8/layout/orgChart1"/>
    <dgm:cxn modelId="{26B87078-90C4-415F-9B62-2801883F36FB}" type="presParOf" srcId="{73A03453-B6FD-4CC7-BCFC-2ACE46EFCB34}" destId="{508F8EEC-152A-45C6-940F-58996F1C0CA0}" srcOrd="0" destOrd="0" presId="urn:microsoft.com/office/officeart/2005/8/layout/orgChart1"/>
    <dgm:cxn modelId="{A8A50174-CFB3-4E33-B4A8-712D5DD44FAB}" type="presParOf" srcId="{73A03453-B6FD-4CC7-BCFC-2ACE46EFCB34}" destId="{B48969CB-BC9F-4E22-8C07-2AB52DA261A6}" srcOrd="1" destOrd="0" presId="urn:microsoft.com/office/officeart/2005/8/layout/orgChart1"/>
    <dgm:cxn modelId="{EB7ED7F9-0C2E-476A-89DE-7DD571FEF3D9}" type="presParOf" srcId="{90EF80AA-B97B-4837-84E1-2990C40BF16B}" destId="{01C62082-5F89-4411-913F-33B0C83AF907}" srcOrd="1" destOrd="0" presId="urn:microsoft.com/office/officeart/2005/8/layout/orgChart1"/>
    <dgm:cxn modelId="{AD7EE396-66F5-4169-BC4B-9C9E39EFD2B9}" type="presParOf" srcId="{90EF80AA-B97B-4837-84E1-2990C40BF16B}" destId="{71190406-BE99-4AAE-BCF5-0D45CE07498B}" srcOrd="2" destOrd="0" presId="urn:microsoft.com/office/officeart/2005/8/layout/orgChart1"/>
    <dgm:cxn modelId="{EB8E8A42-C43F-4714-A402-660741DF4F9E}" type="presParOf" srcId="{565C9735-4977-4FC9-AE2B-E84716E3A281}" destId="{79B6689A-E108-4F2A-BE34-3F3525C2BE66}" srcOrd="2" destOrd="0" presId="urn:microsoft.com/office/officeart/2005/8/layout/orgChart1"/>
    <dgm:cxn modelId="{75FEF25D-3CE9-40AD-9A11-90336642768D}" type="presParOf" srcId="{565C9735-4977-4FC9-AE2B-E84716E3A281}" destId="{2CC7F20E-84D0-4356-B02D-90CBF35F76A8}" srcOrd="3" destOrd="0" presId="urn:microsoft.com/office/officeart/2005/8/layout/orgChart1"/>
    <dgm:cxn modelId="{DE682518-6ED1-4612-85D9-3C48EF2CC92C}" type="presParOf" srcId="{2CC7F20E-84D0-4356-B02D-90CBF35F76A8}" destId="{F99AFC94-E437-4FF0-9483-DC8473D32DC1}" srcOrd="0" destOrd="0" presId="urn:microsoft.com/office/officeart/2005/8/layout/orgChart1"/>
    <dgm:cxn modelId="{71691C2B-098D-4624-B9BE-C1FC740BCB43}" type="presParOf" srcId="{F99AFC94-E437-4FF0-9483-DC8473D32DC1}" destId="{00067013-0D85-4BD2-99F2-29BE08E2E095}" srcOrd="0" destOrd="0" presId="urn:microsoft.com/office/officeart/2005/8/layout/orgChart1"/>
    <dgm:cxn modelId="{344431E3-FF37-404C-BA3F-1BD3D7237121}" type="presParOf" srcId="{F99AFC94-E437-4FF0-9483-DC8473D32DC1}" destId="{CF167221-1214-4333-A541-B5E20899E476}" srcOrd="1" destOrd="0" presId="urn:microsoft.com/office/officeart/2005/8/layout/orgChart1"/>
    <dgm:cxn modelId="{C4622730-7767-4CB5-B525-D84F80BA751A}" type="presParOf" srcId="{2CC7F20E-84D0-4356-B02D-90CBF35F76A8}" destId="{E3CEE0F2-4FB9-45BC-AA59-1E7C9AE56F22}" srcOrd="1" destOrd="0" presId="urn:microsoft.com/office/officeart/2005/8/layout/orgChart1"/>
    <dgm:cxn modelId="{8C765D7C-8356-4C29-A545-DD9091909ADA}" type="presParOf" srcId="{2CC7F20E-84D0-4356-B02D-90CBF35F76A8}" destId="{886F10D7-9D4D-4918-AF68-00BDCC6B6A9B}" srcOrd="2" destOrd="0" presId="urn:microsoft.com/office/officeart/2005/8/layout/orgChart1"/>
    <dgm:cxn modelId="{2E64F931-8C26-4183-B487-324F738B672C}" type="presParOf" srcId="{09CD1908-972D-4593-9CB1-DDAC37CCA5F6}" destId="{4A9DB7D2-9ADD-4771-B162-B863B1F1EC84}" srcOrd="2" destOrd="0" presId="urn:microsoft.com/office/officeart/2005/8/layout/orgChart1"/>
    <dgm:cxn modelId="{9BBCE64F-1BA0-4A39-9C0C-8A2444C62393}" type="presParOf" srcId="{7105954A-48C2-420C-B56A-1F9C56528174}" destId="{489DE7FB-4FAF-4E51-8569-E4782E626697}" srcOrd="2" destOrd="0" presId="urn:microsoft.com/office/officeart/2005/8/layout/orgChart1"/>
    <dgm:cxn modelId="{176927EA-AD28-4652-BD4D-51D77AF9DB9F}" type="presParOf" srcId="{7105954A-48C2-420C-B56A-1F9C56528174}" destId="{B72D4582-78C9-4D85-BDC7-5CD790C999D2}" srcOrd="3" destOrd="0" presId="urn:microsoft.com/office/officeart/2005/8/layout/orgChart1"/>
    <dgm:cxn modelId="{EB1062B3-D04D-4666-9300-0E36F7A5FEFA}" type="presParOf" srcId="{B72D4582-78C9-4D85-BDC7-5CD790C999D2}" destId="{AD6B63CA-712C-4A2B-BD99-EEEF23B87D24}" srcOrd="0" destOrd="0" presId="urn:microsoft.com/office/officeart/2005/8/layout/orgChart1"/>
    <dgm:cxn modelId="{E1B7AFE4-9A9C-4196-B068-8B432DF9A6B6}" type="presParOf" srcId="{AD6B63CA-712C-4A2B-BD99-EEEF23B87D24}" destId="{F78CC86C-2A2C-4403-A36D-333C8EC62574}" srcOrd="0" destOrd="0" presId="urn:microsoft.com/office/officeart/2005/8/layout/orgChart1"/>
    <dgm:cxn modelId="{42A6B508-A857-4550-9450-BEED4027548C}" type="presParOf" srcId="{AD6B63CA-712C-4A2B-BD99-EEEF23B87D24}" destId="{410B19F3-5B35-416D-95CE-72D1EB8EB6C9}" srcOrd="1" destOrd="0" presId="urn:microsoft.com/office/officeart/2005/8/layout/orgChart1"/>
    <dgm:cxn modelId="{39359C2F-D2E7-4EE6-B791-51C1B97ED1E9}" type="presParOf" srcId="{B72D4582-78C9-4D85-BDC7-5CD790C999D2}" destId="{9EBF6249-6758-4DEB-BF5F-3100EC264924}" srcOrd="1" destOrd="0" presId="urn:microsoft.com/office/officeart/2005/8/layout/orgChart1"/>
    <dgm:cxn modelId="{6373A613-C8EE-4B9F-8714-3412E124DE8A}" type="presParOf" srcId="{9EBF6249-6758-4DEB-BF5F-3100EC264924}" destId="{96000EA9-EB10-44F5-8B69-7FBB372834A0}" srcOrd="0" destOrd="0" presId="urn:microsoft.com/office/officeart/2005/8/layout/orgChart1"/>
    <dgm:cxn modelId="{F2142B44-6E3F-45B9-9439-88A0D50E9894}" type="presParOf" srcId="{9EBF6249-6758-4DEB-BF5F-3100EC264924}" destId="{C25EA4C0-7FC7-453B-AD0D-4D25AD9CE61C}" srcOrd="1" destOrd="0" presId="urn:microsoft.com/office/officeart/2005/8/layout/orgChart1"/>
    <dgm:cxn modelId="{CE2B2145-9B33-43A8-A85F-3EE964B16693}" type="presParOf" srcId="{C25EA4C0-7FC7-453B-AD0D-4D25AD9CE61C}" destId="{F3CF7A19-AE9C-4722-B2A5-83CE2B3B921D}" srcOrd="0" destOrd="0" presId="urn:microsoft.com/office/officeart/2005/8/layout/orgChart1"/>
    <dgm:cxn modelId="{B64862E6-09BC-413F-9B70-1AE1CC3B1588}" type="presParOf" srcId="{F3CF7A19-AE9C-4722-B2A5-83CE2B3B921D}" destId="{A328F978-D462-441C-B590-7A24733A45C1}" srcOrd="0" destOrd="0" presId="urn:microsoft.com/office/officeart/2005/8/layout/orgChart1"/>
    <dgm:cxn modelId="{101B46BF-5B08-435C-9562-5CBCA9C12078}" type="presParOf" srcId="{F3CF7A19-AE9C-4722-B2A5-83CE2B3B921D}" destId="{215FCB0E-C02A-4B18-BBFD-FA8B4F7D8D7D}" srcOrd="1" destOrd="0" presId="urn:microsoft.com/office/officeart/2005/8/layout/orgChart1"/>
    <dgm:cxn modelId="{A9D0D154-7B67-4CB5-8E54-5AFE1D552D9B}" type="presParOf" srcId="{C25EA4C0-7FC7-453B-AD0D-4D25AD9CE61C}" destId="{6B39292B-F71B-4B7C-A278-D29DE9FDCCF5}" srcOrd="1" destOrd="0" presId="urn:microsoft.com/office/officeart/2005/8/layout/orgChart1"/>
    <dgm:cxn modelId="{3E6EF9B6-ECFF-4D12-AFB9-A1B2B9C41E38}" type="presParOf" srcId="{C25EA4C0-7FC7-453B-AD0D-4D25AD9CE61C}" destId="{BE390FFC-31F6-498D-A756-02DC6A92D43E}" srcOrd="2" destOrd="0" presId="urn:microsoft.com/office/officeart/2005/8/layout/orgChart1"/>
    <dgm:cxn modelId="{2475CE80-2576-4A8E-B4AF-8430ABE3A6A7}" type="presParOf" srcId="{9EBF6249-6758-4DEB-BF5F-3100EC264924}" destId="{D53D2C56-1F56-4AC3-A88D-C979FAA3066A}" srcOrd="2" destOrd="0" presId="urn:microsoft.com/office/officeart/2005/8/layout/orgChart1"/>
    <dgm:cxn modelId="{EA4C9612-96E0-4BCE-9661-EB05510A288F}" type="presParOf" srcId="{9EBF6249-6758-4DEB-BF5F-3100EC264924}" destId="{27F05581-C8C2-4D8B-8C98-6F881F30B5D4}" srcOrd="3" destOrd="0" presId="urn:microsoft.com/office/officeart/2005/8/layout/orgChart1"/>
    <dgm:cxn modelId="{A0F1313C-935D-4980-817C-4DE99650A8E3}" type="presParOf" srcId="{27F05581-C8C2-4D8B-8C98-6F881F30B5D4}" destId="{235166B6-52CD-4065-A806-E2F46AA62C3D}" srcOrd="0" destOrd="0" presId="urn:microsoft.com/office/officeart/2005/8/layout/orgChart1"/>
    <dgm:cxn modelId="{5FC3C27F-3CAB-4396-BE00-063A6B1B4093}" type="presParOf" srcId="{235166B6-52CD-4065-A806-E2F46AA62C3D}" destId="{84CBD2C2-F358-4543-A2BF-F1BDFD134B07}" srcOrd="0" destOrd="0" presId="urn:microsoft.com/office/officeart/2005/8/layout/orgChart1"/>
    <dgm:cxn modelId="{2D085052-B8AD-43EC-95A6-3DB7CC6023DA}" type="presParOf" srcId="{235166B6-52CD-4065-A806-E2F46AA62C3D}" destId="{9773E38D-FBF2-45F7-9297-4C5EDD2572D3}" srcOrd="1" destOrd="0" presId="urn:microsoft.com/office/officeart/2005/8/layout/orgChart1"/>
    <dgm:cxn modelId="{F7A92BC1-57D1-428E-B5BE-8F852532498D}" type="presParOf" srcId="{27F05581-C8C2-4D8B-8C98-6F881F30B5D4}" destId="{C633CE4E-5A68-4E81-9241-0DB7160D2B46}" srcOrd="1" destOrd="0" presId="urn:microsoft.com/office/officeart/2005/8/layout/orgChart1"/>
    <dgm:cxn modelId="{0D03F303-B67E-4006-A981-92980FBDB59F}" type="presParOf" srcId="{27F05581-C8C2-4D8B-8C98-6F881F30B5D4}" destId="{C2C68063-BC29-4780-947C-9A16481FBCFA}" srcOrd="2" destOrd="0" presId="urn:microsoft.com/office/officeart/2005/8/layout/orgChart1"/>
    <dgm:cxn modelId="{56DDC78D-7244-4470-A2B2-031E3D823058}" type="presParOf" srcId="{9EBF6249-6758-4DEB-BF5F-3100EC264924}" destId="{7D883354-F0E1-434D-A851-6C29075BFD8C}" srcOrd="4" destOrd="0" presId="urn:microsoft.com/office/officeart/2005/8/layout/orgChart1"/>
    <dgm:cxn modelId="{F52AA689-B922-49D4-BB67-A4DA87958DB7}" type="presParOf" srcId="{9EBF6249-6758-4DEB-BF5F-3100EC264924}" destId="{1C3AA636-FD4F-4B9F-BAFD-AB6A3DFA2417}" srcOrd="5" destOrd="0" presId="urn:microsoft.com/office/officeart/2005/8/layout/orgChart1"/>
    <dgm:cxn modelId="{49520EE7-EEE3-456D-9E2E-BD3880D0C9AA}" type="presParOf" srcId="{1C3AA636-FD4F-4B9F-BAFD-AB6A3DFA2417}" destId="{CAD70AAE-4DB4-410F-A619-D9047BDBEDBE}" srcOrd="0" destOrd="0" presId="urn:microsoft.com/office/officeart/2005/8/layout/orgChart1"/>
    <dgm:cxn modelId="{D675FFBF-8528-43D4-B647-1B95147F38D3}" type="presParOf" srcId="{CAD70AAE-4DB4-410F-A619-D9047BDBEDBE}" destId="{DD72C5B5-90A9-424B-A235-98824D51FFD8}" srcOrd="0" destOrd="0" presId="urn:microsoft.com/office/officeart/2005/8/layout/orgChart1"/>
    <dgm:cxn modelId="{556E4834-F986-4C18-83AC-E1A9FABD8D77}" type="presParOf" srcId="{CAD70AAE-4DB4-410F-A619-D9047BDBEDBE}" destId="{47395995-10CA-49D5-BA94-0639A359C9C3}" srcOrd="1" destOrd="0" presId="urn:microsoft.com/office/officeart/2005/8/layout/orgChart1"/>
    <dgm:cxn modelId="{FCBFC008-86DD-4C26-920E-B5A182E3A5BB}" type="presParOf" srcId="{1C3AA636-FD4F-4B9F-BAFD-AB6A3DFA2417}" destId="{311AADA8-9D25-4F4A-B611-BC0349C5636E}" srcOrd="1" destOrd="0" presId="urn:microsoft.com/office/officeart/2005/8/layout/orgChart1"/>
    <dgm:cxn modelId="{591E47F0-5DD6-4FEC-ACFF-9EB45803A35D}" type="presParOf" srcId="{1C3AA636-FD4F-4B9F-BAFD-AB6A3DFA2417}" destId="{85E87AE4-E0EC-49F5-A588-737CF7B66DCD}" srcOrd="2" destOrd="0" presId="urn:microsoft.com/office/officeart/2005/8/layout/orgChart1"/>
    <dgm:cxn modelId="{B224C6FF-3155-411E-8034-034DE5A2ABC7}" type="presParOf" srcId="{9EBF6249-6758-4DEB-BF5F-3100EC264924}" destId="{1B98545C-630E-44DB-9F5D-3C51CF0C3D2E}" srcOrd="6" destOrd="0" presId="urn:microsoft.com/office/officeart/2005/8/layout/orgChart1"/>
    <dgm:cxn modelId="{1428392D-C384-4EAB-871D-DA1FFCDD274C}" type="presParOf" srcId="{9EBF6249-6758-4DEB-BF5F-3100EC264924}" destId="{E2ED540F-4503-4801-B766-33DACB0B6F5E}" srcOrd="7" destOrd="0" presId="urn:microsoft.com/office/officeart/2005/8/layout/orgChart1"/>
    <dgm:cxn modelId="{75D6040C-F37C-4235-87F1-0AF255F6CF91}" type="presParOf" srcId="{E2ED540F-4503-4801-B766-33DACB0B6F5E}" destId="{13EC3F3A-01B2-44A5-95E0-4187C30F0FE7}" srcOrd="0" destOrd="0" presId="urn:microsoft.com/office/officeart/2005/8/layout/orgChart1"/>
    <dgm:cxn modelId="{DF8F8374-D1C0-408B-BF84-4F7AB6E32680}" type="presParOf" srcId="{13EC3F3A-01B2-44A5-95E0-4187C30F0FE7}" destId="{0A0CE31E-AC7D-4E06-92BB-1C0B3D5C8F5E}" srcOrd="0" destOrd="0" presId="urn:microsoft.com/office/officeart/2005/8/layout/orgChart1"/>
    <dgm:cxn modelId="{0D663E48-516F-42E9-AC8B-2A39B90849FA}" type="presParOf" srcId="{13EC3F3A-01B2-44A5-95E0-4187C30F0FE7}" destId="{7D7C8351-0399-4090-B0A7-0B26ABD27394}" srcOrd="1" destOrd="0" presId="urn:microsoft.com/office/officeart/2005/8/layout/orgChart1"/>
    <dgm:cxn modelId="{3680B278-55CD-4BF5-B99C-B5F3A23CE24A}" type="presParOf" srcId="{E2ED540F-4503-4801-B766-33DACB0B6F5E}" destId="{BAABD67C-26B5-463C-BF90-31581F93FBAC}" srcOrd="1" destOrd="0" presId="urn:microsoft.com/office/officeart/2005/8/layout/orgChart1"/>
    <dgm:cxn modelId="{AFE71B60-716D-4DCA-AC48-6074F1DFC8D1}" type="presParOf" srcId="{E2ED540F-4503-4801-B766-33DACB0B6F5E}" destId="{727FF387-4A64-4FD6-8B90-A9A0ED47D3AD}" srcOrd="2" destOrd="0" presId="urn:microsoft.com/office/officeart/2005/8/layout/orgChart1"/>
    <dgm:cxn modelId="{DB5C91CB-C1DD-40DB-AB59-50661D5D0EFB}" type="presParOf" srcId="{B72D4582-78C9-4D85-BDC7-5CD790C999D2}" destId="{5ECF9940-FC64-487A-8BFE-83F67710F49B}" srcOrd="2" destOrd="0" presId="urn:microsoft.com/office/officeart/2005/8/layout/orgChart1"/>
    <dgm:cxn modelId="{C29C27EF-6EE5-49A7-A06B-E5A371B816E7}" type="presParOf" srcId="{7105954A-48C2-420C-B56A-1F9C56528174}" destId="{2D2A3723-5CE4-4462-B1B0-55455FFF3968}" srcOrd="4" destOrd="0" presId="urn:microsoft.com/office/officeart/2005/8/layout/orgChart1"/>
    <dgm:cxn modelId="{B0CE282E-4E93-4929-AD5E-D5266798DE8B}" type="presParOf" srcId="{7105954A-48C2-420C-B56A-1F9C56528174}" destId="{AF3660C6-06F9-43BE-8776-B0F78FA6EC14}" srcOrd="5" destOrd="0" presId="urn:microsoft.com/office/officeart/2005/8/layout/orgChart1"/>
    <dgm:cxn modelId="{8F58668F-0046-4772-9673-7A3E9C41297F}" type="presParOf" srcId="{AF3660C6-06F9-43BE-8776-B0F78FA6EC14}" destId="{CB20EB91-96CD-4E69-A1A4-EEC60B692F29}" srcOrd="0" destOrd="0" presId="urn:microsoft.com/office/officeart/2005/8/layout/orgChart1"/>
    <dgm:cxn modelId="{002ACEA9-22DE-4694-B8A9-EABADFBC2E98}" type="presParOf" srcId="{CB20EB91-96CD-4E69-A1A4-EEC60B692F29}" destId="{EA527D09-D5A7-4406-8B62-2FC38FC2F5DD}" srcOrd="0" destOrd="0" presId="urn:microsoft.com/office/officeart/2005/8/layout/orgChart1"/>
    <dgm:cxn modelId="{F898C684-143F-443E-8087-2FDC7CF884D4}" type="presParOf" srcId="{CB20EB91-96CD-4E69-A1A4-EEC60B692F29}" destId="{B51457F4-D238-47C9-A64D-1F153B577ACF}" srcOrd="1" destOrd="0" presId="urn:microsoft.com/office/officeart/2005/8/layout/orgChart1"/>
    <dgm:cxn modelId="{C2094904-CD93-444F-A07F-66E3C4947E33}" type="presParOf" srcId="{AF3660C6-06F9-43BE-8776-B0F78FA6EC14}" destId="{106205F8-5C8D-4ADD-AD4C-5EFF219A2436}" srcOrd="1" destOrd="0" presId="urn:microsoft.com/office/officeart/2005/8/layout/orgChart1"/>
    <dgm:cxn modelId="{491B2E5C-B203-460E-BAAD-58A792BFB9EE}" type="presParOf" srcId="{106205F8-5C8D-4ADD-AD4C-5EFF219A2436}" destId="{FF5ACF7D-F725-4054-B2A9-18EEC1BCC2BE}" srcOrd="0" destOrd="0" presId="urn:microsoft.com/office/officeart/2005/8/layout/orgChart1"/>
    <dgm:cxn modelId="{02D822AC-9555-4A55-A600-22BD51E78424}" type="presParOf" srcId="{106205F8-5C8D-4ADD-AD4C-5EFF219A2436}" destId="{2AB93038-2DEE-4844-986A-A3901B1C6395}" srcOrd="1" destOrd="0" presId="urn:microsoft.com/office/officeart/2005/8/layout/orgChart1"/>
    <dgm:cxn modelId="{9F090EAF-653C-4602-8CBD-E15D4FEB9215}" type="presParOf" srcId="{2AB93038-2DEE-4844-986A-A3901B1C6395}" destId="{33100E7A-0721-458F-8AB5-6A72A751FC41}" srcOrd="0" destOrd="0" presId="urn:microsoft.com/office/officeart/2005/8/layout/orgChart1"/>
    <dgm:cxn modelId="{B8304C59-2DCE-46A2-80BC-6CD0CE25CE44}" type="presParOf" srcId="{33100E7A-0721-458F-8AB5-6A72A751FC41}" destId="{EB532BC0-23E3-4F7F-AE6B-E7BF5E9C5DAD}" srcOrd="0" destOrd="0" presId="urn:microsoft.com/office/officeart/2005/8/layout/orgChart1"/>
    <dgm:cxn modelId="{D7E12B32-05F7-4B1A-B012-845D17076A15}" type="presParOf" srcId="{33100E7A-0721-458F-8AB5-6A72A751FC41}" destId="{E84B5B73-A58E-4282-AE8A-F028407907E5}" srcOrd="1" destOrd="0" presId="urn:microsoft.com/office/officeart/2005/8/layout/orgChart1"/>
    <dgm:cxn modelId="{36EC211A-085D-4ABC-9B6B-FC4EE8B61ED4}" type="presParOf" srcId="{2AB93038-2DEE-4844-986A-A3901B1C6395}" destId="{1D18419F-BE20-4EC9-8AB5-A1BB9A751A1C}" srcOrd="1" destOrd="0" presId="urn:microsoft.com/office/officeart/2005/8/layout/orgChart1"/>
    <dgm:cxn modelId="{BAE9EC82-F502-418F-953E-F29468FCA517}" type="presParOf" srcId="{2AB93038-2DEE-4844-986A-A3901B1C6395}" destId="{E48D2360-AB66-4C10-B4F1-49BE0A0778AB}" srcOrd="2" destOrd="0" presId="urn:microsoft.com/office/officeart/2005/8/layout/orgChart1"/>
    <dgm:cxn modelId="{95B5C44C-21A2-4301-A771-5786CF5B8B42}" type="presParOf" srcId="{AF3660C6-06F9-43BE-8776-B0F78FA6EC14}" destId="{353EFB50-1E76-4F83-AF0A-DA5721A1B02F}" srcOrd="2" destOrd="0" presId="urn:microsoft.com/office/officeart/2005/8/layout/orgChart1"/>
    <dgm:cxn modelId="{AF2A6AB0-F8BC-48C4-A762-A28B6D2F4F24}" type="presParOf" srcId="{7105954A-48C2-420C-B56A-1F9C56528174}" destId="{7234FE7B-E5E2-41D7-B950-93FFFD6B5A98}" srcOrd="6" destOrd="0" presId="urn:microsoft.com/office/officeart/2005/8/layout/orgChart1"/>
    <dgm:cxn modelId="{E26FF6BC-4947-46F0-868E-D7638A6C5DF0}" type="presParOf" srcId="{7105954A-48C2-420C-B56A-1F9C56528174}" destId="{B240BC3C-12F7-4E2A-89A0-8DC1CEF92678}" srcOrd="7" destOrd="0" presId="urn:microsoft.com/office/officeart/2005/8/layout/orgChart1"/>
    <dgm:cxn modelId="{6D055951-AE6C-475E-8F9D-49CEC399A824}" type="presParOf" srcId="{B240BC3C-12F7-4E2A-89A0-8DC1CEF92678}" destId="{61FCCF25-D8DA-4F93-8B6D-B4EA9C827765}" srcOrd="0" destOrd="0" presId="urn:microsoft.com/office/officeart/2005/8/layout/orgChart1"/>
    <dgm:cxn modelId="{E4517468-3D8F-4669-A65A-5A5805DC70D7}" type="presParOf" srcId="{61FCCF25-D8DA-4F93-8B6D-B4EA9C827765}" destId="{7D10E3F5-CF93-4599-A1B1-3406F545946A}" srcOrd="0" destOrd="0" presId="urn:microsoft.com/office/officeart/2005/8/layout/orgChart1"/>
    <dgm:cxn modelId="{852402D9-C6FB-4B4F-BCDC-AD53CC86F3AD}" type="presParOf" srcId="{61FCCF25-D8DA-4F93-8B6D-B4EA9C827765}" destId="{0C89C095-D7CB-4608-A5E2-8ABAF97F01C9}" srcOrd="1" destOrd="0" presId="urn:microsoft.com/office/officeart/2005/8/layout/orgChart1"/>
    <dgm:cxn modelId="{88E6E2CB-9A8F-414D-8723-2FC9ADDC1195}" type="presParOf" srcId="{B240BC3C-12F7-4E2A-89A0-8DC1CEF92678}" destId="{27D69DBA-7183-48B8-B48E-2A70ACBFB3A3}" srcOrd="1" destOrd="0" presId="urn:microsoft.com/office/officeart/2005/8/layout/orgChart1"/>
    <dgm:cxn modelId="{A35FD27E-97CE-432E-8AAB-9576656BAD6B}" type="presParOf" srcId="{B240BC3C-12F7-4E2A-89A0-8DC1CEF92678}" destId="{2E5AC060-9DD3-4994-9940-6C414C2D5E1E}" srcOrd="2" destOrd="0" presId="urn:microsoft.com/office/officeart/2005/8/layout/orgChart1"/>
    <dgm:cxn modelId="{45927FA3-E791-4B21-A01A-58CEC3D04290}" type="presParOf" srcId="{7105954A-48C2-420C-B56A-1F9C56528174}" destId="{3E3AE4BD-6D20-470A-BEA1-CBB72127D05D}" srcOrd="8" destOrd="0" presId="urn:microsoft.com/office/officeart/2005/8/layout/orgChart1"/>
    <dgm:cxn modelId="{AD387539-5275-4ED9-93BE-4C5285602720}" type="presParOf" srcId="{7105954A-48C2-420C-B56A-1F9C56528174}" destId="{65C7DDEF-3CFD-4333-8D35-FFC962212137}" srcOrd="9" destOrd="0" presId="urn:microsoft.com/office/officeart/2005/8/layout/orgChart1"/>
    <dgm:cxn modelId="{8624C74A-BDB5-46EB-A1CE-F3AEEC8C9CD2}" type="presParOf" srcId="{65C7DDEF-3CFD-4333-8D35-FFC962212137}" destId="{C81544D9-00D9-43C1-B462-2DB0EF91ED4A}" srcOrd="0" destOrd="0" presId="urn:microsoft.com/office/officeart/2005/8/layout/orgChart1"/>
    <dgm:cxn modelId="{860D1057-5084-47C9-8613-9E8CB2E43902}" type="presParOf" srcId="{C81544D9-00D9-43C1-B462-2DB0EF91ED4A}" destId="{E72B12B0-DFB1-49EE-A8FC-DC6CF4E87238}" srcOrd="0" destOrd="0" presId="urn:microsoft.com/office/officeart/2005/8/layout/orgChart1"/>
    <dgm:cxn modelId="{580A5388-2B87-45AA-A632-4718250A9701}" type="presParOf" srcId="{C81544D9-00D9-43C1-B462-2DB0EF91ED4A}" destId="{A255A734-518D-4EE3-B89F-036A97A13EFF}" srcOrd="1" destOrd="0" presId="urn:microsoft.com/office/officeart/2005/8/layout/orgChart1"/>
    <dgm:cxn modelId="{A9C7DC3D-BFDE-4B5F-B4DB-FCE71A354033}" type="presParOf" srcId="{65C7DDEF-3CFD-4333-8D35-FFC962212137}" destId="{A14403F7-819F-4D02-831A-7347E0D1AC9A}" srcOrd="1" destOrd="0" presId="urn:microsoft.com/office/officeart/2005/8/layout/orgChart1"/>
    <dgm:cxn modelId="{24CF7596-4011-4E1F-9EDA-29FAF0EA0C48}" type="presParOf" srcId="{A14403F7-819F-4D02-831A-7347E0D1AC9A}" destId="{EE3D1C41-F410-4BD9-A273-31F5B7C5EE73}" srcOrd="0" destOrd="0" presId="urn:microsoft.com/office/officeart/2005/8/layout/orgChart1"/>
    <dgm:cxn modelId="{5E7F46CC-F7EA-4D66-9E6C-7B638A6C1C1B}" type="presParOf" srcId="{A14403F7-819F-4D02-831A-7347E0D1AC9A}" destId="{41DB8D6E-E3F8-4367-96AE-CDF4FA7A48E2}" srcOrd="1" destOrd="0" presId="urn:microsoft.com/office/officeart/2005/8/layout/orgChart1"/>
    <dgm:cxn modelId="{470F8DB7-A51C-4901-8D01-4AEDE163AAED}" type="presParOf" srcId="{41DB8D6E-E3F8-4367-96AE-CDF4FA7A48E2}" destId="{9F01F212-32E5-4C70-85CA-91631D118A6F}" srcOrd="0" destOrd="0" presId="urn:microsoft.com/office/officeart/2005/8/layout/orgChart1"/>
    <dgm:cxn modelId="{A5993112-C078-4A32-9B5F-59FBD53EF39B}" type="presParOf" srcId="{9F01F212-32E5-4C70-85CA-91631D118A6F}" destId="{449AE787-EB4C-473F-B9AE-7727D55E093C}" srcOrd="0" destOrd="0" presId="urn:microsoft.com/office/officeart/2005/8/layout/orgChart1"/>
    <dgm:cxn modelId="{24B97095-30B3-4924-9ECC-54FE513E5B9F}" type="presParOf" srcId="{9F01F212-32E5-4C70-85CA-91631D118A6F}" destId="{DA3AF5A0-0795-424A-801A-D4422AA97192}" srcOrd="1" destOrd="0" presId="urn:microsoft.com/office/officeart/2005/8/layout/orgChart1"/>
    <dgm:cxn modelId="{0E847BC8-2C79-402D-B091-5713964271BD}" type="presParOf" srcId="{41DB8D6E-E3F8-4367-96AE-CDF4FA7A48E2}" destId="{F4BF762A-13D1-4A72-B4BE-C94B663E7EB5}" srcOrd="1" destOrd="0" presId="urn:microsoft.com/office/officeart/2005/8/layout/orgChart1"/>
    <dgm:cxn modelId="{56A7BA31-3BCB-463A-A44F-F1A9979E6ADA}" type="presParOf" srcId="{41DB8D6E-E3F8-4367-96AE-CDF4FA7A48E2}" destId="{B7D6F981-F886-4912-9057-818E6DAC366D}" srcOrd="2" destOrd="0" presId="urn:microsoft.com/office/officeart/2005/8/layout/orgChart1"/>
    <dgm:cxn modelId="{87AEFD52-8ABB-4D5C-86E5-143D6DA4BF35}" type="presParOf" srcId="{65C7DDEF-3CFD-4333-8D35-FFC962212137}" destId="{83BE53BD-C1D2-4A30-AD4F-605C509D4827}" srcOrd="2" destOrd="0" presId="urn:microsoft.com/office/officeart/2005/8/layout/orgChart1"/>
    <dgm:cxn modelId="{5940EFE6-51FA-4446-A56A-545A92BF58F0}" type="presParOf" srcId="{378B1A2B-C50E-49B1-86C7-F0D3B2994CFF}" destId="{0217E1D9-D6EF-4D18-B580-12EF89A83828}"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436B38-1BB9-4B7C-89B7-0744BCF9D10E}" type="doc">
      <dgm:prSet loTypeId="urn:microsoft.com/office/officeart/2005/8/layout/hChevron3" loCatId="process" qsTypeId="urn:microsoft.com/office/officeart/2005/8/quickstyle/simple1" qsCatId="simple" csTypeId="urn:microsoft.com/office/officeart/2005/8/colors/colorful1" csCatId="colorful" phldr="1"/>
      <dgm:spPr/>
    </dgm:pt>
    <dgm:pt modelId="{C233A560-A8A4-4022-9365-98F27084FCFB}">
      <dgm:prSet phldrT="[Text]" custT="1"/>
      <dgm:spPr/>
      <dgm:t>
        <a:bodyPr/>
        <a:lstStyle/>
        <a:p>
          <a:r>
            <a:rPr lang="en-US" sz="1600" dirty="0" smtClean="0"/>
            <a:t>Vector construction</a:t>
          </a:r>
          <a:endParaRPr lang="en-US" sz="1600" dirty="0"/>
        </a:p>
      </dgm:t>
    </dgm:pt>
    <dgm:pt modelId="{29CD7BC0-31B5-435B-B0E8-78078EA768FF}" type="parTrans" cxnId="{926A34EE-7681-4997-BECD-E0579BC676AB}">
      <dgm:prSet/>
      <dgm:spPr/>
      <dgm:t>
        <a:bodyPr/>
        <a:lstStyle/>
        <a:p>
          <a:endParaRPr lang="en-US"/>
        </a:p>
      </dgm:t>
    </dgm:pt>
    <dgm:pt modelId="{896DB7B4-9A1B-4428-A07C-695CAC4FC7DB}" type="sibTrans" cxnId="{926A34EE-7681-4997-BECD-E0579BC676AB}">
      <dgm:prSet/>
      <dgm:spPr/>
      <dgm:t>
        <a:bodyPr/>
        <a:lstStyle/>
        <a:p>
          <a:endParaRPr lang="en-US"/>
        </a:p>
      </dgm:t>
    </dgm:pt>
    <dgm:pt modelId="{F7EF3C91-7BFD-4506-81F6-76CFFDE6E8B5}">
      <dgm:prSet phldrT="[Text]" custT="1"/>
      <dgm:spPr/>
      <dgm:t>
        <a:bodyPr/>
        <a:lstStyle/>
        <a:p>
          <a:r>
            <a:rPr lang="en-US" sz="1600" dirty="0" smtClean="0"/>
            <a:t>Trans-</a:t>
          </a:r>
          <a:r>
            <a:rPr lang="en-US" sz="1600" dirty="0" err="1" smtClean="0"/>
            <a:t>fection</a:t>
          </a:r>
          <a:endParaRPr lang="en-US" sz="1600" dirty="0" smtClean="0"/>
        </a:p>
      </dgm:t>
    </dgm:pt>
    <dgm:pt modelId="{AB188ABD-6966-449B-A1DF-C9F2E026AC9E}" type="parTrans" cxnId="{839EF2F8-48AB-463F-B1FE-06B2F67AE796}">
      <dgm:prSet/>
      <dgm:spPr/>
      <dgm:t>
        <a:bodyPr/>
        <a:lstStyle/>
        <a:p>
          <a:endParaRPr lang="en-US"/>
        </a:p>
      </dgm:t>
    </dgm:pt>
    <dgm:pt modelId="{1766F417-7244-48A7-82E0-52F52ACEAD98}" type="sibTrans" cxnId="{839EF2F8-48AB-463F-B1FE-06B2F67AE796}">
      <dgm:prSet/>
      <dgm:spPr/>
      <dgm:t>
        <a:bodyPr/>
        <a:lstStyle/>
        <a:p>
          <a:endParaRPr lang="en-US"/>
        </a:p>
      </dgm:t>
    </dgm:pt>
    <dgm:pt modelId="{00B57567-A4C9-4712-9C60-F59F5C22E46D}">
      <dgm:prSet phldrT="[Text]" custT="1"/>
      <dgm:spPr/>
      <dgm:t>
        <a:bodyPr/>
        <a:lstStyle/>
        <a:p>
          <a:r>
            <a:rPr lang="en-US" sz="1600" dirty="0" smtClean="0"/>
            <a:t>Clone</a:t>
          </a:r>
          <a:r>
            <a:rPr lang="en-US" sz="900" b="1" dirty="0" smtClean="0">
              <a:latin typeface="Arial" pitchFamily="34" charset="0"/>
              <a:cs typeface="Arial" pitchFamily="34" charset="0"/>
            </a:rPr>
            <a:t> </a:t>
          </a:r>
          <a:r>
            <a:rPr lang="en-US" sz="1600" dirty="0" smtClean="0"/>
            <a:t>selection</a:t>
          </a:r>
        </a:p>
      </dgm:t>
    </dgm:pt>
    <dgm:pt modelId="{EA374493-D1B7-4597-AA02-3B676E5ABD59}" type="parTrans" cxnId="{949B078A-4707-4E7A-8ADF-45141A4B4AF8}">
      <dgm:prSet/>
      <dgm:spPr/>
      <dgm:t>
        <a:bodyPr/>
        <a:lstStyle/>
        <a:p>
          <a:endParaRPr lang="en-US"/>
        </a:p>
      </dgm:t>
    </dgm:pt>
    <dgm:pt modelId="{F1A47F08-4880-4EC7-946B-5CC088727380}" type="sibTrans" cxnId="{949B078A-4707-4E7A-8ADF-45141A4B4AF8}">
      <dgm:prSet/>
      <dgm:spPr/>
      <dgm:t>
        <a:bodyPr/>
        <a:lstStyle/>
        <a:p>
          <a:endParaRPr lang="en-US"/>
        </a:p>
      </dgm:t>
    </dgm:pt>
    <dgm:pt modelId="{E67102CB-4020-4283-B055-4F7EAE5E0C29}">
      <dgm:prSet custT="1"/>
      <dgm:spPr/>
      <dgm:t>
        <a:bodyPr/>
        <a:lstStyle/>
        <a:p>
          <a:r>
            <a:rPr lang="en-US" sz="1600" dirty="0" smtClean="0"/>
            <a:t>Characterization</a:t>
          </a:r>
        </a:p>
      </dgm:t>
    </dgm:pt>
    <dgm:pt modelId="{BD249ECA-370A-4198-B7BC-844E68ABFCBE}" type="parTrans" cxnId="{4930E434-FCB8-4872-A535-CD61E4CE841D}">
      <dgm:prSet/>
      <dgm:spPr/>
      <dgm:t>
        <a:bodyPr/>
        <a:lstStyle/>
        <a:p>
          <a:endParaRPr lang="en-US"/>
        </a:p>
      </dgm:t>
    </dgm:pt>
    <dgm:pt modelId="{B9C6F6C9-3DF7-49B4-8AB8-8C93A00B950B}" type="sibTrans" cxnId="{4930E434-FCB8-4872-A535-CD61E4CE841D}">
      <dgm:prSet/>
      <dgm:spPr/>
      <dgm:t>
        <a:bodyPr/>
        <a:lstStyle/>
        <a:p>
          <a:endParaRPr lang="en-US"/>
        </a:p>
      </dgm:t>
    </dgm:pt>
    <dgm:pt modelId="{5315F6A5-DAF5-468F-BC9B-3E9EF5BB5AE0}">
      <dgm:prSet custT="1"/>
      <dgm:spPr/>
      <dgm:t>
        <a:bodyPr/>
        <a:lstStyle/>
        <a:p>
          <a:r>
            <a:rPr lang="en-US" sz="1600" dirty="0" smtClean="0"/>
            <a:t>QC &amp; cell banking</a:t>
          </a:r>
        </a:p>
      </dgm:t>
    </dgm:pt>
    <dgm:pt modelId="{CCC5FE82-53F9-4E74-AE60-B39B0B374F02}" type="parTrans" cxnId="{BF175545-3CBB-4697-A08C-A4A187582A3B}">
      <dgm:prSet/>
      <dgm:spPr/>
      <dgm:t>
        <a:bodyPr/>
        <a:lstStyle/>
        <a:p>
          <a:endParaRPr lang="en-US"/>
        </a:p>
      </dgm:t>
    </dgm:pt>
    <dgm:pt modelId="{C072BD9B-1F5B-4098-93BC-A4526970D23A}" type="sibTrans" cxnId="{BF175545-3CBB-4697-A08C-A4A187582A3B}">
      <dgm:prSet/>
      <dgm:spPr/>
      <dgm:t>
        <a:bodyPr/>
        <a:lstStyle/>
        <a:p>
          <a:endParaRPr lang="en-US"/>
        </a:p>
      </dgm:t>
    </dgm:pt>
    <dgm:pt modelId="{BCD20E3C-90FD-48A8-A4D2-005256D09447}" type="pres">
      <dgm:prSet presAssocID="{43436B38-1BB9-4B7C-89B7-0744BCF9D10E}" presName="Name0" presStyleCnt="0">
        <dgm:presLayoutVars>
          <dgm:dir/>
          <dgm:resizeHandles val="exact"/>
        </dgm:presLayoutVars>
      </dgm:prSet>
      <dgm:spPr/>
    </dgm:pt>
    <dgm:pt modelId="{06D17C23-B959-4BC4-92B6-EF9D23E6EA11}" type="pres">
      <dgm:prSet presAssocID="{C233A560-A8A4-4022-9365-98F27084FCFB}" presName="parTxOnly" presStyleLbl="node1" presStyleIdx="0" presStyleCnt="5">
        <dgm:presLayoutVars>
          <dgm:bulletEnabled val="1"/>
        </dgm:presLayoutVars>
      </dgm:prSet>
      <dgm:spPr/>
      <dgm:t>
        <a:bodyPr/>
        <a:lstStyle/>
        <a:p>
          <a:endParaRPr lang="en-US"/>
        </a:p>
      </dgm:t>
    </dgm:pt>
    <dgm:pt modelId="{388D6E8F-F0B1-4265-9270-AAF414F96833}" type="pres">
      <dgm:prSet presAssocID="{896DB7B4-9A1B-4428-A07C-695CAC4FC7DB}" presName="parSpace" presStyleCnt="0"/>
      <dgm:spPr/>
    </dgm:pt>
    <dgm:pt modelId="{84A4EA1F-6162-4A10-A06A-63682142C25A}" type="pres">
      <dgm:prSet presAssocID="{F7EF3C91-7BFD-4506-81F6-76CFFDE6E8B5}" presName="parTxOnly" presStyleLbl="node1" presStyleIdx="1" presStyleCnt="5">
        <dgm:presLayoutVars>
          <dgm:bulletEnabled val="1"/>
        </dgm:presLayoutVars>
      </dgm:prSet>
      <dgm:spPr/>
      <dgm:t>
        <a:bodyPr/>
        <a:lstStyle/>
        <a:p>
          <a:endParaRPr lang="en-US"/>
        </a:p>
      </dgm:t>
    </dgm:pt>
    <dgm:pt modelId="{DEDDF3B1-3043-4F14-B18D-65538FC9890A}" type="pres">
      <dgm:prSet presAssocID="{1766F417-7244-48A7-82E0-52F52ACEAD98}" presName="parSpace" presStyleCnt="0"/>
      <dgm:spPr/>
    </dgm:pt>
    <dgm:pt modelId="{5AF1ABED-16F0-4EEE-9AA0-C13F2DE70436}" type="pres">
      <dgm:prSet presAssocID="{00B57567-A4C9-4712-9C60-F59F5C22E46D}" presName="parTxOnly" presStyleLbl="node1" presStyleIdx="2" presStyleCnt="5">
        <dgm:presLayoutVars>
          <dgm:bulletEnabled val="1"/>
        </dgm:presLayoutVars>
      </dgm:prSet>
      <dgm:spPr/>
      <dgm:t>
        <a:bodyPr/>
        <a:lstStyle/>
        <a:p>
          <a:endParaRPr lang="en-US"/>
        </a:p>
      </dgm:t>
    </dgm:pt>
    <dgm:pt modelId="{47DD3159-8FA3-4706-8F0A-A744E0024C16}" type="pres">
      <dgm:prSet presAssocID="{F1A47F08-4880-4EC7-946B-5CC088727380}" presName="parSpace" presStyleCnt="0"/>
      <dgm:spPr/>
    </dgm:pt>
    <dgm:pt modelId="{1F8B345F-B499-4C36-9538-D0BADCD5C791}" type="pres">
      <dgm:prSet presAssocID="{E67102CB-4020-4283-B055-4F7EAE5E0C29}" presName="parTxOnly" presStyleLbl="node1" presStyleIdx="3" presStyleCnt="5">
        <dgm:presLayoutVars>
          <dgm:bulletEnabled val="1"/>
        </dgm:presLayoutVars>
      </dgm:prSet>
      <dgm:spPr/>
      <dgm:t>
        <a:bodyPr/>
        <a:lstStyle/>
        <a:p>
          <a:endParaRPr lang="en-US"/>
        </a:p>
      </dgm:t>
    </dgm:pt>
    <dgm:pt modelId="{4D9C0870-1FEC-4D9D-998C-3F175FC816FF}" type="pres">
      <dgm:prSet presAssocID="{B9C6F6C9-3DF7-49B4-8AB8-8C93A00B950B}" presName="parSpace" presStyleCnt="0"/>
      <dgm:spPr/>
    </dgm:pt>
    <dgm:pt modelId="{FE766DDB-B314-437B-8638-BE7BBA0E1F78}" type="pres">
      <dgm:prSet presAssocID="{5315F6A5-DAF5-468F-BC9B-3E9EF5BB5AE0}" presName="parTxOnly" presStyleLbl="node1" presStyleIdx="4" presStyleCnt="5">
        <dgm:presLayoutVars>
          <dgm:bulletEnabled val="1"/>
        </dgm:presLayoutVars>
      </dgm:prSet>
      <dgm:spPr/>
      <dgm:t>
        <a:bodyPr/>
        <a:lstStyle/>
        <a:p>
          <a:endParaRPr lang="en-US"/>
        </a:p>
      </dgm:t>
    </dgm:pt>
  </dgm:ptLst>
  <dgm:cxnLst>
    <dgm:cxn modelId="{926A34EE-7681-4997-BECD-E0579BC676AB}" srcId="{43436B38-1BB9-4B7C-89B7-0744BCF9D10E}" destId="{C233A560-A8A4-4022-9365-98F27084FCFB}" srcOrd="0" destOrd="0" parTransId="{29CD7BC0-31B5-435B-B0E8-78078EA768FF}" sibTransId="{896DB7B4-9A1B-4428-A07C-695CAC4FC7DB}"/>
    <dgm:cxn modelId="{CF11A262-9082-4863-AC9E-AFF2CD55A18B}" type="presOf" srcId="{E67102CB-4020-4283-B055-4F7EAE5E0C29}" destId="{1F8B345F-B499-4C36-9538-D0BADCD5C791}" srcOrd="0" destOrd="0" presId="urn:microsoft.com/office/officeart/2005/8/layout/hChevron3"/>
    <dgm:cxn modelId="{E5D90FC5-EAF9-4250-81D6-36B623E09BCB}" type="presOf" srcId="{00B57567-A4C9-4712-9C60-F59F5C22E46D}" destId="{5AF1ABED-16F0-4EEE-9AA0-C13F2DE70436}" srcOrd="0" destOrd="0" presId="urn:microsoft.com/office/officeart/2005/8/layout/hChevron3"/>
    <dgm:cxn modelId="{949B078A-4707-4E7A-8ADF-45141A4B4AF8}" srcId="{43436B38-1BB9-4B7C-89B7-0744BCF9D10E}" destId="{00B57567-A4C9-4712-9C60-F59F5C22E46D}" srcOrd="2" destOrd="0" parTransId="{EA374493-D1B7-4597-AA02-3B676E5ABD59}" sibTransId="{F1A47F08-4880-4EC7-946B-5CC088727380}"/>
    <dgm:cxn modelId="{B1857813-F208-4231-9A95-83A57BE3180C}" type="presOf" srcId="{F7EF3C91-7BFD-4506-81F6-76CFFDE6E8B5}" destId="{84A4EA1F-6162-4A10-A06A-63682142C25A}" srcOrd="0" destOrd="0" presId="urn:microsoft.com/office/officeart/2005/8/layout/hChevron3"/>
    <dgm:cxn modelId="{BF175545-3CBB-4697-A08C-A4A187582A3B}" srcId="{43436B38-1BB9-4B7C-89B7-0744BCF9D10E}" destId="{5315F6A5-DAF5-468F-BC9B-3E9EF5BB5AE0}" srcOrd="4" destOrd="0" parTransId="{CCC5FE82-53F9-4E74-AE60-B39B0B374F02}" sibTransId="{C072BD9B-1F5B-4098-93BC-A4526970D23A}"/>
    <dgm:cxn modelId="{6D22372C-CBE4-4BDB-9128-8948AB5436D8}" type="presOf" srcId="{C233A560-A8A4-4022-9365-98F27084FCFB}" destId="{06D17C23-B959-4BC4-92B6-EF9D23E6EA11}" srcOrd="0" destOrd="0" presId="urn:microsoft.com/office/officeart/2005/8/layout/hChevron3"/>
    <dgm:cxn modelId="{4930E434-FCB8-4872-A535-CD61E4CE841D}" srcId="{43436B38-1BB9-4B7C-89B7-0744BCF9D10E}" destId="{E67102CB-4020-4283-B055-4F7EAE5E0C29}" srcOrd="3" destOrd="0" parTransId="{BD249ECA-370A-4198-B7BC-844E68ABFCBE}" sibTransId="{B9C6F6C9-3DF7-49B4-8AB8-8C93A00B950B}"/>
    <dgm:cxn modelId="{557236D1-6806-4657-9D94-C4C39CEFB340}" type="presOf" srcId="{5315F6A5-DAF5-468F-BC9B-3E9EF5BB5AE0}" destId="{FE766DDB-B314-437B-8638-BE7BBA0E1F78}" srcOrd="0" destOrd="0" presId="urn:microsoft.com/office/officeart/2005/8/layout/hChevron3"/>
    <dgm:cxn modelId="{ED1D383E-833B-465E-863F-21FD51D243F6}" type="presOf" srcId="{43436B38-1BB9-4B7C-89B7-0744BCF9D10E}" destId="{BCD20E3C-90FD-48A8-A4D2-005256D09447}" srcOrd="0" destOrd="0" presId="urn:microsoft.com/office/officeart/2005/8/layout/hChevron3"/>
    <dgm:cxn modelId="{839EF2F8-48AB-463F-B1FE-06B2F67AE796}" srcId="{43436B38-1BB9-4B7C-89B7-0744BCF9D10E}" destId="{F7EF3C91-7BFD-4506-81F6-76CFFDE6E8B5}" srcOrd="1" destOrd="0" parTransId="{AB188ABD-6966-449B-A1DF-C9F2E026AC9E}" sibTransId="{1766F417-7244-48A7-82E0-52F52ACEAD98}"/>
    <dgm:cxn modelId="{4DBA4474-C76D-4D79-AE0F-F8E885209802}" type="presParOf" srcId="{BCD20E3C-90FD-48A8-A4D2-005256D09447}" destId="{06D17C23-B959-4BC4-92B6-EF9D23E6EA11}" srcOrd="0" destOrd="0" presId="urn:microsoft.com/office/officeart/2005/8/layout/hChevron3"/>
    <dgm:cxn modelId="{C606A0EE-EFFC-4335-9F02-F2568CB7D97B}" type="presParOf" srcId="{BCD20E3C-90FD-48A8-A4D2-005256D09447}" destId="{388D6E8F-F0B1-4265-9270-AAF414F96833}" srcOrd="1" destOrd="0" presId="urn:microsoft.com/office/officeart/2005/8/layout/hChevron3"/>
    <dgm:cxn modelId="{84FC725F-3B98-4CD5-8A63-142B2AC06A8E}" type="presParOf" srcId="{BCD20E3C-90FD-48A8-A4D2-005256D09447}" destId="{84A4EA1F-6162-4A10-A06A-63682142C25A}" srcOrd="2" destOrd="0" presId="urn:microsoft.com/office/officeart/2005/8/layout/hChevron3"/>
    <dgm:cxn modelId="{8E87FCBA-8222-48FD-A894-AF2AA260CE89}" type="presParOf" srcId="{BCD20E3C-90FD-48A8-A4D2-005256D09447}" destId="{DEDDF3B1-3043-4F14-B18D-65538FC9890A}" srcOrd="3" destOrd="0" presId="urn:microsoft.com/office/officeart/2005/8/layout/hChevron3"/>
    <dgm:cxn modelId="{FCCA2E65-23F4-48CA-9483-CFC2F0721F41}" type="presParOf" srcId="{BCD20E3C-90FD-48A8-A4D2-005256D09447}" destId="{5AF1ABED-16F0-4EEE-9AA0-C13F2DE70436}" srcOrd="4" destOrd="0" presId="urn:microsoft.com/office/officeart/2005/8/layout/hChevron3"/>
    <dgm:cxn modelId="{A5043401-36A1-4477-90F0-E8D4BD4C3E3E}" type="presParOf" srcId="{BCD20E3C-90FD-48A8-A4D2-005256D09447}" destId="{47DD3159-8FA3-4706-8F0A-A744E0024C16}" srcOrd="5" destOrd="0" presId="urn:microsoft.com/office/officeart/2005/8/layout/hChevron3"/>
    <dgm:cxn modelId="{C02C822B-8C34-4790-8E91-FD52B740CA57}" type="presParOf" srcId="{BCD20E3C-90FD-48A8-A4D2-005256D09447}" destId="{1F8B345F-B499-4C36-9538-D0BADCD5C791}" srcOrd="6" destOrd="0" presId="urn:microsoft.com/office/officeart/2005/8/layout/hChevron3"/>
    <dgm:cxn modelId="{DE9E5973-EC74-4615-B8A7-0D8E942B84AE}" type="presParOf" srcId="{BCD20E3C-90FD-48A8-A4D2-005256D09447}" destId="{4D9C0870-1FEC-4D9D-998C-3F175FC816FF}" srcOrd="7" destOrd="0" presId="urn:microsoft.com/office/officeart/2005/8/layout/hChevron3"/>
    <dgm:cxn modelId="{CE474345-ED68-47B1-BE13-76E238AA25B3}" type="presParOf" srcId="{BCD20E3C-90FD-48A8-A4D2-005256D09447}" destId="{FE766DDB-B314-437B-8638-BE7BBA0E1F78}" srcOrd="8"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436B38-1BB9-4B7C-89B7-0744BCF9D10E}" type="doc">
      <dgm:prSet loTypeId="urn:microsoft.com/office/officeart/2005/8/layout/hChevron3" loCatId="process" qsTypeId="urn:microsoft.com/office/officeart/2005/8/quickstyle/simple1" qsCatId="simple" csTypeId="urn:microsoft.com/office/officeart/2005/8/colors/colorful1" csCatId="colorful" phldr="1"/>
      <dgm:spPr/>
    </dgm:pt>
    <dgm:pt modelId="{C233A560-A8A4-4022-9365-98F27084FCFB}">
      <dgm:prSet phldrT="[Text]" custT="1"/>
      <dgm:spPr/>
      <dgm:t>
        <a:bodyPr/>
        <a:lstStyle/>
        <a:p>
          <a:r>
            <a:rPr lang="en-US" sz="1600" dirty="0" smtClean="0"/>
            <a:t>Vector construction</a:t>
          </a:r>
          <a:endParaRPr lang="en-US" sz="1600" dirty="0"/>
        </a:p>
      </dgm:t>
    </dgm:pt>
    <dgm:pt modelId="{29CD7BC0-31B5-435B-B0E8-78078EA768FF}" type="parTrans" cxnId="{926A34EE-7681-4997-BECD-E0579BC676AB}">
      <dgm:prSet/>
      <dgm:spPr/>
      <dgm:t>
        <a:bodyPr/>
        <a:lstStyle/>
        <a:p>
          <a:endParaRPr lang="en-US"/>
        </a:p>
      </dgm:t>
    </dgm:pt>
    <dgm:pt modelId="{896DB7B4-9A1B-4428-A07C-695CAC4FC7DB}" type="sibTrans" cxnId="{926A34EE-7681-4997-BECD-E0579BC676AB}">
      <dgm:prSet/>
      <dgm:spPr/>
      <dgm:t>
        <a:bodyPr/>
        <a:lstStyle/>
        <a:p>
          <a:endParaRPr lang="en-US"/>
        </a:p>
      </dgm:t>
    </dgm:pt>
    <dgm:pt modelId="{F7EF3C91-7BFD-4506-81F6-76CFFDE6E8B5}">
      <dgm:prSet phldrT="[Text]" custT="1"/>
      <dgm:spPr>
        <a:solidFill>
          <a:srgbClr val="92D050"/>
        </a:solidFill>
      </dgm:spPr>
      <dgm:t>
        <a:bodyPr/>
        <a:lstStyle/>
        <a:p>
          <a:pPr algn="ctr"/>
          <a:r>
            <a:rPr lang="en-US" sz="1600" dirty="0" smtClean="0"/>
            <a:t>Lentivirus packaging</a:t>
          </a:r>
        </a:p>
      </dgm:t>
    </dgm:pt>
    <dgm:pt modelId="{AB188ABD-6966-449B-A1DF-C9F2E026AC9E}" type="parTrans" cxnId="{839EF2F8-48AB-463F-B1FE-06B2F67AE796}">
      <dgm:prSet/>
      <dgm:spPr/>
      <dgm:t>
        <a:bodyPr/>
        <a:lstStyle/>
        <a:p>
          <a:endParaRPr lang="en-US"/>
        </a:p>
      </dgm:t>
    </dgm:pt>
    <dgm:pt modelId="{1766F417-7244-48A7-82E0-52F52ACEAD98}" type="sibTrans" cxnId="{839EF2F8-48AB-463F-B1FE-06B2F67AE796}">
      <dgm:prSet/>
      <dgm:spPr/>
      <dgm:t>
        <a:bodyPr/>
        <a:lstStyle/>
        <a:p>
          <a:endParaRPr lang="en-US"/>
        </a:p>
      </dgm:t>
    </dgm:pt>
    <dgm:pt modelId="{00B57567-A4C9-4712-9C60-F59F5C22E46D}">
      <dgm:prSet phldrT="[Text]" custT="1"/>
      <dgm:spPr>
        <a:solidFill>
          <a:schemeClr val="accent4"/>
        </a:solidFill>
      </dgm:spPr>
      <dgm:t>
        <a:bodyPr/>
        <a:lstStyle/>
        <a:p>
          <a:r>
            <a:rPr lang="en-US" sz="1600" dirty="0" smtClean="0"/>
            <a:t>Clone</a:t>
          </a:r>
          <a:r>
            <a:rPr lang="en-US" sz="900" b="1" dirty="0" smtClean="0">
              <a:latin typeface="Arial" pitchFamily="34" charset="0"/>
              <a:cs typeface="Arial" pitchFamily="34" charset="0"/>
            </a:rPr>
            <a:t> </a:t>
          </a:r>
          <a:r>
            <a:rPr lang="en-US" sz="1600" dirty="0" smtClean="0"/>
            <a:t>selection</a:t>
          </a:r>
        </a:p>
      </dgm:t>
    </dgm:pt>
    <dgm:pt modelId="{EA374493-D1B7-4597-AA02-3B676E5ABD59}" type="parTrans" cxnId="{949B078A-4707-4E7A-8ADF-45141A4B4AF8}">
      <dgm:prSet/>
      <dgm:spPr/>
      <dgm:t>
        <a:bodyPr/>
        <a:lstStyle/>
        <a:p>
          <a:endParaRPr lang="en-US"/>
        </a:p>
      </dgm:t>
    </dgm:pt>
    <dgm:pt modelId="{F1A47F08-4880-4EC7-946B-5CC088727380}" type="sibTrans" cxnId="{949B078A-4707-4E7A-8ADF-45141A4B4AF8}">
      <dgm:prSet/>
      <dgm:spPr/>
      <dgm:t>
        <a:bodyPr/>
        <a:lstStyle/>
        <a:p>
          <a:endParaRPr lang="en-US"/>
        </a:p>
      </dgm:t>
    </dgm:pt>
    <dgm:pt modelId="{E67102CB-4020-4283-B055-4F7EAE5E0C29}">
      <dgm:prSet custT="1"/>
      <dgm:spPr>
        <a:solidFill>
          <a:schemeClr val="accent5"/>
        </a:solidFill>
      </dgm:spPr>
      <dgm:t>
        <a:bodyPr/>
        <a:lstStyle/>
        <a:p>
          <a:r>
            <a:rPr lang="en-US" sz="1600" dirty="0" smtClean="0"/>
            <a:t>Characterization</a:t>
          </a:r>
        </a:p>
      </dgm:t>
    </dgm:pt>
    <dgm:pt modelId="{BD249ECA-370A-4198-B7BC-844E68ABFCBE}" type="parTrans" cxnId="{4930E434-FCB8-4872-A535-CD61E4CE841D}">
      <dgm:prSet/>
      <dgm:spPr/>
      <dgm:t>
        <a:bodyPr/>
        <a:lstStyle/>
        <a:p>
          <a:endParaRPr lang="en-US"/>
        </a:p>
      </dgm:t>
    </dgm:pt>
    <dgm:pt modelId="{B9C6F6C9-3DF7-49B4-8AB8-8C93A00B950B}" type="sibTrans" cxnId="{4930E434-FCB8-4872-A535-CD61E4CE841D}">
      <dgm:prSet/>
      <dgm:spPr/>
      <dgm:t>
        <a:bodyPr/>
        <a:lstStyle/>
        <a:p>
          <a:endParaRPr lang="en-US"/>
        </a:p>
      </dgm:t>
    </dgm:pt>
    <dgm:pt modelId="{5315F6A5-DAF5-468F-BC9B-3E9EF5BB5AE0}">
      <dgm:prSet custT="1"/>
      <dgm:spPr>
        <a:solidFill>
          <a:schemeClr val="accent6"/>
        </a:solidFill>
      </dgm:spPr>
      <dgm:t>
        <a:bodyPr/>
        <a:lstStyle/>
        <a:p>
          <a:r>
            <a:rPr lang="en-US" sz="1600" dirty="0" smtClean="0"/>
            <a:t>QC &amp; cell banking</a:t>
          </a:r>
        </a:p>
      </dgm:t>
    </dgm:pt>
    <dgm:pt modelId="{CCC5FE82-53F9-4E74-AE60-B39B0B374F02}" type="parTrans" cxnId="{BF175545-3CBB-4697-A08C-A4A187582A3B}">
      <dgm:prSet/>
      <dgm:spPr/>
      <dgm:t>
        <a:bodyPr/>
        <a:lstStyle/>
        <a:p>
          <a:endParaRPr lang="en-US"/>
        </a:p>
      </dgm:t>
    </dgm:pt>
    <dgm:pt modelId="{C072BD9B-1F5B-4098-93BC-A4526970D23A}" type="sibTrans" cxnId="{BF175545-3CBB-4697-A08C-A4A187582A3B}">
      <dgm:prSet/>
      <dgm:spPr/>
      <dgm:t>
        <a:bodyPr/>
        <a:lstStyle/>
        <a:p>
          <a:endParaRPr lang="en-US"/>
        </a:p>
      </dgm:t>
    </dgm:pt>
    <dgm:pt modelId="{D9AC2AD1-9662-415D-A39A-E9D65EE46DB3}">
      <dgm:prSet/>
      <dgm:spPr>
        <a:solidFill>
          <a:schemeClr val="accent3"/>
        </a:solidFill>
      </dgm:spPr>
      <dgm:t>
        <a:bodyPr/>
        <a:lstStyle/>
        <a:p>
          <a:r>
            <a:rPr lang="en-US" dirty="0" smtClean="0"/>
            <a:t>Infection</a:t>
          </a:r>
          <a:endParaRPr lang="en-US" dirty="0"/>
        </a:p>
      </dgm:t>
    </dgm:pt>
    <dgm:pt modelId="{9B9F0B76-BE68-44C8-8A52-C76CFC5D569B}" type="parTrans" cxnId="{8F315491-D08B-4DDD-B7B0-049D1892604C}">
      <dgm:prSet/>
      <dgm:spPr/>
      <dgm:t>
        <a:bodyPr/>
        <a:lstStyle/>
        <a:p>
          <a:endParaRPr lang="en-US"/>
        </a:p>
      </dgm:t>
    </dgm:pt>
    <dgm:pt modelId="{93666133-9A21-4ABF-A91A-EABDAA557138}" type="sibTrans" cxnId="{8F315491-D08B-4DDD-B7B0-049D1892604C}">
      <dgm:prSet/>
      <dgm:spPr/>
      <dgm:t>
        <a:bodyPr/>
        <a:lstStyle/>
        <a:p>
          <a:endParaRPr lang="en-US"/>
        </a:p>
      </dgm:t>
    </dgm:pt>
    <dgm:pt modelId="{BCD20E3C-90FD-48A8-A4D2-005256D09447}" type="pres">
      <dgm:prSet presAssocID="{43436B38-1BB9-4B7C-89B7-0744BCF9D10E}" presName="Name0" presStyleCnt="0">
        <dgm:presLayoutVars>
          <dgm:dir/>
          <dgm:resizeHandles val="exact"/>
        </dgm:presLayoutVars>
      </dgm:prSet>
      <dgm:spPr/>
    </dgm:pt>
    <dgm:pt modelId="{06D17C23-B959-4BC4-92B6-EF9D23E6EA11}" type="pres">
      <dgm:prSet presAssocID="{C233A560-A8A4-4022-9365-98F27084FCFB}" presName="parTxOnly" presStyleLbl="node1" presStyleIdx="0" presStyleCnt="6">
        <dgm:presLayoutVars>
          <dgm:bulletEnabled val="1"/>
        </dgm:presLayoutVars>
      </dgm:prSet>
      <dgm:spPr/>
      <dgm:t>
        <a:bodyPr/>
        <a:lstStyle/>
        <a:p>
          <a:endParaRPr lang="en-US"/>
        </a:p>
      </dgm:t>
    </dgm:pt>
    <dgm:pt modelId="{388D6E8F-F0B1-4265-9270-AAF414F96833}" type="pres">
      <dgm:prSet presAssocID="{896DB7B4-9A1B-4428-A07C-695CAC4FC7DB}" presName="parSpace" presStyleCnt="0"/>
      <dgm:spPr/>
    </dgm:pt>
    <dgm:pt modelId="{84A4EA1F-6162-4A10-A06A-63682142C25A}" type="pres">
      <dgm:prSet presAssocID="{F7EF3C91-7BFD-4506-81F6-76CFFDE6E8B5}" presName="parTxOnly" presStyleLbl="node1" presStyleIdx="1" presStyleCnt="6" custScaleX="110084">
        <dgm:presLayoutVars>
          <dgm:bulletEnabled val="1"/>
        </dgm:presLayoutVars>
      </dgm:prSet>
      <dgm:spPr/>
      <dgm:t>
        <a:bodyPr/>
        <a:lstStyle/>
        <a:p>
          <a:endParaRPr lang="en-US"/>
        </a:p>
      </dgm:t>
    </dgm:pt>
    <dgm:pt modelId="{DEDDF3B1-3043-4F14-B18D-65538FC9890A}" type="pres">
      <dgm:prSet presAssocID="{1766F417-7244-48A7-82E0-52F52ACEAD98}" presName="parSpace" presStyleCnt="0"/>
      <dgm:spPr/>
    </dgm:pt>
    <dgm:pt modelId="{337B1E02-B2E6-44D0-998A-5D2BE70A0B48}" type="pres">
      <dgm:prSet presAssocID="{D9AC2AD1-9662-415D-A39A-E9D65EE46DB3}" presName="parTxOnly" presStyleLbl="node1" presStyleIdx="2" presStyleCnt="6">
        <dgm:presLayoutVars>
          <dgm:bulletEnabled val="1"/>
        </dgm:presLayoutVars>
      </dgm:prSet>
      <dgm:spPr/>
      <dgm:t>
        <a:bodyPr/>
        <a:lstStyle/>
        <a:p>
          <a:endParaRPr lang="en-US"/>
        </a:p>
      </dgm:t>
    </dgm:pt>
    <dgm:pt modelId="{386E3DBB-F7B9-45DC-BD46-E551BB85DF34}" type="pres">
      <dgm:prSet presAssocID="{93666133-9A21-4ABF-A91A-EABDAA557138}" presName="parSpace" presStyleCnt="0"/>
      <dgm:spPr/>
    </dgm:pt>
    <dgm:pt modelId="{5AF1ABED-16F0-4EEE-9AA0-C13F2DE70436}" type="pres">
      <dgm:prSet presAssocID="{00B57567-A4C9-4712-9C60-F59F5C22E46D}" presName="parTxOnly" presStyleLbl="node1" presStyleIdx="3" presStyleCnt="6">
        <dgm:presLayoutVars>
          <dgm:bulletEnabled val="1"/>
        </dgm:presLayoutVars>
      </dgm:prSet>
      <dgm:spPr/>
      <dgm:t>
        <a:bodyPr/>
        <a:lstStyle/>
        <a:p>
          <a:endParaRPr lang="en-US"/>
        </a:p>
      </dgm:t>
    </dgm:pt>
    <dgm:pt modelId="{47DD3159-8FA3-4706-8F0A-A744E0024C16}" type="pres">
      <dgm:prSet presAssocID="{F1A47F08-4880-4EC7-946B-5CC088727380}" presName="parSpace" presStyleCnt="0"/>
      <dgm:spPr/>
    </dgm:pt>
    <dgm:pt modelId="{1F8B345F-B499-4C36-9538-D0BADCD5C791}" type="pres">
      <dgm:prSet presAssocID="{E67102CB-4020-4283-B055-4F7EAE5E0C29}" presName="parTxOnly" presStyleLbl="node1" presStyleIdx="4" presStyleCnt="6">
        <dgm:presLayoutVars>
          <dgm:bulletEnabled val="1"/>
        </dgm:presLayoutVars>
      </dgm:prSet>
      <dgm:spPr/>
      <dgm:t>
        <a:bodyPr/>
        <a:lstStyle/>
        <a:p>
          <a:endParaRPr lang="en-US"/>
        </a:p>
      </dgm:t>
    </dgm:pt>
    <dgm:pt modelId="{4D9C0870-1FEC-4D9D-998C-3F175FC816FF}" type="pres">
      <dgm:prSet presAssocID="{B9C6F6C9-3DF7-49B4-8AB8-8C93A00B950B}" presName="parSpace" presStyleCnt="0"/>
      <dgm:spPr/>
    </dgm:pt>
    <dgm:pt modelId="{FE766DDB-B314-437B-8638-BE7BBA0E1F78}" type="pres">
      <dgm:prSet presAssocID="{5315F6A5-DAF5-468F-BC9B-3E9EF5BB5AE0}" presName="parTxOnly" presStyleLbl="node1" presStyleIdx="5" presStyleCnt="6">
        <dgm:presLayoutVars>
          <dgm:bulletEnabled val="1"/>
        </dgm:presLayoutVars>
      </dgm:prSet>
      <dgm:spPr/>
      <dgm:t>
        <a:bodyPr/>
        <a:lstStyle/>
        <a:p>
          <a:endParaRPr lang="en-US"/>
        </a:p>
      </dgm:t>
    </dgm:pt>
  </dgm:ptLst>
  <dgm:cxnLst>
    <dgm:cxn modelId="{926A34EE-7681-4997-BECD-E0579BC676AB}" srcId="{43436B38-1BB9-4B7C-89B7-0744BCF9D10E}" destId="{C233A560-A8A4-4022-9365-98F27084FCFB}" srcOrd="0" destOrd="0" parTransId="{29CD7BC0-31B5-435B-B0E8-78078EA768FF}" sibTransId="{896DB7B4-9A1B-4428-A07C-695CAC4FC7DB}"/>
    <dgm:cxn modelId="{2AF2AF45-0286-4D51-9002-ECF0AFAA5296}" type="presOf" srcId="{00B57567-A4C9-4712-9C60-F59F5C22E46D}" destId="{5AF1ABED-16F0-4EEE-9AA0-C13F2DE70436}" srcOrd="0" destOrd="0" presId="urn:microsoft.com/office/officeart/2005/8/layout/hChevron3"/>
    <dgm:cxn modelId="{BF175545-3CBB-4697-A08C-A4A187582A3B}" srcId="{43436B38-1BB9-4B7C-89B7-0744BCF9D10E}" destId="{5315F6A5-DAF5-468F-BC9B-3E9EF5BB5AE0}" srcOrd="5" destOrd="0" parTransId="{CCC5FE82-53F9-4E74-AE60-B39B0B374F02}" sibTransId="{C072BD9B-1F5B-4098-93BC-A4526970D23A}"/>
    <dgm:cxn modelId="{6EF1616E-A391-4540-B422-E50A075BBB0B}" type="presOf" srcId="{43436B38-1BB9-4B7C-89B7-0744BCF9D10E}" destId="{BCD20E3C-90FD-48A8-A4D2-005256D09447}" srcOrd="0" destOrd="0" presId="urn:microsoft.com/office/officeart/2005/8/layout/hChevron3"/>
    <dgm:cxn modelId="{7919E08F-E80D-4414-8D5C-D1C3E234F60E}" type="presOf" srcId="{D9AC2AD1-9662-415D-A39A-E9D65EE46DB3}" destId="{337B1E02-B2E6-44D0-998A-5D2BE70A0B48}" srcOrd="0" destOrd="0" presId="urn:microsoft.com/office/officeart/2005/8/layout/hChevron3"/>
    <dgm:cxn modelId="{5248A871-A9E6-4085-BA3F-AFE8126A29E6}" type="presOf" srcId="{E67102CB-4020-4283-B055-4F7EAE5E0C29}" destId="{1F8B345F-B499-4C36-9538-D0BADCD5C791}" srcOrd="0" destOrd="0" presId="urn:microsoft.com/office/officeart/2005/8/layout/hChevron3"/>
    <dgm:cxn modelId="{8F315491-D08B-4DDD-B7B0-049D1892604C}" srcId="{43436B38-1BB9-4B7C-89B7-0744BCF9D10E}" destId="{D9AC2AD1-9662-415D-A39A-E9D65EE46DB3}" srcOrd="2" destOrd="0" parTransId="{9B9F0B76-BE68-44C8-8A52-C76CFC5D569B}" sibTransId="{93666133-9A21-4ABF-A91A-EABDAA557138}"/>
    <dgm:cxn modelId="{4930E434-FCB8-4872-A535-CD61E4CE841D}" srcId="{43436B38-1BB9-4B7C-89B7-0744BCF9D10E}" destId="{E67102CB-4020-4283-B055-4F7EAE5E0C29}" srcOrd="4" destOrd="0" parTransId="{BD249ECA-370A-4198-B7BC-844E68ABFCBE}" sibTransId="{B9C6F6C9-3DF7-49B4-8AB8-8C93A00B950B}"/>
    <dgm:cxn modelId="{839EF2F8-48AB-463F-B1FE-06B2F67AE796}" srcId="{43436B38-1BB9-4B7C-89B7-0744BCF9D10E}" destId="{F7EF3C91-7BFD-4506-81F6-76CFFDE6E8B5}" srcOrd="1" destOrd="0" parTransId="{AB188ABD-6966-449B-A1DF-C9F2E026AC9E}" sibTransId="{1766F417-7244-48A7-82E0-52F52ACEAD98}"/>
    <dgm:cxn modelId="{B1337D98-CE6A-4849-9200-048851373104}" type="presOf" srcId="{C233A560-A8A4-4022-9365-98F27084FCFB}" destId="{06D17C23-B959-4BC4-92B6-EF9D23E6EA11}" srcOrd="0" destOrd="0" presId="urn:microsoft.com/office/officeart/2005/8/layout/hChevron3"/>
    <dgm:cxn modelId="{D8A6FEBD-EC72-45AD-A074-516B30C70A6E}" type="presOf" srcId="{F7EF3C91-7BFD-4506-81F6-76CFFDE6E8B5}" destId="{84A4EA1F-6162-4A10-A06A-63682142C25A}" srcOrd="0" destOrd="0" presId="urn:microsoft.com/office/officeart/2005/8/layout/hChevron3"/>
    <dgm:cxn modelId="{949B078A-4707-4E7A-8ADF-45141A4B4AF8}" srcId="{43436B38-1BB9-4B7C-89B7-0744BCF9D10E}" destId="{00B57567-A4C9-4712-9C60-F59F5C22E46D}" srcOrd="3" destOrd="0" parTransId="{EA374493-D1B7-4597-AA02-3B676E5ABD59}" sibTransId="{F1A47F08-4880-4EC7-946B-5CC088727380}"/>
    <dgm:cxn modelId="{CD79AADC-CA41-4A60-A684-A8FDA0BBA6FA}" type="presOf" srcId="{5315F6A5-DAF5-468F-BC9B-3E9EF5BB5AE0}" destId="{FE766DDB-B314-437B-8638-BE7BBA0E1F78}" srcOrd="0" destOrd="0" presId="urn:microsoft.com/office/officeart/2005/8/layout/hChevron3"/>
    <dgm:cxn modelId="{395C2C65-3DC3-4F84-86CC-FC41F1B60A50}" type="presParOf" srcId="{BCD20E3C-90FD-48A8-A4D2-005256D09447}" destId="{06D17C23-B959-4BC4-92B6-EF9D23E6EA11}" srcOrd="0" destOrd="0" presId="urn:microsoft.com/office/officeart/2005/8/layout/hChevron3"/>
    <dgm:cxn modelId="{04CEFB46-B75D-4F32-BCB5-BD9784568460}" type="presParOf" srcId="{BCD20E3C-90FD-48A8-A4D2-005256D09447}" destId="{388D6E8F-F0B1-4265-9270-AAF414F96833}" srcOrd="1" destOrd="0" presId="urn:microsoft.com/office/officeart/2005/8/layout/hChevron3"/>
    <dgm:cxn modelId="{AA48C5CA-AE5E-4A56-853A-C81DF80E253D}" type="presParOf" srcId="{BCD20E3C-90FD-48A8-A4D2-005256D09447}" destId="{84A4EA1F-6162-4A10-A06A-63682142C25A}" srcOrd="2" destOrd="0" presId="urn:microsoft.com/office/officeart/2005/8/layout/hChevron3"/>
    <dgm:cxn modelId="{77E772FE-BCB9-40D0-B04D-A9D8452610AA}" type="presParOf" srcId="{BCD20E3C-90FD-48A8-A4D2-005256D09447}" destId="{DEDDF3B1-3043-4F14-B18D-65538FC9890A}" srcOrd="3" destOrd="0" presId="urn:microsoft.com/office/officeart/2005/8/layout/hChevron3"/>
    <dgm:cxn modelId="{35DDFD18-C629-47A2-A0EF-1C79ED4DF21C}" type="presParOf" srcId="{BCD20E3C-90FD-48A8-A4D2-005256D09447}" destId="{337B1E02-B2E6-44D0-998A-5D2BE70A0B48}" srcOrd="4" destOrd="0" presId="urn:microsoft.com/office/officeart/2005/8/layout/hChevron3"/>
    <dgm:cxn modelId="{4777A36F-AD64-445E-86AB-D8150D56AEF5}" type="presParOf" srcId="{BCD20E3C-90FD-48A8-A4D2-005256D09447}" destId="{386E3DBB-F7B9-45DC-BD46-E551BB85DF34}" srcOrd="5" destOrd="0" presId="urn:microsoft.com/office/officeart/2005/8/layout/hChevron3"/>
    <dgm:cxn modelId="{680F3CBA-E934-491C-9F92-BD487895ED0C}" type="presParOf" srcId="{BCD20E3C-90FD-48A8-A4D2-005256D09447}" destId="{5AF1ABED-16F0-4EEE-9AA0-C13F2DE70436}" srcOrd="6" destOrd="0" presId="urn:microsoft.com/office/officeart/2005/8/layout/hChevron3"/>
    <dgm:cxn modelId="{36E4B09F-F54B-4450-9A36-6B806F25A918}" type="presParOf" srcId="{BCD20E3C-90FD-48A8-A4D2-005256D09447}" destId="{47DD3159-8FA3-4706-8F0A-A744E0024C16}" srcOrd="7" destOrd="0" presId="urn:microsoft.com/office/officeart/2005/8/layout/hChevron3"/>
    <dgm:cxn modelId="{D2F35C8A-104D-426A-B557-A6D403385E7F}" type="presParOf" srcId="{BCD20E3C-90FD-48A8-A4D2-005256D09447}" destId="{1F8B345F-B499-4C36-9538-D0BADCD5C791}" srcOrd="8" destOrd="0" presId="urn:microsoft.com/office/officeart/2005/8/layout/hChevron3"/>
    <dgm:cxn modelId="{6C0228C4-9DF6-422F-8EDF-BD62D58C357B}" type="presParOf" srcId="{BCD20E3C-90FD-48A8-A4D2-005256D09447}" destId="{4D9C0870-1FEC-4D9D-998C-3F175FC816FF}" srcOrd="9" destOrd="0" presId="urn:microsoft.com/office/officeart/2005/8/layout/hChevron3"/>
    <dgm:cxn modelId="{739BE637-86E1-40BC-BAEE-FCBEE363C573}" type="presParOf" srcId="{BCD20E3C-90FD-48A8-A4D2-005256D09447}" destId="{FE766DDB-B314-437B-8638-BE7BBA0E1F78}" srcOrd="10" destOrd="0" presId="urn:microsoft.com/office/officeart/2005/8/layout/hChevro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1475E6-5B05-4594-8CBE-530F5D5C2554}"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CDE06330-979E-4576-90C6-5C2D676D7569}">
      <dgm:prSet phldrT="[Text]" custT="1"/>
      <dgm:spPr/>
      <dgm:t>
        <a:bodyPr/>
        <a:lstStyle/>
        <a:p>
          <a:r>
            <a:rPr lang="en-US" sz="1600" b="1" dirty="0" smtClean="0"/>
            <a:t>Stage 1</a:t>
          </a:r>
        </a:p>
        <a:p>
          <a:r>
            <a:rPr lang="en-US" sz="1600" b="1" dirty="0" smtClean="0"/>
            <a:t>Reagent validation</a:t>
          </a:r>
          <a:endParaRPr lang="en-US" sz="1600" dirty="0"/>
        </a:p>
      </dgm:t>
    </dgm:pt>
    <dgm:pt modelId="{5791B0E8-FD18-4390-951A-9DB33FE3DDC3}" type="parTrans" cxnId="{020AA69F-D223-4E53-B61C-43239A7C316A}">
      <dgm:prSet/>
      <dgm:spPr/>
      <dgm:t>
        <a:bodyPr/>
        <a:lstStyle/>
        <a:p>
          <a:endParaRPr lang="en-US" sz="1600"/>
        </a:p>
      </dgm:t>
    </dgm:pt>
    <dgm:pt modelId="{E379103E-E37E-4F0C-BA8F-631AFD2E533B}" type="sibTrans" cxnId="{020AA69F-D223-4E53-B61C-43239A7C316A}">
      <dgm:prSet/>
      <dgm:spPr/>
      <dgm:t>
        <a:bodyPr/>
        <a:lstStyle/>
        <a:p>
          <a:endParaRPr lang="en-US" sz="1600"/>
        </a:p>
      </dgm:t>
    </dgm:pt>
    <dgm:pt modelId="{5BBDF517-FE07-4103-B20F-F1B198570C30}">
      <dgm:prSet phldrT="[Text]" custT="1"/>
      <dgm:spPr/>
      <dgm:t>
        <a:bodyPr/>
        <a:lstStyle/>
        <a:p>
          <a:r>
            <a:rPr lang="en-US" sz="1600" dirty="0" smtClean="0"/>
            <a:t> Binding assays</a:t>
          </a:r>
          <a:endParaRPr lang="en-US" sz="1600" dirty="0"/>
        </a:p>
      </dgm:t>
    </dgm:pt>
    <dgm:pt modelId="{E93346E1-64F0-4FCF-BA46-5595B2624E3E}" type="parTrans" cxnId="{5057A187-33D7-40F5-B4A5-140BC527FFAD}">
      <dgm:prSet/>
      <dgm:spPr/>
      <dgm:t>
        <a:bodyPr/>
        <a:lstStyle/>
        <a:p>
          <a:endParaRPr lang="en-US" sz="1600"/>
        </a:p>
      </dgm:t>
    </dgm:pt>
    <dgm:pt modelId="{1EB20564-56B0-4272-928B-1ED24A1A6ECA}" type="sibTrans" cxnId="{5057A187-33D7-40F5-B4A5-140BC527FFAD}">
      <dgm:prSet/>
      <dgm:spPr/>
      <dgm:t>
        <a:bodyPr/>
        <a:lstStyle/>
        <a:p>
          <a:endParaRPr lang="en-US" sz="1600"/>
        </a:p>
      </dgm:t>
    </dgm:pt>
    <dgm:pt modelId="{708E5DFD-CE4B-48F7-9F3C-F3ABC42E1A81}">
      <dgm:prSet phldrT="[Text]" custT="1"/>
      <dgm:spPr/>
      <dgm:t>
        <a:bodyPr/>
        <a:lstStyle/>
        <a:p>
          <a:r>
            <a:rPr lang="en-US" sz="1600" dirty="0" smtClean="0"/>
            <a:t> Functional assays</a:t>
          </a:r>
          <a:endParaRPr lang="en-US" sz="1600" dirty="0"/>
        </a:p>
      </dgm:t>
    </dgm:pt>
    <dgm:pt modelId="{DD712AAD-DEEF-40A2-B372-24452E651093}" type="parTrans" cxnId="{E979C831-D3B6-4057-9C54-1E08E6AF4736}">
      <dgm:prSet/>
      <dgm:spPr/>
      <dgm:t>
        <a:bodyPr/>
        <a:lstStyle/>
        <a:p>
          <a:endParaRPr lang="en-US" sz="1600"/>
        </a:p>
      </dgm:t>
    </dgm:pt>
    <dgm:pt modelId="{A4B21586-2C8E-4CF4-89B1-A8E63F1A2D45}" type="sibTrans" cxnId="{E979C831-D3B6-4057-9C54-1E08E6AF4736}">
      <dgm:prSet/>
      <dgm:spPr/>
      <dgm:t>
        <a:bodyPr/>
        <a:lstStyle/>
        <a:p>
          <a:endParaRPr lang="en-US" sz="1600"/>
        </a:p>
      </dgm:t>
    </dgm:pt>
    <dgm:pt modelId="{C9382819-E35C-4BB1-8B4C-A9D16C05BA69}">
      <dgm:prSet phldrT="[Text]" custT="1"/>
      <dgm:spPr/>
      <dgm:t>
        <a:bodyPr/>
        <a:lstStyle/>
        <a:p>
          <a:r>
            <a:rPr lang="en-US" sz="1600" b="1" dirty="0" smtClean="0"/>
            <a:t>Stage 3</a:t>
          </a:r>
        </a:p>
        <a:p>
          <a:r>
            <a:rPr lang="en-US" sz="1600" b="1" dirty="0" smtClean="0"/>
            <a:t>Lead Screening        </a:t>
          </a:r>
        </a:p>
      </dgm:t>
    </dgm:pt>
    <dgm:pt modelId="{860DB588-4EEB-4F8A-A1E9-C33FBDAE3717}" type="parTrans" cxnId="{46DEEDDC-6CDA-4F46-9E4C-A4B5DD938A41}">
      <dgm:prSet/>
      <dgm:spPr/>
      <dgm:t>
        <a:bodyPr/>
        <a:lstStyle/>
        <a:p>
          <a:endParaRPr lang="en-US" sz="1600"/>
        </a:p>
      </dgm:t>
    </dgm:pt>
    <dgm:pt modelId="{AE7D5FCF-CD3C-453E-AE14-5C7E4F02191C}" type="sibTrans" cxnId="{46DEEDDC-6CDA-4F46-9E4C-A4B5DD938A41}">
      <dgm:prSet/>
      <dgm:spPr/>
      <dgm:t>
        <a:bodyPr/>
        <a:lstStyle/>
        <a:p>
          <a:endParaRPr lang="en-US" sz="1600"/>
        </a:p>
      </dgm:t>
    </dgm:pt>
    <dgm:pt modelId="{92B0DF23-B06C-4BB2-B1A7-2BFFB76A60C8}">
      <dgm:prSet phldrT="[Text]" custT="1"/>
      <dgm:spPr/>
      <dgm:t>
        <a:bodyPr/>
        <a:lstStyle/>
        <a:p>
          <a:r>
            <a:rPr lang="en-US" sz="1600" dirty="0" smtClean="0"/>
            <a:t> </a:t>
          </a:r>
          <a:r>
            <a:rPr lang="en-US" sz="1600" dirty="0" err="1" smtClean="0"/>
            <a:t>Antisera</a:t>
          </a:r>
          <a:r>
            <a:rPr lang="en-US" sz="1600" dirty="0" smtClean="0"/>
            <a:t> titer and animal selection </a:t>
          </a:r>
          <a:endParaRPr lang="en-US" sz="1600" dirty="0"/>
        </a:p>
      </dgm:t>
    </dgm:pt>
    <dgm:pt modelId="{AF310B76-51BA-44DE-A7F4-FA92787E6E1A}" type="parTrans" cxnId="{78CD175B-0E95-4905-8170-B39F1EA88FEF}">
      <dgm:prSet/>
      <dgm:spPr/>
      <dgm:t>
        <a:bodyPr/>
        <a:lstStyle/>
        <a:p>
          <a:endParaRPr lang="en-US" sz="1600"/>
        </a:p>
      </dgm:t>
    </dgm:pt>
    <dgm:pt modelId="{14DDACEA-2FA9-4B1C-A8AC-E20A79E221F3}" type="sibTrans" cxnId="{78CD175B-0E95-4905-8170-B39F1EA88FEF}">
      <dgm:prSet/>
      <dgm:spPr/>
      <dgm:t>
        <a:bodyPr/>
        <a:lstStyle/>
        <a:p>
          <a:endParaRPr lang="en-US" sz="1600"/>
        </a:p>
      </dgm:t>
    </dgm:pt>
    <dgm:pt modelId="{043E4397-2DE8-4B7A-B081-9E42F88B6A11}">
      <dgm:prSet phldrT="[Text]" custT="1"/>
      <dgm:spPr/>
      <dgm:t>
        <a:bodyPr/>
        <a:lstStyle/>
        <a:p>
          <a:r>
            <a:rPr lang="en-US" sz="1600" b="1" dirty="0" smtClean="0"/>
            <a:t>Stage 5</a:t>
          </a:r>
        </a:p>
        <a:p>
          <a:r>
            <a:rPr lang="en-US" sz="1600" b="1" dirty="0" smtClean="0"/>
            <a:t>Development support</a:t>
          </a:r>
          <a:endParaRPr lang="en-US" sz="1600" b="1" dirty="0"/>
        </a:p>
      </dgm:t>
    </dgm:pt>
    <dgm:pt modelId="{701EE307-7F62-490F-8EF3-042D4A8471EA}" type="parTrans" cxnId="{D6A3EFFC-CACB-4122-8919-8562C362631A}">
      <dgm:prSet/>
      <dgm:spPr/>
      <dgm:t>
        <a:bodyPr/>
        <a:lstStyle/>
        <a:p>
          <a:endParaRPr lang="en-US" sz="1600"/>
        </a:p>
      </dgm:t>
    </dgm:pt>
    <dgm:pt modelId="{A9C3FB2D-7BB6-4176-AF4D-476B68D7B479}" type="sibTrans" cxnId="{D6A3EFFC-CACB-4122-8919-8562C362631A}">
      <dgm:prSet/>
      <dgm:spPr/>
      <dgm:t>
        <a:bodyPr/>
        <a:lstStyle/>
        <a:p>
          <a:endParaRPr lang="en-US" sz="1600"/>
        </a:p>
      </dgm:t>
    </dgm:pt>
    <dgm:pt modelId="{EE7F3F2C-7589-4D7F-B432-90D5D7F1653F}">
      <dgm:prSet phldrT="[Text]" custT="1"/>
      <dgm:spPr/>
      <dgm:t>
        <a:bodyPr/>
        <a:lstStyle/>
        <a:p>
          <a:r>
            <a:rPr lang="en-US" sz="1600" b="0" dirty="0" smtClean="0">
              <a:solidFill>
                <a:schemeClr val="tx1"/>
              </a:solidFill>
            </a:rPr>
            <a:t>Physicochemical properties </a:t>
          </a:r>
          <a:endParaRPr lang="en-US" sz="1600" b="0" dirty="0">
            <a:solidFill>
              <a:schemeClr val="tx1"/>
            </a:solidFill>
          </a:endParaRPr>
        </a:p>
      </dgm:t>
    </dgm:pt>
    <dgm:pt modelId="{84B99439-D079-4B22-A843-82FC34F63B5E}" type="parTrans" cxnId="{3621E920-3E6D-4CD1-AF85-5A7E4EC27E98}">
      <dgm:prSet/>
      <dgm:spPr/>
      <dgm:t>
        <a:bodyPr/>
        <a:lstStyle/>
        <a:p>
          <a:endParaRPr lang="en-US" sz="1600"/>
        </a:p>
      </dgm:t>
    </dgm:pt>
    <dgm:pt modelId="{20F07081-2C23-486B-AA8E-246FB9D2462A}" type="sibTrans" cxnId="{3621E920-3E6D-4CD1-AF85-5A7E4EC27E98}">
      <dgm:prSet/>
      <dgm:spPr/>
      <dgm:t>
        <a:bodyPr/>
        <a:lstStyle/>
        <a:p>
          <a:endParaRPr lang="en-US" sz="1600"/>
        </a:p>
      </dgm:t>
    </dgm:pt>
    <dgm:pt modelId="{6E91A072-5A82-4282-BB78-9C9A4063B88D}">
      <dgm:prSet phldrT="[Text]" custT="1"/>
      <dgm:spPr/>
      <dgm:t>
        <a:bodyPr/>
        <a:lstStyle/>
        <a:p>
          <a:r>
            <a:rPr lang="en-US" sz="1600" dirty="0" smtClean="0"/>
            <a:t> PK/PD/</a:t>
          </a:r>
          <a:r>
            <a:rPr lang="en-US" sz="1600" dirty="0" err="1" smtClean="0"/>
            <a:t>Tox</a:t>
          </a:r>
          <a:r>
            <a:rPr lang="en-US" sz="1600" dirty="0" smtClean="0"/>
            <a:t>, in vivo efficacy</a:t>
          </a:r>
          <a:endParaRPr lang="en-US" sz="1600" dirty="0"/>
        </a:p>
      </dgm:t>
    </dgm:pt>
    <dgm:pt modelId="{95AE9A44-6A1E-41F3-AD24-FF451E8F8A23}" type="parTrans" cxnId="{80A3B1D2-A9BA-4E50-9530-53672F487D24}">
      <dgm:prSet/>
      <dgm:spPr/>
      <dgm:t>
        <a:bodyPr/>
        <a:lstStyle/>
        <a:p>
          <a:endParaRPr lang="en-US" sz="1600"/>
        </a:p>
      </dgm:t>
    </dgm:pt>
    <dgm:pt modelId="{877E8687-61C4-4583-A177-220DD95457AF}" type="sibTrans" cxnId="{80A3B1D2-A9BA-4E50-9530-53672F487D24}">
      <dgm:prSet/>
      <dgm:spPr/>
      <dgm:t>
        <a:bodyPr/>
        <a:lstStyle/>
        <a:p>
          <a:endParaRPr lang="en-US" sz="1600"/>
        </a:p>
      </dgm:t>
    </dgm:pt>
    <dgm:pt modelId="{9F800192-D4A8-40C2-947E-055F6FA626D6}">
      <dgm:prSet custT="1"/>
      <dgm:spPr/>
      <dgm:t>
        <a:bodyPr/>
        <a:lstStyle/>
        <a:p>
          <a:r>
            <a:rPr lang="en-US" sz="1600" b="1" dirty="0" smtClean="0"/>
            <a:t>Stage 2        </a:t>
          </a:r>
        </a:p>
        <a:p>
          <a:r>
            <a:rPr lang="en-US" sz="1600" b="1" dirty="0" smtClean="0"/>
            <a:t>Assay development</a:t>
          </a:r>
          <a:endParaRPr lang="en-US" sz="1600" dirty="0"/>
        </a:p>
      </dgm:t>
    </dgm:pt>
    <dgm:pt modelId="{E65D5374-7AAB-474C-9DB6-340CF4691AB8}" type="parTrans" cxnId="{7ECDF2F5-F487-4C51-94D4-319ED0D5E1BB}">
      <dgm:prSet/>
      <dgm:spPr/>
      <dgm:t>
        <a:bodyPr/>
        <a:lstStyle/>
        <a:p>
          <a:endParaRPr lang="en-US" sz="1600"/>
        </a:p>
      </dgm:t>
    </dgm:pt>
    <dgm:pt modelId="{3C349336-7EA5-433A-A876-06633FF74F08}" type="sibTrans" cxnId="{7ECDF2F5-F487-4C51-94D4-319ED0D5E1BB}">
      <dgm:prSet/>
      <dgm:spPr/>
      <dgm:t>
        <a:bodyPr/>
        <a:lstStyle/>
        <a:p>
          <a:endParaRPr lang="en-US" sz="1600"/>
        </a:p>
      </dgm:t>
    </dgm:pt>
    <dgm:pt modelId="{7910297E-8C6F-4173-9DB7-8F833CA6A78A}">
      <dgm:prSet custT="1"/>
      <dgm:spPr/>
      <dgm:t>
        <a:bodyPr/>
        <a:lstStyle/>
        <a:p>
          <a:r>
            <a:rPr lang="en-US" sz="1600" b="1" dirty="0" smtClean="0"/>
            <a:t>Stage 4 </a:t>
          </a:r>
        </a:p>
        <a:p>
          <a:r>
            <a:rPr lang="en-US" sz="1600" b="1" dirty="0" smtClean="0"/>
            <a:t>Candidate selection</a:t>
          </a:r>
          <a:endParaRPr lang="en-US" sz="1600" b="1" dirty="0"/>
        </a:p>
      </dgm:t>
    </dgm:pt>
    <dgm:pt modelId="{3141C9B7-8C94-4457-89F7-23CEA4159C77}" type="parTrans" cxnId="{DCCAFACB-FBC7-4204-AB95-553459507712}">
      <dgm:prSet/>
      <dgm:spPr/>
      <dgm:t>
        <a:bodyPr/>
        <a:lstStyle/>
        <a:p>
          <a:endParaRPr lang="en-US" sz="1600"/>
        </a:p>
      </dgm:t>
    </dgm:pt>
    <dgm:pt modelId="{31CC0F49-A922-4EBF-BBD0-F2F5FB46C3EC}" type="sibTrans" cxnId="{DCCAFACB-FBC7-4204-AB95-553459507712}">
      <dgm:prSet/>
      <dgm:spPr/>
      <dgm:t>
        <a:bodyPr/>
        <a:lstStyle/>
        <a:p>
          <a:endParaRPr lang="en-US" sz="1600"/>
        </a:p>
      </dgm:t>
    </dgm:pt>
    <dgm:pt modelId="{74A89FE8-E75B-4962-9889-064D05F34BFD}">
      <dgm:prSet custT="1"/>
      <dgm:spPr/>
      <dgm:t>
        <a:bodyPr/>
        <a:lstStyle/>
        <a:p>
          <a:r>
            <a:rPr lang="en-US" sz="1600" dirty="0" smtClean="0">
              <a:solidFill>
                <a:schemeClr val="tx1"/>
              </a:solidFill>
            </a:rPr>
            <a:t> Characterization of purified </a:t>
          </a:r>
          <a:r>
            <a:rPr lang="en-US" sz="1600" dirty="0" err="1" smtClean="0">
              <a:solidFill>
                <a:schemeClr val="tx1"/>
              </a:solidFill>
            </a:rPr>
            <a:t>mAbs</a:t>
          </a:r>
          <a:endParaRPr lang="en-US" sz="1600" dirty="0">
            <a:solidFill>
              <a:schemeClr val="tx1"/>
            </a:solidFill>
          </a:endParaRPr>
        </a:p>
      </dgm:t>
    </dgm:pt>
    <dgm:pt modelId="{14BBC41C-560A-4C27-9EE4-8423A538E335}" type="parTrans" cxnId="{D397CFED-DF16-4120-8D63-6FFE6B933009}">
      <dgm:prSet/>
      <dgm:spPr/>
      <dgm:t>
        <a:bodyPr/>
        <a:lstStyle/>
        <a:p>
          <a:endParaRPr lang="en-US" sz="1600"/>
        </a:p>
      </dgm:t>
    </dgm:pt>
    <dgm:pt modelId="{DBED26ED-62A5-4DFB-9E49-0B2C14472903}" type="sibTrans" cxnId="{D397CFED-DF16-4120-8D63-6FFE6B933009}">
      <dgm:prSet/>
      <dgm:spPr/>
      <dgm:t>
        <a:bodyPr/>
        <a:lstStyle/>
        <a:p>
          <a:endParaRPr lang="en-US" sz="1600"/>
        </a:p>
      </dgm:t>
    </dgm:pt>
    <dgm:pt modelId="{1B78D90A-C27B-4A8E-A9B9-49F81FAE386A}">
      <dgm:prSet phldrT="[Text]" custT="1"/>
      <dgm:spPr/>
      <dgm:t>
        <a:bodyPr/>
        <a:lstStyle/>
        <a:p>
          <a:r>
            <a:rPr lang="en-US" sz="1600" b="0" dirty="0" smtClean="0"/>
            <a:t> Protein reagents</a:t>
          </a:r>
          <a:endParaRPr lang="en-US" sz="1600" b="0" dirty="0"/>
        </a:p>
      </dgm:t>
    </dgm:pt>
    <dgm:pt modelId="{D6D992D4-D9DC-4FA8-AEFB-3F05F1C1C6D9}" type="parTrans" cxnId="{A900B38A-DF8D-4FB1-B98F-0660B1B1205F}">
      <dgm:prSet/>
      <dgm:spPr/>
      <dgm:t>
        <a:bodyPr/>
        <a:lstStyle/>
        <a:p>
          <a:endParaRPr lang="en-US" sz="1600"/>
        </a:p>
      </dgm:t>
    </dgm:pt>
    <dgm:pt modelId="{4978E3C4-3923-446E-8B6A-4F0956AE1F4A}" type="sibTrans" cxnId="{A900B38A-DF8D-4FB1-B98F-0660B1B1205F}">
      <dgm:prSet/>
      <dgm:spPr/>
      <dgm:t>
        <a:bodyPr/>
        <a:lstStyle/>
        <a:p>
          <a:endParaRPr lang="en-US" sz="1600"/>
        </a:p>
      </dgm:t>
    </dgm:pt>
    <dgm:pt modelId="{4C49EAC1-9B6A-4CFE-9F66-DC4BD82A4F8C}">
      <dgm:prSet phldrT="[Text]" custT="1"/>
      <dgm:spPr/>
      <dgm:t>
        <a:bodyPr/>
        <a:lstStyle/>
        <a:p>
          <a:r>
            <a:rPr lang="en-US" sz="1600" b="0" dirty="0" smtClean="0"/>
            <a:t> Recombinant and endogenous cell lines </a:t>
          </a:r>
          <a:endParaRPr lang="en-US" sz="1600" b="0" dirty="0"/>
        </a:p>
      </dgm:t>
    </dgm:pt>
    <dgm:pt modelId="{010EBEBD-61BC-4456-90ED-D2CE34B2AF64}" type="parTrans" cxnId="{1ADC19D6-BB6E-4D07-8EAE-25E2DF1CC11F}">
      <dgm:prSet/>
      <dgm:spPr/>
      <dgm:t>
        <a:bodyPr/>
        <a:lstStyle/>
        <a:p>
          <a:endParaRPr lang="en-US" sz="1600"/>
        </a:p>
      </dgm:t>
    </dgm:pt>
    <dgm:pt modelId="{E421471B-DFB0-45E5-B5CC-10E337DD85ED}" type="sibTrans" cxnId="{1ADC19D6-BB6E-4D07-8EAE-25E2DF1CC11F}">
      <dgm:prSet/>
      <dgm:spPr/>
      <dgm:t>
        <a:bodyPr/>
        <a:lstStyle/>
        <a:p>
          <a:endParaRPr lang="en-US" sz="1600"/>
        </a:p>
      </dgm:t>
    </dgm:pt>
    <dgm:pt modelId="{3F1EBD7F-F924-4F95-89DA-0DA00FA4377A}">
      <dgm:prSet phldrT="[Text]" custT="1"/>
      <dgm:spPr/>
      <dgm:t>
        <a:bodyPr/>
        <a:lstStyle/>
        <a:p>
          <a:r>
            <a:rPr lang="en-US" sz="1600" dirty="0" smtClean="0"/>
            <a:t>Screening of </a:t>
          </a:r>
          <a:r>
            <a:rPr lang="en-US" sz="1600" dirty="0" err="1" smtClean="0"/>
            <a:t>mAb</a:t>
          </a:r>
          <a:r>
            <a:rPr lang="en-US" sz="1600" dirty="0" smtClean="0"/>
            <a:t> from </a:t>
          </a:r>
          <a:r>
            <a:rPr lang="en-US" sz="1600" dirty="0" err="1" smtClean="0"/>
            <a:t>hybridoma</a:t>
          </a:r>
          <a:r>
            <a:rPr lang="en-US" sz="1600" dirty="0" smtClean="0"/>
            <a:t> and phage</a:t>
          </a:r>
          <a:endParaRPr lang="en-US" sz="1600" dirty="0"/>
        </a:p>
      </dgm:t>
    </dgm:pt>
    <dgm:pt modelId="{60ACBB6B-2743-472C-9313-36A845E0F0CC}" type="parTrans" cxnId="{07CC034B-8263-4CFC-9B70-320CD7FEECE6}">
      <dgm:prSet/>
      <dgm:spPr/>
      <dgm:t>
        <a:bodyPr/>
        <a:lstStyle/>
        <a:p>
          <a:endParaRPr lang="en-US" sz="1600"/>
        </a:p>
      </dgm:t>
    </dgm:pt>
    <dgm:pt modelId="{F585F2C1-AE6E-4C68-9B8C-591892802047}" type="sibTrans" cxnId="{07CC034B-8263-4CFC-9B70-320CD7FEECE6}">
      <dgm:prSet/>
      <dgm:spPr/>
      <dgm:t>
        <a:bodyPr/>
        <a:lstStyle/>
        <a:p>
          <a:endParaRPr lang="en-US" sz="1600"/>
        </a:p>
      </dgm:t>
    </dgm:pt>
    <dgm:pt modelId="{118C63E0-F869-4585-BBAC-3C54EBF194A6}">
      <dgm:prSet custT="1"/>
      <dgm:spPr/>
      <dgm:t>
        <a:bodyPr/>
        <a:lstStyle/>
        <a:p>
          <a:r>
            <a:rPr lang="en-US" sz="1600" dirty="0" smtClean="0">
              <a:solidFill>
                <a:schemeClr val="tx1"/>
              </a:solidFill>
            </a:rPr>
            <a:t> </a:t>
          </a:r>
          <a:r>
            <a:rPr lang="en-US" sz="1600" dirty="0" err="1" smtClean="0">
              <a:solidFill>
                <a:schemeClr val="tx1"/>
              </a:solidFill>
            </a:rPr>
            <a:t>Chimeric</a:t>
          </a:r>
          <a:r>
            <a:rPr lang="en-US" sz="1600" dirty="0" smtClean="0">
              <a:solidFill>
                <a:schemeClr val="tx1"/>
              </a:solidFill>
            </a:rPr>
            <a:t>/humanization/affinity maturation</a:t>
          </a:r>
          <a:endParaRPr lang="en-US" sz="1600" dirty="0">
            <a:solidFill>
              <a:schemeClr val="tx1"/>
            </a:solidFill>
          </a:endParaRPr>
        </a:p>
      </dgm:t>
    </dgm:pt>
    <dgm:pt modelId="{57EC4FA1-200F-426B-B5FC-A40805A0549D}" type="parTrans" cxnId="{29807D37-0964-4B6A-ABB9-D86D0A87993B}">
      <dgm:prSet/>
      <dgm:spPr/>
      <dgm:t>
        <a:bodyPr/>
        <a:lstStyle/>
        <a:p>
          <a:endParaRPr lang="en-US" sz="1600"/>
        </a:p>
      </dgm:t>
    </dgm:pt>
    <dgm:pt modelId="{AA6B4A47-B8B0-4CA6-A91A-CD769E8F76E6}" type="sibTrans" cxnId="{29807D37-0964-4B6A-ABB9-D86D0A87993B}">
      <dgm:prSet/>
      <dgm:spPr/>
      <dgm:t>
        <a:bodyPr/>
        <a:lstStyle/>
        <a:p>
          <a:endParaRPr lang="en-US" sz="1600"/>
        </a:p>
      </dgm:t>
    </dgm:pt>
    <dgm:pt modelId="{F512223C-917B-4D4A-A8DD-4D3B46411440}">
      <dgm:prSet phldrT="[Text]" custT="1"/>
      <dgm:spPr/>
      <dgm:t>
        <a:bodyPr/>
        <a:lstStyle/>
        <a:p>
          <a:r>
            <a:rPr lang="en-US" sz="1600" dirty="0" smtClean="0"/>
            <a:t>CHO stable cell line, process/CMC development</a:t>
          </a:r>
          <a:endParaRPr lang="en-US" sz="1600" dirty="0"/>
        </a:p>
      </dgm:t>
    </dgm:pt>
    <dgm:pt modelId="{A3A30240-3DFD-4FD0-A056-7D29F98CE42C}" type="parTrans" cxnId="{A03F6175-AE01-470A-AFF0-E2DBA8001429}">
      <dgm:prSet/>
      <dgm:spPr/>
      <dgm:t>
        <a:bodyPr/>
        <a:lstStyle/>
        <a:p>
          <a:endParaRPr lang="en-US" sz="1600"/>
        </a:p>
      </dgm:t>
    </dgm:pt>
    <dgm:pt modelId="{080AE837-011E-44EB-8B03-CF3D1110C479}" type="sibTrans" cxnId="{A03F6175-AE01-470A-AFF0-E2DBA8001429}">
      <dgm:prSet/>
      <dgm:spPr/>
      <dgm:t>
        <a:bodyPr/>
        <a:lstStyle/>
        <a:p>
          <a:endParaRPr lang="en-US" sz="1600"/>
        </a:p>
      </dgm:t>
    </dgm:pt>
    <dgm:pt modelId="{409D9E07-C641-4400-A722-48332C90069C}" type="pres">
      <dgm:prSet presAssocID="{B81475E6-5B05-4594-8CBE-530F5D5C2554}" presName="Name0" presStyleCnt="0">
        <dgm:presLayoutVars>
          <dgm:dir/>
          <dgm:animLvl val="lvl"/>
          <dgm:resizeHandles val="exact"/>
        </dgm:presLayoutVars>
      </dgm:prSet>
      <dgm:spPr/>
      <dgm:t>
        <a:bodyPr/>
        <a:lstStyle/>
        <a:p>
          <a:endParaRPr lang="en-US"/>
        </a:p>
      </dgm:t>
    </dgm:pt>
    <dgm:pt modelId="{27524F38-1B7F-4060-8FCC-007DD872E3B5}" type="pres">
      <dgm:prSet presAssocID="{CDE06330-979E-4576-90C6-5C2D676D7569}" presName="linNode" presStyleCnt="0"/>
      <dgm:spPr/>
    </dgm:pt>
    <dgm:pt modelId="{332D4B84-609F-4EA5-832D-506EA685EC34}" type="pres">
      <dgm:prSet presAssocID="{CDE06330-979E-4576-90C6-5C2D676D7569}" presName="parentText" presStyleLbl="node1" presStyleIdx="0" presStyleCnt="5">
        <dgm:presLayoutVars>
          <dgm:chMax val="1"/>
          <dgm:bulletEnabled val="1"/>
        </dgm:presLayoutVars>
      </dgm:prSet>
      <dgm:spPr/>
      <dgm:t>
        <a:bodyPr/>
        <a:lstStyle/>
        <a:p>
          <a:endParaRPr lang="en-US"/>
        </a:p>
      </dgm:t>
    </dgm:pt>
    <dgm:pt modelId="{447AB402-51AC-4BCF-A3B1-DF794D5FCA5B}" type="pres">
      <dgm:prSet presAssocID="{CDE06330-979E-4576-90C6-5C2D676D7569}" presName="descendantText" presStyleLbl="alignAccFollowNode1" presStyleIdx="0" presStyleCnt="5">
        <dgm:presLayoutVars>
          <dgm:bulletEnabled val="1"/>
        </dgm:presLayoutVars>
      </dgm:prSet>
      <dgm:spPr/>
      <dgm:t>
        <a:bodyPr/>
        <a:lstStyle/>
        <a:p>
          <a:endParaRPr lang="en-US"/>
        </a:p>
      </dgm:t>
    </dgm:pt>
    <dgm:pt modelId="{E76C2115-D07D-4FB1-BDBE-17B19662F8AC}" type="pres">
      <dgm:prSet presAssocID="{E379103E-E37E-4F0C-BA8F-631AFD2E533B}" presName="sp" presStyleCnt="0"/>
      <dgm:spPr/>
    </dgm:pt>
    <dgm:pt modelId="{54098BBD-95A7-4F6E-A21D-7A2CF06EADFD}" type="pres">
      <dgm:prSet presAssocID="{9F800192-D4A8-40C2-947E-055F6FA626D6}" presName="linNode" presStyleCnt="0"/>
      <dgm:spPr/>
    </dgm:pt>
    <dgm:pt modelId="{D380FA88-DE77-474A-9909-95B8A1D07ED9}" type="pres">
      <dgm:prSet presAssocID="{9F800192-D4A8-40C2-947E-055F6FA626D6}" presName="parentText" presStyleLbl="node1" presStyleIdx="1" presStyleCnt="5">
        <dgm:presLayoutVars>
          <dgm:chMax val="1"/>
          <dgm:bulletEnabled val="1"/>
        </dgm:presLayoutVars>
      </dgm:prSet>
      <dgm:spPr/>
      <dgm:t>
        <a:bodyPr/>
        <a:lstStyle/>
        <a:p>
          <a:endParaRPr lang="en-US"/>
        </a:p>
      </dgm:t>
    </dgm:pt>
    <dgm:pt modelId="{4FCCBB1E-3AD2-498D-83B8-D3F5E3A7751F}" type="pres">
      <dgm:prSet presAssocID="{9F800192-D4A8-40C2-947E-055F6FA626D6}" presName="descendantText" presStyleLbl="alignAccFollowNode1" presStyleIdx="1" presStyleCnt="5">
        <dgm:presLayoutVars>
          <dgm:bulletEnabled val="1"/>
        </dgm:presLayoutVars>
      </dgm:prSet>
      <dgm:spPr/>
      <dgm:t>
        <a:bodyPr/>
        <a:lstStyle/>
        <a:p>
          <a:endParaRPr lang="en-US"/>
        </a:p>
      </dgm:t>
    </dgm:pt>
    <dgm:pt modelId="{6B324E69-D20B-4CCA-9D85-DAA8DC9DE6A4}" type="pres">
      <dgm:prSet presAssocID="{3C349336-7EA5-433A-A876-06633FF74F08}" presName="sp" presStyleCnt="0"/>
      <dgm:spPr/>
    </dgm:pt>
    <dgm:pt modelId="{4A51E075-FEED-42A8-91E7-B586ADAB62CD}" type="pres">
      <dgm:prSet presAssocID="{C9382819-E35C-4BB1-8B4C-A9D16C05BA69}" presName="linNode" presStyleCnt="0"/>
      <dgm:spPr/>
    </dgm:pt>
    <dgm:pt modelId="{765F9BAC-1AF2-42C0-AD5B-2CD0ED07040D}" type="pres">
      <dgm:prSet presAssocID="{C9382819-E35C-4BB1-8B4C-A9D16C05BA69}" presName="parentText" presStyleLbl="node1" presStyleIdx="2" presStyleCnt="5">
        <dgm:presLayoutVars>
          <dgm:chMax val="1"/>
          <dgm:bulletEnabled val="1"/>
        </dgm:presLayoutVars>
      </dgm:prSet>
      <dgm:spPr/>
      <dgm:t>
        <a:bodyPr/>
        <a:lstStyle/>
        <a:p>
          <a:endParaRPr lang="en-US"/>
        </a:p>
      </dgm:t>
    </dgm:pt>
    <dgm:pt modelId="{A1431AEB-925F-4123-802C-9FFA976AA9D7}" type="pres">
      <dgm:prSet presAssocID="{C9382819-E35C-4BB1-8B4C-A9D16C05BA69}" presName="descendantText" presStyleLbl="alignAccFollowNode1" presStyleIdx="2" presStyleCnt="5">
        <dgm:presLayoutVars>
          <dgm:bulletEnabled val="1"/>
        </dgm:presLayoutVars>
      </dgm:prSet>
      <dgm:spPr/>
      <dgm:t>
        <a:bodyPr/>
        <a:lstStyle/>
        <a:p>
          <a:endParaRPr lang="en-US"/>
        </a:p>
      </dgm:t>
    </dgm:pt>
    <dgm:pt modelId="{E5CB6FCB-291B-4CFB-9A2D-55D3E99668DB}" type="pres">
      <dgm:prSet presAssocID="{AE7D5FCF-CD3C-453E-AE14-5C7E4F02191C}" presName="sp" presStyleCnt="0"/>
      <dgm:spPr/>
    </dgm:pt>
    <dgm:pt modelId="{4AC35FDE-0EF4-455F-A9F7-27D890C32D23}" type="pres">
      <dgm:prSet presAssocID="{7910297E-8C6F-4173-9DB7-8F833CA6A78A}" presName="linNode" presStyleCnt="0"/>
      <dgm:spPr/>
    </dgm:pt>
    <dgm:pt modelId="{BD6E13E2-68D3-47FB-BE8B-8EABF71C67E6}" type="pres">
      <dgm:prSet presAssocID="{7910297E-8C6F-4173-9DB7-8F833CA6A78A}" presName="parentText" presStyleLbl="node1" presStyleIdx="3" presStyleCnt="5">
        <dgm:presLayoutVars>
          <dgm:chMax val="1"/>
          <dgm:bulletEnabled val="1"/>
        </dgm:presLayoutVars>
      </dgm:prSet>
      <dgm:spPr/>
      <dgm:t>
        <a:bodyPr/>
        <a:lstStyle/>
        <a:p>
          <a:endParaRPr lang="en-US"/>
        </a:p>
      </dgm:t>
    </dgm:pt>
    <dgm:pt modelId="{211BBAD4-137A-4353-AE23-CD92D7A0D47A}" type="pres">
      <dgm:prSet presAssocID="{7910297E-8C6F-4173-9DB7-8F833CA6A78A}" presName="descendantText" presStyleLbl="alignAccFollowNode1" presStyleIdx="3" presStyleCnt="5">
        <dgm:presLayoutVars>
          <dgm:bulletEnabled val="1"/>
        </dgm:presLayoutVars>
      </dgm:prSet>
      <dgm:spPr/>
      <dgm:t>
        <a:bodyPr/>
        <a:lstStyle/>
        <a:p>
          <a:endParaRPr lang="en-US"/>
        </a:p>
      </dgm:t>
    </dgm:pt>
    <dgm:pt modelId="{26B4D092-924E-4B72-AC34-26E8C3913134}" type="pres">
      <dgm:prSet presAssocID="{31CC0F49-A922-4EBF-BBD0-F2F5FB46C3EC}" presName="sp" presStyleCnt="0"/>
      <dgm:spPr/>
    </dgm:pt>
    <dgm:pt modelId="{854AE8C4-73A6-4135-B373-9553D200B986}" type="pres">
      <dgm:prSet presAssocID="{043E4397-2DE8-4B7A-B081-9E42F88B6A11}" presName="linNode" presStyleCnt="0"/>
      <dgm:spPr/>
    </dgm:pt>
    <dgm:pt modelId="{036A0657-2559-4DA6-947C-10E54631598C}" type="pres">
      <dgm:prSet presAssocID="{043E4397-2DE8-4B7A-B081-9E42F88B6A11}" presName="parentText" presStyleLbl="node1" presStyleIdx="4" presStyleCnt="5">
        <dgm:presLayoutVars>
          <dgm:chMax val="1"/>
          <dgm:bulletEnabled val="1"/>
        </dgm:presLayoutVars>
      </dgm:prSet>
      <dgm:spPr/>
      <dgm:t>
        <a:bodyPr/>
        <a:lstStyle/>
        <a:p>
          <a:endParaRPr lang="en-US"/>
        </a:p>
      </dgm:t>
    </dgm:pt>
    <dgm:pt modelId="{1996222F-E001-4C66-AB32-2678ED5386C0}" type="pres">
      <dgm:prSet presAssocID="{043E4397-2DE8-4B7A-B081-9E42F88B6A11}" presName="descendantText" presStyleLbl="alignAccFollowNode1" presStyleIdx="4" presStyleCnt="5">
        <dgm:presLayoutVars>
          <dgm:bulletEnabled val="1"/>
        </dgm:presLayoutVars>
      </dgm:prSet>
      <dgm:spPr/>
      <dgm:t>
        <a:bodyPr/>
        <a:lstStyle/>
        <a:p>
          <a:endParaRPr lang="en-US"/>
        </a:p>
      </dgm:t>
    </dgm:pt>
  </dgm:ptLst>
  <dgm:cxnLst>
    <dgm:cxn modelId="{6D653CC1-2FF1-4859-A2A4-05EBA14D573D}" type="presOf" srcId="{EE7F3F2C-7589-4D7F-B432-90D5D7F1653F}" destId="{1996222F-E001-4C66-AB32-2678ED5386C0}" srcOrd="0" destOrd="0" presId="urn:microsoft.com/office/officeart/2005/8/layout/vList5"/>
    <dgm:cxn modelId="{470F81CE-41FD-481F-A311-2DD078D6770E}" type="presOf" srcId="{043E4397-2DE8-4B7A-B081-9E42F88B6A11}" destId="{036A0657-2559-4DA6-947C-10E54631598C}" srcOrd="0" destOrd="0" presId="urn:microsoft.com/office/officeart/2005/8/layout/vList5"/>
    <dgm:cxn modelId="{1ADC19D6-BB6E-4D07-8EAE-25E2DF1CC11F}" srcId="{CDE06330-979E-4576-90C6-5C2D676D7569}" destId="{4C49EAC1-9B6A-4CFE-9F66-DC4BD82A4F8C}" srcOrd="1" destOrd="0" parTransId="{010EBEBD-61BC-4456-90ED-D2CE34B2AF64}" sibTransId="{E421471B-DFB0-45E5-B5CC-10E337DD85ED}"/>
    <dgm:cxn modelId="{CDBA6198-5C2A-4295-BFAF-923A6ED4F0D5}" type="presOf" srcId="{9F800192-D4A8-40C2-947E-055F6FA626D6}" destId="{D380FA88-DE77-474A-9909-95B8A1D07ED9}" srcOrd="0" destOrd="0" presId="urn:microsoft.com/office/officeart/2005/8/layout/vList5"/>
    <dgm:cxn modelId="{D397CFED-DF16-4120-8D63-6FFE6B933009}" srcId="{7910297E-8C6F-4173-9DB7-8F833CA6A78A}" destId="{74A89FE8-E75B-4962-9889-064D05F34BFD}" srcOrd="0" destOrd="0" parTransId="{14BBC41C-560A-4C27-9EE4-8423A538E335}" sibTransId="{DBED26ED-62A5-4DFB-9E49-0B2C14472903}"/>
    <dgm:cxn modelId="{5057A187-33D7-40F5-B4A5-140BC527FFAD}" srcId="{9F800192-D4A8-40C2-947E-055F6FA626D6}" destId="{5BBDF517-FE07-4103-B20F-F1B198570C30}" srcOrd="0" destOrd="0" parTransId="{E93346E1-64F0-4FCF-BA46-5595B2624E3E}" sibTransId="{1EB20564-56B0-4272-928B-1ED24A1A6ECA}"/>
    <dgm:cxn modelId="{308DF8DA-F09B-4A64-8E17-EE43AA509B2F}" type="presOf" srcId="{4C49EAC1-9B6A-4CFE-9F66-DC4BD82A4F8C}" destId="{447AB402-51AC-4BCF-A3B1-DF794D5FCA5B}" srcOrd="0" destOrd="1" presId="urn:microsoft.com/office/officeart/2005/8/layout/vList5"/>
    <dgm:cxn modelId="{90060C76-CE89-4461-A53D-DF02BAF02D7C}" type="presOf" srcId="{74A89FE8-E75B-4962-9889-064D05F34BFD}" destId="{211BBAD4-137A-4353-AE23-CD92D7A0D47A}" srcOrd="0" destOrd="0" presId="urn:microsoft.com/office/officeart/2005/8/layout/vList5"/>
    <dgm:cxn modelId="{8B952363-B84E-49B4-AC03-B60F27949438}" type="presOf" srcId="{F512223C-917B-4D4A-A8DD-4D3B46411440}" destId="{1996222F-E001-4C66-AB32-2678ED5386C0}" srcOrd="0" destOrd="1" presId="urn:microsoft.com/office/officeart/2005/8/layout/vList5"/>
    <dgm:cxn modelId="{E979C831-D3B6-4057-9C54-1E08E6AF4736}" srcId="{9F800192-D4A8-40C2-947E-055F6FA626D6}" destId="{708E5DFD-CE4B-48F7-9F3C-F3ABC42E1A81}" srcOrd="1" destOrd="0" parTransId="{DD712AAD-DEEF-40A2-B372-24452E651093}" sibTransId="{A4B21586-2C8E-4CF4-89B1-A8E63F1A2D45}"/>
    <dgm:cxn modelId="{DCCAFACB-FBC7-4204-AB95-553459507712}" srcId="{B81475E6-5B05-4594-8CBE-530F5D5C2554}" destId="{7910297E-8C6F-4173-9DB7-8F833CA6A78A}" srcOrd="3" destOrd="0" parTransId="{3141C9B7-8C94-4457-89F7-23CEA4159C77}" sibTransId="{31CC0F49-A922-4EBF-BBD0-F2F5FB46C3EC}"/>
    <dgm:cxn modelId="{9C9B63FC-BFA2-43E4-9BEF-10AD2F0EAB71}" type="presOf" srcId="{3F1EBD7F-F924-4F95-89DA-0DA00FA4377A}" destId="{A1431AEB-925F-4123-802C-9FFA976AA9D7}" srcOrd="0" destOrd="1" presId="urn:microsoft.com/office/officeart/2005/8/layout/vList5"/>
    <dgm:cxn modelId="{A09D6A3B-51F2-4BDE-8B0D-44130B0A73E8}" type="presOf" srcId="{6E91A072-5A82-4282-BB78-9C9A4063B88D}" destId="{1996222F-E001-4C66-AB32-2678ED5386C0}" srcOrd="0" destOrd="2" presId="urn:microsoft.com/office/officeart/2005/8/layout/vList5"/>
    <dgm:cxn modelId="{A900B38A-DF8D-4FB1-B98F-0660B1B1205F}" srcId="{CDE06330-979E-4576-90C6-5C2D676D7569}" destId="{1B78D90A-C27B-4A8E-A9B9-49F81FAE386A}" srcOrd="0" destOrd="0" parTransId="{D6D992D4-D9DC-4FA8-AEFB-3F05F1C1C6D9}" sibTransId="{4978E3C4-3923-446E-8B6A-4F0956AE1F4A}"/>
    <dgm:cxn modelId="{3621E920-3E6D-4CD1-AF85-5A7E4EC27E98}" srcId="{043E4397-2DE8-4B7A-B081-9E42F88B6A11}" destId="{EE7F3F2C-7589-4D7F-B432-90D5D7F1653F}" srcOrd="0" destOrd="0" parTransId="{84B99439-D079-4B22-A843-82FC34F63B5E}" sibTransId="{20F07081-2C23-486B-AA8E-246FB9D2462A}"/>
    <dgm:cxn modelId="{D6A3EFFC-CACB-4122-8919-8562C362631A}" srcId="{B81475E6-5B05-4594-8CBE-530F5D5C2554}" destId="{043E4397-2DE8-4B7A-B081-9E42F88B6A11}" srcOrd="4" destOrd="0" parTransId="{701EE307-7F62-490F-8EF3-042D4A8471EA}" sibTransId="{A9C3FB2D-7BB6-4176-AF4D-476B68D7B479}"/>
    <dgm:cxn modelId="{7379544D-6FE6-4D95-AF19-16057D573666}" type="presOf" srcId="{7910297E-8C6F-4173-9DB7-8F833CA6A78A}" destId="{BD6E13E2-68D3-47FB-BE8B-8EABF71C67E6}" srcOrd="0" destOrd="0" presId="urn:microsoft.com/office/officeart/2005/8/layout/vList5"/>
    <dgm:cxn modelId="{1744BE4C-2E89-4A9B-9E39-6DD785DD0127}" type="presOf" srcId="{708E5DFD-CE4B-48F7-9F3C-F3ABC42E1A81}" destId="{4FCCBB1E-3AD2-498D-83B8-D3F5E3A7751F}" srcOrd="0" destOrd="1" presId="urn:microsoft.com/office/officeart/2005/8/layout/vList5"/>
    <dgm:cxn modelId="{78CD175B-0E95-4905-8170-B39F1EA88FEF}" srcId="{C9382819-E35C-4BB1-8B4C-A9D16C05BA69}" destId="{92B0DF23-B06C-4BB2-B1A7-2BFFB76A60C8}" srcOrd="0" destOrd="0" parTransId="{AF310B76-51BA-44DE-A7F4-FA92787E6E1A}" sibTransId="{14DDACEA-2FA9-4B1C-A8AC-E20A79E221F3}"/>
    <dgm:cxn modelId="{29807D37-0964-4B6A-ABB9-D86D0A87993B}" srcId="{7910297E-8C6F-4173-9DB7-8F833CA6A78A}" destId="{118C63E0-F869-4585-BBAC-3C54EBF194A6}" srcOrd="1" destOrd="0" parTransId="{57EC4FA1-200F-426B-B5FC-A40805A0549D}" sibTransId="{AA6B4A47-B8B0-4CA6-A91A-CD769E8F76E6}"/>
    <dgm:cxn modelId="{96538D37-583B-4EBF-82C6-1969CA51E2AB}" type="presOf" srcId="{118C63E0-F869-4585-BBAC-3C54EBF194A6}" destId="{211BBAD4-137A-4353-AE23-CD92D7A0D47A}" srcOrd="0" destOrd="1" presId="urn:microsoft.com/office/officeart/2005/8/layout/vList5"/>
    <dgm:cxn modelId="{2B4141BF-88D8-4581-8CF9-322A81F4B625}" type="presOf" srcId="{5BBDF517-FE07-4103-B20F-F1B198570C30}" destId="{4FCCBB1E-3AD2-498D-83B8-D3F5E3A7751F}" srcOrd="0" destOrd="0" presId="urn:microsoft.com/office/officeart/2005/8/layout/vList5"/>
    <dgm:cxn modelId="{07CC034B-8263-4CFC-9B70-320CD7FEECE6}" srcId="{C9382819-E35C-4BB1-8B4C-A9D16C05BA69}" destId="{3F1EBD7F-F924-4F95-89DA-0DA00FA4377A}" srcOrd="1" destOrd="0" parTransId="{60ACBB6B-2743-472C-9313-36A845E0F0CC}" sibTransId="{F585F2C1-AE6E-4C68-9B8C-591892802047}"/>
    <dgm:cxn modelId="{76E53664-A3C1-44BC-B896-0597CE75FD27}" type="presOf" srcId="{1B78D90A-C27B-4A8E-A9B9-49F81FAE386A}" destId="{447AB402-51AC-4BCF-A3B1-DF794D5FCA5B}" srcOrd="0" destOrd="0" presId="urn:microsoft.com/office/officeart/2005/8/layout/vList5"/>
    <dgm:cxn modelId="{80A3B1D2-A9BA-4E50-9530-53672F487D24}" srcId="{043E4397-2DE8-4B7A-B081-9E42F88B6A11}" destId="{6E91A072-5A82-4282-BB78-9C9A4063B88D}" srcOrd="2" destOrd="0" parTransId="{95AE9A44-6A1E-41F3-AD24-FF451E8F8A23}" sibTransId="{877E8687-61C4-4583-A177-220DD95457AF}"/>
    <dgm:cxn modelId="{AD2277BA-BE3E-4383-900B-59EF918F6E9E}" type="presOf" srcId="{C9382819-E35C-4BB1-8B4C-A9D16C05BA69}" destId="{765F9BAC-1AF2-42C0-AD5B-2CD0ED07040D}" srcOrd="0" destOrd="0" presId="urn:microsoft.com/office/officeart/2005/8/layout/vList5"/>
    <dgm:cxn modelId="{46DEEDDC-6CDA-4F46-9E4C-A4B5DD938A41}" srcId="{B81475E6-5B05-4594-8CBE-530F5D5C2554}" destId="{C9382819-E35C-4BB1-8B4C-A9D16C05BA69}" srcOrd="2" destOrd="0" parTransId="{860DB588-4EEB-4F8A-A1E9-C33FBDAE3717}" sibTransId="{AE7D5FCF-CD3C-453E-AE14-5C7E4F02191C}"/>
    <dgm:cxn modelId="{A045DB2C-FA6C-4690-A558-89FB426D14F4}" type="presOf" srcId="{92B0DF23-B06C-4BB2-B1A7-2BFFB76A60C8}" destId="{A1431AEB-925F-4123-802C-9FFA976AA9D7}" srcOrd="0" destOrd="0" presId="urn:microsoft.com/office/officeart/2005/8/layout/vList5"/>
    <dgm:cxn modelId="{7ECDF2F5-F487-4C51-94D4-319ED0D5E1BB}" srcId="{B81475E6-5B05-4594-8CBE-530F5D5C2554}" destId="{9F800192-D4A8-40C2-947E-055F6FA626D6}" srcOrd="1" destOrd="0" parTransId="{E65D5374-7AAB-474C-9DB6-340CF4691AB8}" sibTransId="{3C349336-7EA5-433A-A876-06633FF74F08}"/>
    <dgm:cxn modelId="{D9E609DD-1976-413E-94A1-8972ED5C8065}" type="presOf" srcId="{CDE06330-979E-4576-90C6-5C2D676D7569}" destId="{332D4B84-609F-4EA5-832D-506EA685EC34}" srcOrd="0" destOrd="0" presId="urn:microsoft.com/office/officeart/2005/8/layout/vList5"/>
    <dgm:cxn modelId="{A03F6175-AE01-470A-AFF0-E2DBA8001429}" srcId="{043E4397-2DE8-4B7A-B081-9E42F88B6A11}" destId="{F512223C-917B-4D4A-A8DD-4D3B46411440}" srcOrd="1" destOrd="0" parTransId="{A3A30240-3DFD-4FD0-A056-7D29F98CE42C}" sibTransId="{080AE837-011E-44EB-8B03-CF3D1110C479}"/>
    <dgm:cxn modelId="{D1AE567F-BC96-4689-BCFD-7CF86E67E2C0}" type="presOf" srcId="{B81475E6-5B05-4594-8CBE-530F5D5C2554}" destId="{409D9E07-C641-4400-A722-48332C90069C}" srcOrd="0" destOrd="0" presId="urn:microsoft.com/office/officeart/2005/8/layout/vList5"/>
    <dgm:cxn modelId="{020AA69F-D223-4E53-B61C-43239A7C316A}" srcId="{B81475E6-5B05-4594-8CBE-530F5D5C2554}" destId="{CDE06330-979E-4576-90C6-5C2D676D7569}" srcOrd="0" destOrd="0" parTransId="{5791B0E8-FD18-4390-951A-9DB33FE3DDC3}" sibTransId="{E379103E-E37E-4F0C-BA8F-631AFD2E533B}"/>
    <dgm:cxn modelId="{59259FE3-60C2-40FB-9806-DC8997243CDF}" type="presParOf" srcId="{409D9E07-C641-4400-A722-48332C90069C}" destId="{27524F38-1B7F-4060-8FCC-007DD872E3B5}" srcOrd="0" destOrd="0" presId="urn:microsoft.com/office/officeart/2005/8/layout/vList5"/>
    <dgm:cxn modelId="{415F7D48-A63E-4238-BF41-16256A09CF1B}" type="presParOf" srcId="{27524F38-1B7F-4060-8FCC-007DD872E3B5}" destId="{332D4B84-609F-4EA5-832D-506EA685EC34}" srcOrd="0" destOrd="0" presId="urn:microsoft.com/office/officeart/2005/8/layout/vList5"/>
    <dgm:cxn modelId="{673D2B65-55E4-4321-94AC-3294F4B2C298}" type="presParOf" srcId="{27524F38-1B7F-4060-8FCC-007DD872E3B5}" destId="{447AB402-51AC-4BCF-A3B1-DF794D5FCA5B}" srcOrd="1" destOrd="0" presId="urn:microsoft.com/office/officeart/2005/8/layout/vList5"/>
    <dgm:cxn modelId="{46213484-EDFD-4ADC-B29E-A0ADB74929E8}" type="presParOf" srcId="{409D9E07-C641-4400-A722-48332C90069C}" destId="{E76C2115-D07D-4FB1-BDBE-17B19662F8AC}" srcOrd="1" destOrd="0" presId="urn:microsoft.com/office/officeart/2005/8/layout/vList5"/>
    <dgm:cxn modelId="{A5911A1E-AC4C-4EE6-940C-7518E807D954}" type="presParOf" srcId="{409D9E07-C641-4400-A722-48332C90069C}" destId="{54098BBD-95A7-4F6E-A21D-7A2CF06EADFD}" srcOrd="2" destOrd="0" presId="urn:microsoft.com/office/officeart/2005/8/layout/vList5"/>
    <dgm:cxn modelId="{122A6D27-25E8-4352-AEC6-7789B8556B6D}" type="presParOf" srcId="{54098BBD-95A7-4F6E-A21D-7A2CF06EADFD}" destId="{D380FA88-DE77-474A-9909-95B8A1D07ED9}" srcOrd="0" destOrd="0" presId="urn:microsoft.com/office/officeart/2005/8/layout/vList5"/>
    <dgm:cxn modelId="{9917684A-07A8-491E-91D4-D3EECB45E814}" type="presParOf" srcId="{54098BBD-95A7-4F6E-A21D-7A2CF06EADFD}" destId="{4FCCBB1E-3AD2-498D-83B8-D3F5E3A7751F}" srcOrd="1" destOrd="0" presId="urn:microsoft.com/office/officeart/2005/8/layout/vList5"/>
    <dgm:cxn modelId="{DD4B6C34-1593-4652-92ED-D31D95FEDDBB}" type="presParOf" srcId="{409D9E07-C641-4400-A722-48332C90069C}" destId="{6B324E69-D20B-4CCA-9D85-DAA8DC9DE6A4}" srcOrd="3" destOrd="0" presId="urn:microsoft.com/office/officeart/2005/8/layout/vList5"/>
    <dgm:cxn modelId="{15EF3E09-568D-438B-9F4C-5ABB38E6743B}" type="presParOf" srcId="{409D9E07-C641-4400-A722-48332C90069C}" destId="{4A51E075-FEED-42A8-91E7-B586ADAB62CD}" srcOrd="4" destOrd="0" presId="urn:microsoft.com/office/officeart/2005/8/layout/vList5"/>
    <dgm:cxn modelId="{169682E4-9814-46D8-A065-A37C1F6D7ED1}" type="presParOf" srcId="{4A51E075-FEED-42A8-91E7-B586ADAB62CD}" destId="{765F9BAC-1AF2-42C0-AD5B-2CD0ED07040D}" srcOrd="0" destOrd="0" presId="urn:microsoft.com/office/officeart/2005/8/layout/vList5"/>
    <dgm:cxn modelId="{B1B2C16A-5B20-4679-A9F1-28DDABA61FC5}" type="presParOf" srcId="{4A51E075-FEED-42A8-91E7-B586ADAB62CD}" destId="{A1431AEB-925F-4123-802C-9FFA976AA9D7}" srcOrd="1" destOrd="0" presId="urn:microsoft.com/office/officeart/2005/8/layout/vList5"/>
    <dgm:cxn modelId="{1BAA3C92-01E7-4BD4-A9A8-F5FAE62A9F82}" type="presParOf" srcId="{409D9E07-C641-4400-A722-48332C90069C}" destId="{E5CB6FCB-291B-4CFB-9A2D-55D3E99668DB}" srcOrd="5" destOrd="0" presId="urn:microsoft.com/office/officeart/2005/8/layout/vList5"/>
    <dgm:cxn modelId="{12D2A196-EFEF-42CD-9F00-F2A34D49BB2A}" type="presParOf" srcId="{409D9E07-C641-4400-A722-48332C90069C}" destId="{4AC35FDE-0EF4-455F-A9F7-27D890C32D23}" srcOrd="6" destOrd="0" presId="urn:microsoft.com/office/officeart/2005/8/layout/vList5"/>
    <dgm:cxn modelId="{C844CB22-D9BC-4B3B-A2EC-E6E688D3D43F}" type="presParOf" srcId="{4AC35FDE-0EF4-455F-A9F7-27D890C32D23}" destId="{BD6E13E2-68D3-47FB-BE8B-8EABF71C67E6}" srcOrd="0" destOrd="0" presId="urn:microsoft.com/office/officeart/2005/8/layout/vList5"/>
    <dgm:cxn modelId="{836CC895-DDD1-49B5-9273-79F6079A60DC}" type="presParOf" srcId="{4AC35FDE-0EF4-455F-A9F7-27D890C32D23}" destId="{211BBAD4-137A-4353-AE23-CD92D7A0D47A}" srcOrd="1" destOrd="0" presId="urn:microsoft.com/office/officeart/2005/8/layout/vList5"/>
    <dgm:cxn modelId="{07040DC5-25A1-4E94-9EB5-FCDDA69E226B}" type="presParOf" srcId="{409D9E07-C641-4400-A722-48332C90069C}" destId="{26B4D092-924E-4B72-AC34-26E8C3913134}" srcOrd="7" destOrd="0" presId="urn:microsoft.com/office/officeart/2005/8/layout/vList5"/>
    <dgm:cxn modelId="{AECE730A-BFDE-4704-BF7D-BE4EB4E56F1E}" type="presParOf" srcId="{409D9E07-C641-4400-A722-48332C90069C}" destId="{854AE8C4-73A6-4135-B373-9553D200B986}" srcOrd="8" destOrd="0" presId="urn:microsoft.com/office/officeart/2005/8/layout/vList5"/>
    <dgm:cxn modelId="{7336CD86-6379-4B31-8F02-0F3F928380A4}" type="presParOf" srcId="{854AE8C4-73A6-4135-B373-9553D200B986}" destId="{036A0657-2559-4DA6-947C-10E54631598C}" srcOrd="0" destOrd="0" presId="urn:microsoft.com/office/officeart/2005/8/layout/vList5"/>
    <dgm:cxn modelId="{9DF77599-26FC-40FE-A546-70AEE7FA01EA}" type="presParOf" srcId="{854AE8C4-73A6-4135-B373-9553D200B986}" destId="{1996222F-E001-4C66-AB32-2678ED5386C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480D18-BE44-41A4-992A-85104C85730E}" type="doc">
      <dgm:prSet loTypeId="urn:microsoft.com/office/officeart/2005/8/layout/chevron2" loCatId="process" qsTypeId="urn:microsoft.com/office/officeart/2005/8/quickstyle/3d3" qsCatId="3D" csTypeId="urn:microsoft.com/office/officeart/2005/8/colors/colorful2" csCatId="colorful" phldr="1"/>
      <dgm:spPr/>
      <dgm:t>
        <a:bodyPr/>
        <a:lstStyle/>
        <a:p>
          <a:endParaRPr lang="en-US"/>
        </a:p>
      </dgm:t>
    </dgm:pt>
    <dgm:pt modelId="{23E36AA9-2C7B-4B25-B7FC-505D1514FCEF}">
      <dgm:prSet phldrT="[Text]" custT="1"/>
      <dgm:spPr/>
      <dgm:t>
        <a:bodyPr/>
        <a:lstStyle/>
        <a:p>
          <a:endParaRPr lang="en-US" sz="1200" dirty="0" smtClean="0"/>
        </a:p>
        <a:p>
          <a:r>
            <a:rPr lang="en-US" sz="1200" dirty="0" smtClean="0"/>
            <a:t>Antigen</a:t>
          </a:r>
        </a:p>
        <a:p>
          <a:r>
            <a:rPr lang="en-US" sz="1200" dirty="0" smtClean="0"/>
            <a:t>~4 weeks</a:t>
          </a:r>
        </a:p>
      </dgm:t>
    </dgm:pt>
    <dgm:pt modelId="{45350D33-6118-4E92-B69B-D26BA11714BF}" type="parTrans" cxnId="{F58E86D4-BEE8-48E0-865C-01F61FF7E89B}">
      <dgm:prSet/>
      <dgm:spPr/>
      <dgm:t>
        <a:bodyPr/>
        <a:lstStyle/>
        <a:p>
          <a:endParaRPr lang="en-US"/>
        </a:p>
      </dgm:t>
    </dgm:pt>
    <dgm:pt modelId="{664B25C7-C5B6-40F1-B970-0C8FC30E07F9}" type="sibTrans" cxnId="{F58E86D4-BEE8-48E0-865C-01F61FF7E89B}">
      <dgm:prSet/>
      <dgm:spPr/>
      <dgm:t>
        <a:bodyPr/>
        <a:lstStyle/>
        <a:p>
          <a:endParaRPr lang="en-US"/>
        </a:p>
      </dgm:t>
    </dgm:pt>
    <dgm:pt modelId="{F74DBA40-235A-4713-931F-1EDDB086D822}">
      <dgm:prSet phldrT="[Text]" custT="1"/>
      <dgm:spPr/>
      <dgm:t>
        <a:bodyPr/>
        <a:lstStyle/>
        <a:p>
          <a:r>
            <a:rPr lang="en-US" sz="1400" dirty="0" smtClean="0"/>
            <a:t>Antigen production and validation</a:t>
          </a:r>
          <a:endParaRPr lang="en-US" sz="1400" dirty="0"/>
        </a:p>
      </dgm:t>
    </dgm:pt>
    <dgm:pt modelId="{E79B00E8-0509-42B6-88F8-739A0F0ADFD1}" type="parTrans" cxnId="{D889F0DA-666C-4D6B-BB77-5A7EFDD355A8}">
      <dgm:prSet/>
      <dgm:spPr/>
      <dgm:t>
        <a:bodyPr/>
        <a:lstStyle/>
        <a:p>
          <a:endParaRPr lang="en-US"/>
        </a:p>
      </dgm:t>
    </dgm:pt>
    <dgm:pt modelId="{ACDEE9B0-C633-41BD-83F4-774B05873ECB}" type="sibTrans" cxnId="{D889F0DA-666C-4D6B-BB77-5A7EFDD355A8}">
      <dgm:prSet/>
      <dgm:spPr/>
      <dgm:t>
        <a:bodyPr/>
        <a:lstStyle/>
        <a:p>
          <a:endParaRPr lang="en-US"/>
        </a:p>
      </dgm:t>
    </dgm:pt>
    <dgm:pt modelId="{C2B95D41-34A6-4388-B5C3-977973386675}">
      <dgm:prSet phldrT="[Text]" custT="1"/>
      <dgm:spPr/>
      <dgm:t>
        <a:bodyPr/>
        <a:lstStyle/>
        <a:p>
          <a:endParaRPr lang="en-US" sz="1200" dirty="0" smtClean="0"/>
        </a:p>
        <a:p>
          <a:r>
            <a:rPr lang="en-US" sz="1200" dirty="0" smtClean="0"/>
            <a:t>Selection</a:t>
          </a:r>
        </a:p>
        <a:p>
          <a:r>
            <a:rPr lang="en-US" sz="1200" dirty="0" smtClean="0"/>
            <a:t>8~10 weeks</a:t>
          </a:r>
          <a:endParaRPr lang="en-US" sz="1200" dirty="0"/>
        </a:p>
      </dgm:t>
    </dgm:pt>
    <dgm:pt modelId="{37A1EE6C-F44E-49AA-9162-E8DBD71DE03A}" type="parTrans" cxnId="{433BD96A-64C0-489F-9F6D-DB46AC8D1C97}">
      <dgm:prSet/>
      <dgm:spPr/>
      <dgm:t>
        <a:bodyPr/>
        <a:lstStyle/>
        <a:p>
          <a:endParaRPr lang="en-US"/>
        </a:p>
      </dgm:t>
    </dgm:pt>
    <dgm:pt modelId="{F21097B5-6BB2-4EE2-BE37-C18EE0DE69BE}" type="sibTrans" cxnId="{433BD96A-64C0-489F-9F6D-DB46AC8D1C97}">
      <dgm:prSet/>
      <dgm:spPr/>
      <dgm:t>
        <a:bodyPr/>
        <a:lstStyle/>
        <a:p>
          <a:endParaRPr lang="en-US"/>
        </a:p>
      </dgm:t>
    </dgm:pt>
    <dgm:pt modelId="{44CC4F05-8671-4202-BC5C-BD774281AD7E}">
      <dgm:prSet phldrT="[Text]" custT="1"/>
      <dgm:spPr/>
      <dgm:t>
        <a:bodyPr/>
        <a:lstStyle/>
        <a:p>
          <a:r>
            <a:rPr lang="en-US" sz="1400" dirty="0" smtClean="0"/>
            <a:t>Library panning against antigen using tailor-made protocols</a:t>
          </a:r>
          <a:endParaRPr lang="en-US" sz="1400" dirty="0"/>
        </a:p>
      </dgm:t>
    </dgm:pt>
    <dgm:pt modelId="{88D02CF2-63DA-403C-B6BD-3DAC04A39A01}" type="parTrans" cxnId="{FF107C52-3668-4E35-806F-C108AB8DA506}">
      <dgm:prSet/>
      <dgm:spPr/>
      <dgm:t>
        <a:bodyPr/>
        <a:lstStyle/>
        <a:p>
          <a:endParaRPr lang="en-US"/>
        </a:p>
      </dgm:t>
    </dgm:pt>
    <dgm:pt modelId="{27B14A42-0360-4E44-9561-3A6ADBF184CA}" type="sibTrans" cxnId="{FF107C52-3668-4E35-806F-C108AB8DA506}">
      <dgm:prSet/>
      <dgm:spPr/>
      <dgm:t>
        <a:bodyPr/>
        <a:lstStyle/>
        <a:p>
          <a:endParaRPr lang="en-US"/>
        </a:p>
      </dgm:t>
    </dgm:pt>
    <dgm:pt modelId="{E8C1AAC3-3FCE-45B5-921D-B3E663A1C654}">
      <dgm:prSet phldrT="[Text]" custT="1"/>
      <dgm:spPr/>
      <dgm:t>
        <a:bodyPr/>
        <a:lstStyle/>
        <a:p>
          <a:r>
            <a:rPr lang="en-US" sz="1400" dirty="0" smtClean="0"/>
            <a:t>Selection of panning output by ELISA or FACS</a:t>
          </a:r>
          <a:endParaRPr lang="en-US" sz="1400" dirty="0"/>
        </a:p>
      </dgm:t>
    </dgm:pt>
    <dgm:pt modelId="{6F08F152-0A27-4154-98A1-543BAD2FE721}" type="parTrans" cxnId="{E931BEF2-D2E9-4FBD-9556-9CE761C17B16}">
      <dgm:prSet/>
      <dgm:spPr/>
      <dgm:t>
        <a:bodyPr/>
        <a:lstStyle/>
        <a:p>
          <a:endParaRPr lang="en-US"/>
        </a:p>
      </dgm:t>
    </dgm:pt>
    <dgm:pt modelId="{2AC9EC54-99A6-4C8B-90C4-BB55F3FF38AA}" type="sibTrans" cxnId="{E931BEF2-D2E9-4FBD-9556-9CE761C17B16}">
      <dgm:prSet/>
      <dgm:spPr/>
      <dgm:t>
        <a:bodyPr/>
        <a:lstStyle/>
        <a:p>
          <a:endParaRPr lang="en-US"/>
        </a:p>
      </dgm:t>
    </dgm:pt>
    <dgm:pt modelId="{79E1F2A8-4ACC-4142-8CED-6F3E5D6E48EF}">
      <dgm:prSet phldrT="[Text]" custT="1"/>
      <dgm:spPr/>
      <dgm:t>
        <a:bodyPr/>
        <a:lstStyle/>
        <a:p>
          <a:endParaRPr lang="en-US" sz="1200" b="0" dirty="0" smtClean="0"/>
        </a:p>
        <a:p>
          <a:r>
            <a:rPr lang="en-US" sz="1200" b="0" dirty="0" smtClean="0"/>
            <a:t>Production &amp; </a:t>
          </a:r>
        </a:p>
        <a:p>
          <a:r>
            <a:rPr lang="en-US" sz="1200" b="0" dirty="0" smtClean="0"/>
            <a:t>Characterization</a:t>
          </a:r>
        </a:p>
        <a:p>
          <a:r>
            <a:rPr lang="en-US" sz="1200" b="0" dirty="0" smtClean="0"/>
            <a:t>4~5 weeks</a:t>
          </a:r>
          <a:endParaRPr lang="en-US" sz="1200" dirty="0"/>
        </a:p>
      </dgm:t>
    </dgm:pt>
    <dgm:pt modelId="{E2C4D5C2-990A-42E1-9731-F3DC63525F5B}" type="parTrans" cxnId="{D8B7B02E-B8BF-4DBC-BB73-94519D545533}">
      <dgm:prSet/>
      <dgm:spPr/>
      <dgm:t>
        <a:bodyPr/>
        <a:lstStyle/>
        <a:p>
          <a:endParaRPr lang="en-US"/>
        </a:p>
      </dgm:t>
    </dgm:pt>
    <dgm:pt modelId="{767885CB-2971-4C9B-872C-D4FE5C0DD416}" type="sibTrans" cxnId="{D8B7B02E-B8BF-4DBC-BB73-94519D545533}">
      <dgm:prSet/>
      <dgm:spPr/>
      <dgm:t>
        <a:bodyPr/>
        <a:lstStyle/>
        <a:p>
          <a:endParaRPr lang="en-US"/>
        </a:p>
      </dgm:t>
    </dgm:pt>
    <dgm:pt modelId="{4E86E667-5099-428A-956A-28B527D3F575}">
      <dgm:prSet phldrT="[Text]" custT="1"/>
      <dgm:spPr/>
      <dgm:t>
        <a:bodyPr/>
        <a:lstStyle/>
        <a:p>
          <a:r>
            <a:rPr lang="en-US" altLang="zh-CN" sz="1400" b="0" dirty="0" smtClean="0">
              <a:solidFill>
                <a:srgbClr val="000000"/>
              </a:solidFill>
            </a:rPr>
            <a:t>Full </a:t>
          </a:r>
          <a:r>
            <a:rPr lang="en-US" altLang="zh-CN" sz="1400" b="0" dirty="0" err="1" smtClean="0">
              <a:solidFill>
                <a:srgbClr val="000000"/>
              </a:solidFill>
            </a:rPr>
            <a:t>IgG</a:t>
          </a:r>
          <a:r>
            <a:rPr lang="en-US" altLang="zh-CN" sz="1400" b="0" dirty="0" smtClean="0">
              <a:solidFill>
                <a:srgbClr val="000000"/>
              </a:solidFill>
            </a:rPr>
            <a:t> conversion of promising candidates</a:t>
          </a:r>
          <a:endParaRPr lang="en-US" sz="1400" b="0" dirty="0"/>
        </a:p>
      </dgm:t>
    </dgm:pt>
    <dgm:pt modelId="{F387BAC6-02FC-46CE-A43E-D9C4BE9665E4}" type="parTrans" cxnId="{FECE934C-CED5-4EFD-BE17-AEF23F9AA12A}">
      <dgm:prSet/>
      <dgm:spPr/>
      <dgm:t>
        <a:bodyPr/>
        <a:lstStyle/>
        <a:p>
          <a:endParaRPr lang="en-US"/>
        </a:p>
      </dgm:t>
    </dgm:pt>
    <dgm:pt modelId="{0E23FFDC-2992-4D09-AB6B-6D2BDFD4DE97}" type="sibTrans" cxnId="{FECE934C-CED5-4EFD-BE17-AEF23F9AA12A}">
      <dgm:prSet/>
      <dgm:spPr/>
      <dgm:t>
        <a:bodyPr/>
        <a:lstStyle/>
        <a:p>
          <a:endParaRPr lang="en-US"/>
        </a:p>
      </dgm:t>
    </dgm:pt>
    <dgm:pt modelId="{DC012CD1-3EAD-47BC-9034-3C47859A1120}">
      <dgm:prSet phldrT="[Text]" custT="1"/>
      <dgm:spPr/>
      <dgm:t>
        <a:bodyPr/>
        <a:lstStyle/>
        <a:p>
          <a:r>
            <a:rPr lang="en-US" sz="1400" dirty="0" smtClean="0"/>
            <a:t>Testing of panning and screening conditions</a:t>
          </a:r>
          <a:endParaRPr lang="en-US" sz="1400" dirty="0"/>
        </a:p>
      </dgm:t>
    </dgm:pt>
    <dgm:pt modelId="{EBB83B97-7B15-42BE-9F89-6168924B443F}" type="parTrans" cxnId="{30F25A23-4DEC-49A1-B20C-3158F829DBB1}">
      <dgm:prSet/>
      <dgm:spPr/>
      <dgm:t>
        <a:bodyPr/>
        <a:lstStyle/>
        <a:p>
          <a:endParaRPr lang="en-US"/>
        </a:p>
      </dgm:t>
    </dgm:pt>
    <dgm:pt modelId="{816FEC56-6AF7-488E-A860-8242DA2DB9C3}" type="sibTrans" cxnId="{30F25A23-4DEC-49A1-B20C-3158F829DBB1}">
      <dgm:prSet/>
      <dgm:spPr/>
      <dgm:t>
        <a:bodyPr/>
        <a:lstStyle/>
        <a:p>
          <a:endParaRPr lang="en-US"/>
        </a:p>
      </dgm:t>
    </dgm:pt>
    <dgm:pt modelId="{6384214E-397D-4706-8006-E284542D7522}">
      <dgm:prSet phldrT="[Text]" custT="1"/>
      <dgm:spPr/>
      <dgm:t>
        <a:bodyPr/>
        <a:lstStyle/>
        <a:p>
          <a:endParaRPr lang="en-US" sz="1400" dirty="0"/>
        </a:p>
      </dgm:t>
    </dgm:pt>
    <dgm:pt modelId="{7FE18895-5068-402C-ABF3-0EADE3F30E6B}" type="parTrans" cxnId="{FC03E755-8C3A-4D47-BFD7-4593BF656A85}">
      <dgm:prSet/>
      <dgm:spPr/>
      <dgm:t>
        <a:bodyPr/>
        <a:lstStyle/>
        <a:p>
          <a:endParaRPr lang="en-US"/>
        </a:p>
      </dgm:t>
    </dgm:pt>
    <dgm:pt modelId="{BD0AD7CE-D447-43C3-8B3E-F153232B7FA3}" type="sibTrans" cxnId="{FC03E755-8C3A-4D47-BFD7-4593BF656A85}">
      <dgm:prSet/>
      <dgm:spPr/>
      <dgm:t>
        <a:bodyPr/>
        <a:lstStyle/>
        <a:p>
          <a:endParaRPr lang="en-US"/>
        </a:p>
      </dgm:t>
    </dgm:pt>
    <dgm:pt modelId="{ABD6C5BB-200F-43AB-B2F5-1B686EA18F99}">
      <dgm:prSet custT="1"/>
      <dgm:spPr/>
      <dgm:t>
        <a:bodyPr/>
        <a:lstStyle/>
        <a:p>
          <a:r>
            <a:rPr lang="en-US" altLang="zh-CN" sz="1400" b="0" dirty="0" smtClean="0">
              <a:solidFill>
                <a:srgbClr val="000000"/>
              </a:solidFill>
            </a:rPr>
            <a:t>Expression and purification of </a:t>
          </a:r>
          <a:r>
            <a:rPr lang="en-US" altLang="zh-CN" sz="1400" b="0" dirty="0" err="1" smtClean="0">
              <a:solidFill>
                <a:srgbClr val="000000"/>
              </a:solidFill>
            </a:rPr>
            <a:t>IgG</a:t>
          </a:r>
          <a:r>
            <a:rPr lang="en-US" altLang="zh-CN" sz="1400" b="0" dirty="0" smtClean="0">
              <a:solidFill>
                <a:srgbClr val="000000"/>
              </a:solidFill>
            </a:rPr>
            <a:t> in mammalian cells</a:t>
          </a:r>
          <a:endParaRPr lang="en-US" altLang="zh-CN" sz="1400" b="0" dirty="0">
            <a:solidFill>
              <a:srgbClr val="000000"/>
            </a:solidFill>
          </a:endParaRPr>
        </a:p>
      </dgm:t>
    </dgm:pt>
    <dgm:pt modelId="{064E26F3-CD0F-407C-8B25-3034E48E9CE3}" type="parTrans" cxnId="{34902C03-B1AD-4799-A5CD-4E8239AD7DD4}">
      <dgm:prSet/>
      <dgm:spPr/>
      <dgm:t>
        <a:bodyPr/>
        <a:lstStyle/>
        <a:p>
          <a:endParaRPr lang="en-US"/>
        </a:p>
      </dgm:t>
    </dgm:pt>
    <dgm:pt modelId="{ABC7A4FD-99AF-4F84-92AB-5E74E06846A9}" type="sibTrans" cxnId="{34902C03-B1AD-4799-A5CD-4E8239AD7DD4}">
      <dgm:prSet/>
      <dgm:spPr/>
      <dgm:t>
        <a:bodyPr/>
        <a:lstStyle/>
        <a:p>
          <a:endParaRPr lang="en-US"/>
        </a:p>
      </dgm:t>
    </dgm:pt>
    <dgm:pt modelId="{3C0C0119-0961-42AF-BF33-1BDD23C4E159}">
      <dgm:prSet custT="1"/>
      <dgm:spPr/>
      <dgm:t>
        <a:bodyPr/>
        <a:lstStyle/>
        <a:p>
          <a:r>
            <a:rPr lang="en-US" altLang="zh-CN" sz="1400" b="0" dirty="0" smtClean="0">
              <a:solidFill>
                <a:srgbClr val="000000"/>
              </a:solidFill>
            </a:rPr>
            <a:t>Functional characterization by </a:t>
          </a:r>
          <a:r>
            <a:rPr lang="en-US" altLang="zh-CN" sz="1400" b="0" dirty="0" err="1" smtClean="0">
              <a:solidFill>
                <a:srgbClr val="000000"/>
              </a:solidFill>
            </a:rPr>
            <a:t>Biacore</a:t>
          </a:r>
          <a:r>
            <a:rPr lang="en-US" altLang="zh-CN" sz="1400" b="0" dirty="0" smtClean="0">
              <a:solidFill>
                <a:srgbClr val="000000"/>
              </a:solidFill>
            </a:rPr>
            <a:t> and bioassays</a:t>
          </a:r>
          <a:endParaRPr lang="zh-CN" altLang="en-US" sz="1400" b="0" dirty="0">
            <a:solidFill>
              <a:srgbClr val="000000"/>
            </a:solidFill>
          </a:endParaRPr>
        </a:p>
      </dgm:t>
    </dgm:pt>
    <dgm:pt modelId="{982E543D-2304-4F3F-9146-4AB51851F862}" type="parTrans" cxnId="{3F86374F-19B8-4B40-AD5C-9914EAF27C04}">
      <dgm:prSet/>
      <dgm:spPr/>
      <dgm:t>
        <a:bodyPr/>
        <a:lstStyle/>
        <a:p>
          <a:endParaRPr lang="en-US"/>
        </a:p>
      </dgm:t>
    </dgm:pt>
    <dgm:pt modelId="{6111501B-B6B5-43C3-B6F4-5C5652BBE570}" type="sibTrans" cxnId="{3F86374F-19B8-4B40-AD5C-9914EAF27C04}">
      <dgm:prSet/>
      <dgm:spPr/>
      <dgm:t>
        <a:bodyPr/>
        <a:lstStyle/>
        <a:p>
          <a:endParaRPr lang="en-US"/>
        </a:p>
      </dgm:t>
    </dgm:pt>
    <dgm:pt modelId="{8969609C-359F-4F6A-88FA-60AD69781C31}">
      <dgm:prSet custT="1"/>
      <dgm:spPr/>
      <dgm:t>
        <a:bodyPr/>
        <a:lstStyle/>
        <a:p>
          <a:r>
            <a:rPr lang="en-US" altLang="zh-CN" sz="1400" b="0" dirty="0" smtClean="0">
              <a:solidFill>
                <a:srgbClr val="000000"/>
              </a:solidFill>
            </a:rPr>
            <a:t>Protein characterization by SDS-PAGE, SEC-HPLC</a:t>
          </a:r>
          <a:endParaRPr lang="en-US" altLang="zh-CN" sz="1400" b="0" dirty="0">
            <a:solidFill>
              <a:srgbClr val="000000"/>
            </a:solidFill>
          </a:endParaRPr>
        </a:p>
      </dgm:t>
    </dgm:pt>
    <dgm:pt modelId="{D06BA683-88FB-4783-8CA2-8B375E549514}" type="parTrans" cxnId="{3F9AD8E1-455A-4AF0-A3E8-B5A411E107F8}">
      <dgm:prSet/>
      <dgm:spPr/>
      <dgm:t>
        <a:bodyPr/>
        <a:lstStyle/>
        <a:p>
          <a:endParaRPr lang="en-US"/>
        </a:p>
      </dgm:t>
    </dgm:pt>
    <dgm:pt modelId="{37C2CF6B-363B-407C-92B8-0217689CD693}" type="sibTrans" cxnId="{3F9AD8E1-455A-4AF0-A3E8-B5A411E107F8}">
      <dgm:prSet/>
      <dgm:spPr/>
      <dgm:t>
        <a:bodyPr/>
        <a:lstStyle/>
        <a:p>
          <a:endParaRPr lang="en-US"/>
        </a:p>
      </dgm:t>
    </dgm:pt>
    <dgm:pt modelId="{66A18980-2ACE-49F1-9A3E-5C16976FBA3E}">
      <dgm:prSet phldrT="[Text]" custT="1"/>
      <dgm:spPr/>
      <dgm:t>
        <a:bodyPr/>
        <a:lstStyle/>
        <a:p>
          <a:r>
            <a:rPr lang="en-US" sz="1400" dirty="0" smtClean="0"/>
            <a:t>Sequences analysis and selection of unique clones</a:t>
          </a:r>
          <a:endParaRPr lang="en-US" sz="1400" dirty="0"/>
        </a:p>
      </dgm:t>
    </dgm:pt>
    <dgm:pt modelId="{50ADC472-7E24-460B-892C-35C54BBCB7B2}" type="parTrans" cxnId="{0A21B813-EF3B-4111-B8F5-31ABC3B2641F}">
      <dgm:prSet/>
      <dgm:spPr/>
      <dgm:t>
        <a:bodyPr/>
        <a:lstStyle/>
        <a:p>
          <a:endParaRPr lang="en-US"/>
        </a:p>
      </dgm:t>
    </dgm:pt>
    <dgm:pt modelId="{B5885DB3-1833-4083-A88A-5F6988AA4023}" type="sibTrans" cxnId="{0A21B813-EF3B-4111-B8F5-31ABC3B2641F}">
      <dgm:prSet/>
      <dgm:spPr/>
      <dgm:t>
        <a:bodyPr/>
        <a:lstStyle/>
        <a:p>
          <a:endParaRPr lang="en-US"/>
        </a:p>
      </dgm:t>
    </dgm:pt>
    <dgm:pt modelId="{90831871-A7C0-4C07-B6BE-8E4DA5459A9D}">
      <dgm:prSet phldrT="[Text]" custT="1"/>
      <dgm:spPr/>
      <dgm:t>
        <a:bodyPr/>
        <a:lstStyle/>
        <a:p>
          <a:endParaRPr lang="en-US" sz="1400" dirty="0"/>
        </a:p>
      </dgm:t>
    </dgm:pt>
    <dgm:pt modelId="{E73A07BD-86E3-41BB-AD96-5EC9CA8B409B}" type="parTrans" cxnId="{7CAC22FF-0D88-45C8-9D69-1C6722CC98DB}">
      <dgm:prSet/>
      <dgm:spPr/>
    </dgm:pt>
    <dgm:pt modelId="{AB363933-FF96-4EA5-B7AB-B7C3D8A3A475}" type="sibTrans" cxnId="{7CAC22FF-0D88-45C8-9D69-1C6722CC98DB}">
      <dgm:prSet/>
      <dgm:spPr/>
    </dgm:pt>
    <dgm:pt modelId="{0ED5985A-A6B5-45CB-ACB6-A818FC5D90D4}" type="pres">
      <dgm:prSet presAssocID="{4F480D18-BE44-41A4-992A-85104C85730E}" presName="linearFlow" presStyleCnt="0">
        <dgm:presLayoutVars>
          <dgm:dir/>
          <dgm:animLvl val="lvl"/>
          <dgm:resizeHandles val="exact"/>
        </dgm:presLayoutVars>
      </dgm:prSet>
      <dgm:spPr/>
      <dgm:t>
        <a:bodyPr/>
        <a:lstStyle/>
        <a:p>
          <a:endParaRPr lang="en-US"/>
        </a:p>
      </dgm:t>
    </dgm:pt>
    <dgm:pt modelId="{334D092A-6CB5-4162-B15A-2C1C6AB7F376}" type="pres">
      <dgm:prSet presAssocID="{23E36AA9-2C7B-4B25-B7FC-505D1514FCEF}" presName="composite" presStyleCnt="0"/>
      <dgm:spPr/>
    </dgm:pt>
    <dgm:pt modelId="{B383F965-C24B-485A-94EA-FE0430869162}" type="pres">
      <dgm:prSet presAssocID="{23E36AA9-2C7B-4B25-B7FC-505D1514FCEF}" presName="parentText" presStyleLbl="alignNode1" presStyleIdx="0" presStyleCnt="3">
        <dgm:presLayoutVars>
          <dgm:chMax val="1"/>
          <dgm:bulletEnabled val="1"/>
        </dgm:presLayoutVars>
      </dgm:prSet>
      <dgm:spPr/>
      <dgm:t>
        <a:bodyPr/>
        <a:lstStyle/>
        <a:p>
          <a:endParaRPr lang="en-US"/>
        </a:p>
      </dgm:t>
    </dgm:pt>
    <dgm:pt modelId="{353FEC83-0D1A-4B33-BEEF-060C5D35BEEF}" type="pres">
      <dgm:prSet presAssocID="{23E36AA9-2C7B-4B25-B7FC-505D1514FCEF}" presName="descendantText" presStyleLbl="alignAcc1" presStyleIdx="0" presStyleCnt="3">
        <dgm:presLayoutVars>
          <dgm:bulletEnabled val="1"/>
        </dgm:presLayoutVars>
      </dgm:prSet>
      <dgm:spPr/>
      <dgm:t>
        <a:bodyPr/>
        <a:lstStyle/>
        <a:p>
          <a:endParaRPr lang="en-US"/>
        </a:p>
      </dgm:t>
    </dgm:pt>
    <dgm:pt modelId="{8218D830-BD63-4B94-895E-29B3A7EAE129}" type="pres">
      <dgm:prSet presAssocID="{664B25C7-C5B6-40F1-B970-0C8FC30E07F9}" presName="sp" presStyleCnt="0"/>
      <dgm:spPr/>
    </dgm:pt>
    <dgm:pt modelId="{E17BDA24-E456-4BD0-9279-1334AE4BC026}" type="pres">
      <dgm:prSet presAssocID="{C2B95D41-34A6-4388-B5C3-977973386675}" presName="composite" presStyleCnt="0"/>
      <dgm:spPr/>
    </dgm:pt>
    <dgm:pt modelId="{85EB03FC-4F18-4459-9389-C815BC316E99}" type="pres">
      <dgm:prSet presAssocID="{C2B95D41-34A6-4388-B5C3-977973386675}" presName="parentText" presStyleLbl="alignNode1" presStyleIdx="1" presStyleCnt="3">
        <dgm:presLayoutVars>
          <dgm:chMax val="1"/>
          <dgm:bulletEnabled val="1"/>
        </dgm:presLayoutVars>
      </dgm:prSet>
      <dgm:spPr/>
      <dgm:t>
        <a:bodyPr/>
        <a:lstStyle/>
        <a:p>
          <a:endParaRPr lang="en-US"/>
        </a:p>
      </dgm:t>
    </dgm:pt>
    <dgm:pt modelId="{D319EB54-814E-4E9B-8605-7E0107A8F29C}" type="pres">
      <dgm:prSet presAssocID="{C2B95D41-34A6-4388-B5C3-977973386675}" presName="descendantText" presStyleLbl="alignAcc1" presStyleIdx="1" presStyleCnt="3">
        <dgm:presLayoutVars>
          <dgm:bulletEnabled val="1"/>
        </dgm:presLayoutVars>
      </dgm:prSet>
      <dgm:spPr/>
      <dgm:t>
        <a:bodyPr/>
        <a:lstStyle/>
        <a:p>
          <a:endParaRPr lang="en-US"/>
        </a:p>
      </dgm:t>
    </dgm:pt>
    <dgm:pt modelId="{648A9354-75B7-4A23-A038-29283F9BD255}" type="pres">
      <dgm:prSet presAssocID="{F21097B5-6BB2-4EE2-BE37-C18EE0DE69BE}" presName="sp" presStyleCnt="0"/>
      <dgm:spPr/>
    </dgm:pt>
    <dgm:pt modelId="{D488F58A-D735-4417-9435-2D3F4691F32E}" type="pres">
      <dgm:prSet presAssocID="{79E1F2A8-4ACC-4142-8CED-6F3E5D6E48EF}" presName="composite" presStyleCnt="0"/>
      <dgm:spPr/>
    </dgm:pt>
    <dgm:pt modelId="{F5150B38-134E-442F-978B-DE5C06435023}" type="pres">
      <dgm:prSet presAssocID="{79E1F2A8-4ACC-4142-8CED-6F3E5D6E48EF}" presName="parentText" presStyleLbl="alignNode1" presStyleIdx="2" presStyleCnt="3">
        <dgm:presLayoutVars>
          <dgm:chMax val="1"/>
          <dgm:bulletEnabled val="1"/>
        </dgm:presLayoutVars>
      </dgm:prSet>
      <dgm:spPr/>
      <dgm:t>
        <a:bodyPr/>
        <a:lstStyle/>
        <a:p>
          <a:endParaRPr lang="en-US"/>
        </a:p>
      </dgm:t>
    </dgm:pt>
    <dgm:pt modelId="{3B938EB1-9E6E-412B-82DB-FA8683DB3E49}" type="pres">
      <dgm:prSet presAssocID="{79E1F2A8-4ACC-4142-8CED-6F3E5D6E48EF}" presName="descendantText" presStyleLbl="alignAcc1" presStyleIdx="2" presStyleCnt="3">
        <dgm:presLayoutVars>
          <dgm:bulletEnabled val="1"/>
        </dgm:presLayoutVars>
      </dgm:prSet>
      <dgm:spPr/>
      <dgm:t>
        <a:bodyPr/>
        <a:lstStyle/>
        <a:p>
          <a:endParaRPr lang="en-US"/>
        </a:p>
      </dgm:t>
    </dgm:pt>
  </dgm:ptLst>
  <dgm:cxnLst>
    <dgm:cxn modelId="{E30A0618-D01D-4AA8-B8EA-90FBD378CA12}" type="presOf" srcId="{6384214E-397D-4706-8006-E284542D7522}" destId="{D319EB54-814E-4E9B-8605-7E0107A8F29C}" srcOrd="0" destOrd="4" presId="urn:microsoft.com/office/officeart/2005/8/layout/chevron2"/>
    <dgm:cxn modelId="{9A8B5BC1-DAD5-4253-A334-372638DCBEA8}" type="presOf" srcId="{F74DBA40-235A-4713-931F-1EDDB086D822}" destId="{353FEC83-0D1A-4B33-BEEF-060C5D35BEEF}" srcOrd="0" destOrd="0" presId="urn:microsoft.com/office/officeart/2005/8/layout/chevron2"/>
    <dgm:cxn modelId="{FC03E755-8C3A-4D47-BFD7-4593BF656A85}" srcId="{C2B95D41-34A6-4388-B5C3-977973386675}" destId="{6384214E-397D-4706-8006-E284542D7522}" srcOrd="4" destOrd="0" parTransId="{7FE18895-5068-402C-ABF3-0EADE3F30E6B}" sibTransId="{BD0AD7CE-D447-43C3-8B3E-F153232B7FA3}"/>
    <dgm:cxn modelId="{CB386477-0C29-4209-8221-407B7A7089FF}" type="presOf" srcId="{79E1F2A8-4ACC-4142-8CED-6F3E5D6E48EF}" destId="{F5150B38-134E-442F-978B-DE5C06435023}" srcOrd="0" destOrd="0" presId="urn:microsoft.com/office/officeart/2005/8/layout/chevron2"/>
    <dgm:cxn modelId="{87F8AC94-6B2B-440D-8F8C-FCBF54675B3F}" type="presOf" srcId="{8969609C-359F-4F6A-88FA-60AD69781C31}" destId="{3B938EB1-9E6E-412B-82DB-FA8683DB3E49}" srcOrd="0" destOrd="2" presId="urn:microsoft.com/office/officeart/2005/8/layout/chevron2"/>
    <dgm:cxn modelId="{3FC3464E-8516-42C0-8CA3-ACBD79FF3C1A}" type="presOf" srcId="{ABD6C5BB-200F-43AB-B2F5-1B686EA18F99}" destId="{3B938EB1-9E6E-412B-82DB-FA8683DB3E49}" srcOrd="0" destOrd="1" presId="urn:microsoft.com/office/officeart/2005/8/layout/chevron2"/>
    <dgm:cxn modelId="{2E00215C-9856-4483-8DF7-045317B14E7B}" type="presOf" srcId="{E8C1AAC3-3FCE-45B5-921D-B3E663A1C654}" destId="{D319EB54-814E-4E9B-8605-7E0107A8F29C}" srcOrd="0" destOrd="2" presId="urn:microsoft.com/office/officeart/2005/8/layout/chevron2"/>
    <dgm:cxn modelId="{FECE934C-CED5-4EFD-BE17-AEF23F9AA12A}" srcId="{79E1F2A8-4ACC-4142-8CED-6F3E5D6E48EF}" destId="{4E86E667-5099-428A-956A-28B527D3F575}" srcOrd="0" destOrd="0" parTransId="{F387BAC6-02FC-46CE-A43E-D9C4BE9665E4}" sibTransId="{0E23FFDC-2992-4D09-AB6B-6D2BDFD4DE97}"/>
    <dgm:cxn modelId="{5D052572-459C-496A-9378-8A99E9505B12}" type="presOf" srcId="{3C0C0119-0961-42AF-BF33-1BDD23C4E159}" destId="{3B938EB1-9E6E-412B-82DB-FA8683DB3E49}" srcOrd="0" destOrd="3" presId="urn:microsoft.com/office/officeart/2005/8/layout/chevron2"/>
    <dgm:cxn modelId="{D889F0DA-666C-4D6B-BB77-5A7EFDD355A8}" srcId="{23E36AA9-2C7B-4B25-B7FC-505D1514FCEF}" destId="{F74DBA40-235A-4713-931F-1EDDB086D822}" srcOrd="0" destOrd="0" parTransId="{E79B00E8-0509-42B6-88F8-739A0F0ADFD1}" sibTransId="{ACDEE9B0-C633-41BD-83F4-774B05873ECB}"/>
    <dgm:cxn modelId="{1009F137-4342-43E0-B94A-17B8CF2149DB}" type="presOf" srcId="{90831871-A7C0-4C07-B6BE-8E4DA5459A9D}" destId="{D319EB54-814E-4E9B-8605-7E0107A8F29C}" srcOrd="0" destOrd="0" presId="urn:microsoft.com/office/officeart/2005/8/layout/chevron2"/>
    <dgm:cxn modelId="{34902C03-B1AD-4799-A5CD-4E8239AD7DD4}" srcId="{79E1F2A8-4ACC-4142-8CED-6F3E5D6E48EF}" destId="{ABD6C5BB-200F-43AB-B2F5-1B686EA18F99}" srcOrd="1" destOrd="0" parTransId="{064E26F3-CD0F-407C-8B25-3034E48E9CE3}" sibTransId="{ABC7A4FD-99AF-4F84-92AB-5E74E06846A9}"/>
    <dgm:cxn modelId="{3F9AD8E1-455A-4AF0-A3E8-B5A411E107F8}" srcId="{79E1F2A8-4ACC-4142-8CED-6F3E5D6E48EF}" destId="{8969609C-359F-4F6A-88FA-60AD69781C31}" srcOrd="2" destOrd="0" parTransId="{D06BA683-88FB-4783-8CA2-8B375E549514}" sibTransId="{37C2CF6B-363B-407C-92B8-0217689CD693}"/>
    <dgm:cxn modelId="{B505943D-42DD-47FB-B3EF-19C25D1918F7}" type="presOf" srcId="{44CC4F05-8671-4202-BC5C-BD774281AD7E}" destId="{D319EB54-814E-4E9B-8605-7E0107A8F29C}" srcOrd="0" destOrd="1" presId="urn:microsoft.com/office/officeart/2005/8/layout/chevron2"/>
    <dgm:cxn modelId="{7CAC22FF-0D88-45C8-9D69-1C6722CC98DB}" srcId="{C2B95D41-34A6-4388-B5C3-977973386675}" destId="{90831871-A7C0-4C07-B6BE-8E4DA5459A9D}" srcOrd="0" destOrd="0" parTransId="{E73A07BD-86E3-41BB-AD96-5EC9CA8B409B}" sibTransId="{AB363933-FF96-4EA5-B7AB-B7C3D8A3A475}"/>
    <dgm:cxn modelId="{F4CD3CBE-6C8A-4A6E-8EB7-96474092C2C4}" type="presOf" srcId="{C2B95D41-34A6-4388-B5C3-977973386675}" destId="{85EB03FC-4F18-4459-9389-C815BC316E99}" srcOrd="0" destOrd="0" presId="urn:microsoft.com/office/officeart/2005/8/layout/chevron2"/>
    <dgm:cxn modelId="{433BD96A-64C0-489F-9F6D-DB46AC8D1C97}" srcId="{4F480D18-BE44-41A4-992A-85104C85730E}" destId="{C2B95D41-34A6-4388-B5C3-977973386675}" srcOrd="1" destOrd="0" parTransId="{37A1EE6C-F44E-49AA-9162-E8DBD71DE03A}" sibTransId="{F21097B5-6BB2-4EE2-BE37-C18EE0DE69BE}"/>
    <dgm:cxn modelId="{06ADE898-1BD3-4E40-BC1F-F784BF65BD1C}" type="presOf" srcId="{4F480D18-BE44-41A4-992A-85104C85730E}" destId="{0ED5985A-A6B5-45CB-ACB6-A818FC5D90D4}" srcOrd="0" destOrd="0" presId="urn:microsoft.com/office/officeart/2005/8/layout/chevron2"/>
    <dgm:cxn modelId="{C349E1BC-DF5C-4289-B061-2C0CB35DC8A9}" type="presOf" srcId="{66A18980-2ACE-49F1-9A3E-5C16976FBA3E}" destId="{D319EB54-814E-4E9B-8605-7E0107A8F29C}" srcOrd="0" destOrd="3" presId="urn:microsoft.com/office/officeart/2005/8/layout/chevron2"/>
    <dgm:cxn modelId="{E214BB7D-003C-492B-8278-BA9C5A61DFE4}" type="presOf" srcId="{23E36AA9-2C7B-4B25-B7FC-505D1514FCEF}" destId="{B383F965-C24B-485A-94EA-FE0430869162}" srcOrd="0" destOrd="0" presId="urn:microsoft.com/office/officeart/2005/8/layout/chevron2"/>
    <dgm:cxn modelId="{E931BEF2-D2E9-4FBD-9556-9CE761C17B16}" srcId="{C2B95D41-34A6-4388-B5C3-977973386675}" destId="{E8C1AAC3-3FCE-45B5-921D-B3E663A1C654}" srcOrd="2" destOrd="0" parTransId="{6F08F152-0A27-4154-98A1-543BAD2FE721}" sibTransId="{2AC9EC54-99A6-4C8B-90C4-BB55F3FF38AA}"/>
    <dgm:cxn modelId="{D8B7B02E-B8BF-4DBC-BB73-94519D545533}" srcId="{4F480D18-BE44-41A4-992A-85104C85730E}" destId="{79E1F2A8-4ACC-4142-8CED-6F3E5D6E48EF}" srcOrd="2" destOrd="0" parTransId="{E2C4D5C2-990A-42E1-9731-F3DC63525F5B}" sibTransId="{767885CB-2971-4C9B-872C-D4FE5C0DD416}"/>
    <dgm:cxn modelId="{8A264F4E-D54F-4C61-80F2-B56805B538A4}" type="presOf" srcId="{4E86E667-5099-428A-956A-28B527D3F575}" destId="{3B938EB1-9E6E-412B-82DB-FA8683DB3E49}" srcOrd="0" destOrd="0" presId="urn:microsoft.com/office/officeart/2005/8/layout/chevron2"/>
    <dgm:cxn modelId="{0A21B813-EF3B-4111-B8F5-31ABC3B2641F}" srcId="{C2B95D41-34A6-4388-B5C3-977973386675}" destId="{66A18980-2ACE-49F1-9A3E-5C16976FBA3E}" srcOrd="3" destOrd="0" parTransId="{50ADC472-7E24-460B-892C-35C54BBCB7B2}" sibTransId="{B5885DB3-1833-4083-A88A-5F6988AA4023}"/>
    <dgm:cxn modelId="{3F86374F-19B8-4B40-AD5C-9914EAF27C04}" srcId="{79E1F2A8-4ACC-4142-8CED-6F3E5D6E48EF}" destId="{3C0C0119-0961-42AF-BF33-1BDD23C4E159}" srcOrd="3" destOrd="0" parTransId="{982E543D-2304-4F3F-9146-4AB51851F862}" sibTransId="{6111501B-B6B5-43C3-B6F4-5C5652BBE570}"/>
    <dgm:cxn modelId="{30F25A23-4DEC-49A1-B20C-3158F829DBB1}" srcId="{23E36AA9-2C7B-4B25-B7FC-505D1514FCEF}" destId="{DC012CD1-3EAD-47BC-9034-3C47859A1120}" srcOrd="1" destOrd="0" parTransId="{EBB83B97-7B15-42BE-9F89-6168924B443F}" sibTransId="{816FEC56-6AF7-488E-A860-8242DA2DB9C3}"/>
    <dgm:cxn modelId="{FF107C52-3668-4E35-806F-C108AB8DA506}" srcId="{C2B95D41-34A6-4388-B5C3-977973386675}" destId="{44CC4F05-8671-4202-BC5C-BD774281AD7E}" srcOrd="1" destOrd="0" parTransId="{88D02CF2-63DA-403C-B6BD-3DAC04A39A01}" sibTransId="{27B14A42-0360-4E44-9561-3A6ADBF184CA}"/>
    <dgm:cxn modelId="{F58E86D4-BEE8-48E0-865C-01F61FF7E89B}" srcId="{4F480D18-BE44-41A4-992A-85104C85730E}" destId="{23E36AA9-2C7B-4B25-B7FC-505D1514FCEF}" srcOrd="0" destOrd="0" parTransId="{45350D33-6118-4E92-B69B-D26BA11714BF}" sibTransId="{664B25C7-C5B6-40F1-B970-0C8FC30E07F9}"/>
    <dgm:cxn modelId="{98C98124-5AFE-43F8-AA28-EA71D26B10AB}" type="presOf" srcId="{DC012CD1-3EAD-47BC-9034-3C47859A1120}" destId="{353FEC83-0D1A-4B33-BEEF-060C5D35BEEF}" srcOrd="0" destOrd="1" presId="urn:microsoft.com/office/officeart/2005/8/layout/chevron2"/>
    <dgm:cxn modelId="{04B521B3-5733-42C9-B4EB-ADBE7B1B67E0}" type="presParOf" srcId="{0ED5985A-A6B5-45CB-ACB6-A818FC5D90D4}" destId="{334D092A-6CB5-4162-B15A-2C1C6AB7F376}" srcOrd="0" destOrd="0" presId="urn:microsoft.com/office/officeart/2005/8/layout/chevron2"/>
    <dgm:cxn modelId="{B4EC03EC-DFDE-4206-A5EC-B621BD6450F6}" type="presParOf" srcId="{334D092A-6CB5-4162-B15A-2C1C6AB7F376}" destId="{B383F965-C24B-485A-94EA-FE0430869162}" srcOrd="0" destOrd="0" presId="urn:microsoft.com/office/officeart/2005/8/layout/chevron2"/>
    <dgm:cxn modelId="{DBBFEB8B-BFD0-428D-9D3B-581460DCFC90}" type="presParOf" srcId="{334D092A-6CB5-4162-B15A-2C1C6AB7F376}" destId="{353FEC83-0D1A-4B33-BEEF-060C5D35BEEF}" srcOrd="1" destOrd="0" presId="urn:microsoft.com/office/officeart/2005/8/layout/chevron2"/>
    <dgm:cxn modelId="{96E88C97-6A7E-4D24-9CDD-FE467188BED3}" type="presParOf" srcId="{0ED5985A-A6B5-45CB-ACB6-A818FC5D90D4}" destId="{8218D830-BD63-4B94-895E-29B3A7EAE129}" srcOrd="1" destOrd="0" presId="urn:microsoft.com/office/officeart/2005/8/layout/chevron2"/>
    <dgm:cxn modelId="{E1A474C0-E9B2-4553-BAF9-123B6153D5E6}" type="presParOf" srcId="{0ED5985A-A6B5-45CB-ACB6-A818FC5D90D4}" destId="{E17BDA24-E456-4BD0-9279-1334AE4BC026}" srcOrd="2" destOrd="0" presId="urn:microsoft.com/office/officeart/2005/8/layout/chevron2"/>
    <dgm:cxn modelId="{A4DF31D7-C648-450F-9171-C7B2ABC2A615}" type="presParOf" srcId="{E17BDA24-E456-4BD0-9279-1334AE4BC026}" destId="{85EB03FC-4F18-4459-9389-C815BC316E99}" srcOrd="0" destOrd="0" presId="urn:microsoft.com/office/officeart/2005/8/layout/chevron2"/>
    <dgm:cxn modelId="{8AAAE162-0864-4F76-874E-8BCAF55E5FA1}" type="presParOf" srcId="{E17BDA24-E456-4BD0-9279-1334AE4BC026}" destId="{D319EB54-814E-4E9B-8605-7E0107A8F29C}" srcOrd="1" destOrd="0" presId="urn:microsoft.com/office/officeart/2005/8/layout/chevron2"/>
    <dgm:cxn modelId="{B3883E66-BDCC-4BB2-B924-CBDF0DFD04FF}" type="presParOf" srcId="{0ED5985A-A6B5-45CB-ACB6-A818FC5D90D4}" destId="{648A9354-75B7-4A23-A038-29283F9BD255}" srcOrd="3" destOrd="0" presId="urn:microsoft.com/office/officeart/2005/8/layout/chevron2"/>
    <dgm:cxn modelId="{8ADD4F9B-ABD1-4277-91C4-0C2533233F64}" type="presParOf" srcId="{0ED5985A-A6B5-45CB-ACB6-A818FC5D90D4}" destId="{D488F58A-D735-4417-9435-2D3F4691F32E}" srcOrd="4" destOrd="0" presId="urn:microsoft.com/office/officeart/2005/8/layout/chevron2"/>
    <dgm:cxn modelId="{22930DF8-DBED-4258-95AA-3A47DC67AC83}" type="presParOf" srcId="{D488F58A-D735-4417-9435-2D3F4691F32E}" destId="{F5150B38-134E-442F-978B-DE5C06435023}" srcOrd="0" destOrd="0" presId="urn:microsoft.com/office/officeart/2005/8/layout/chevron2"/>
    <dgm:cxn modelId="{449DD7EF-AACD-4772-94AA-F83E486D8F5E}" type="presParOf" srcId="{D488F58A-D735-4417-9435-2D3F4691F32E}" destId="{3B938EB1-9E6E-412B-82DB-FA8683DB3E4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480D18-BE44-41A4-992A-85104C85730E}" type="doc">
      <dgm:prSet loTypeId="urn:microsoft.com/office/officeart/2005/8/layout/chevron2" loCatId="process" qsTypeId="urn:microsoft.com/office/officeart/2005/8/quickstyle/3d3" qsCatId="3D" csTypeId="urn:microsoft.com/office/officeart/2005/8/colors/colorful2" csCatId="colorful" phldr="1"/>
      <dgm:spPr/>
      <dgm:t>
        <a:bodyPr/>
        <a:lstStyle/>
        <a:p>
          <a:endParaRPr lang="en-US"/>
        </a:p>
      </dgm:t>
    </dgm:pt>
    <dgm:pt modelId="{23E36AA9-2C7B-4B25-B7FC-505D1514FCEF}">
      <dgm:prSet phldrT="[Text]" custT="1"/>
      <dgm:spPr/>
      <dgm:t>
        <a:bodyPr/>
        <a:lstStyle/>
        <a:p>
          <a:endParaRPr lang="en-US" sz="1300" dirty="0" smtClean="0"/>
        </a:p>
        <a:p>
          <a:r>
            <a:rPr lang="en-US" sz="1300" dirty="0" smtClean="0"/>
            <a:t>Antigen</a:t>
          </a:r>
        </a:p>
        <a:p>
          <a:r>
            <a:rPr lang="en-US" sz="1300" dirty="0" smtClean="0"/>
            <a:t>~4 weeks</a:t>
          </a:r>
        </a:p>
      </dgm:t>
    </dgm:pt>
    <dgm:pt modelId="{45350D33-6118-4E92-B69B-D26BA11714BF}" type="parTrans" cxnId="{F58E86D4-BEE8-48E0-865C-01F61FF7E89B}">
      <dgm:prSet/>
      <dgm:spPr/>
      <dgm:t>
        <a:bodyPr/>
        <a:lstStyle/>
        <a:p>
          <a:endParaRPr lang="en-US" sz="1300"/>
        </a:p>
      </dgm:t>
    </dgm:pt>
    <dgm:pt modelId="{664B25C7-C5B6-40F1-B970-0C8FC30E07F9}" type="sibTrans" cxnId="{F58E86D4-BEE8-48E0-865C-01F61FF7E89B}">
      <dgm:prSet/>
      <dgm:spPr/>
      <dgm:t>
        <a:bodyPr/>
        <a:lstStyle/>
        <a:p>
          <a:endParaRPr lang="en-US" sz="1300"/>
        </a:p>
      </dgm:t>
    </dgm:pt>
    <dgm:pt modelId="{F74DBA40-235A-4713-931F-1EDDB086D822}">
      <dgm:prSet phldrT="[Text]" custT="1"/>
      <dgm:spPr/>
      <dgm:t>
        <a:bodyPr/>
        <a:lstStyle/>
        <a:p>
          <a:r>
            <a:rPr lang="en-US" sz="1300" dirty="0" smtClean="0"/>
            <a:t>Isolation of B cells from immunized animals</a:t>
          </a:r>
          <a:endParaRPr lang="en-US" sz="1300" dirty="0"/>
        </a:p>
      </dgm:t>
    </dgm:pt>
    <dgm:pt modelId="{E79B00E8-0509-42B6-88F8-739A0F0ADFD1}" type="parTrans" cxnId="{D889F0DA-666C-4D6B-BB77-5A7EFDD355A8}">
      <dgm:prSet/>
      <dgm:spPr/>
      <dgm:t>
        <a:bodyPr/>
        <a:lstStyle/>
        <a:p>
          <a:endParaRPr lang="en-US" sz="1300"/>
        </a:p>
      </dgm:t>
    </dgm:pt>
    <dgm:pt modelId="{ACDEE9B0-C633-41BD-83F4-774B05873ECB}" type="sibTrans" cxnId="{D889F0DA-666C-4D6B-BB77-5A7EFDD355A8}">
      <dgm:prSet/>
      <dgm:spPr/>
      <dgm:t>
        <a:bodyPr/>
        <a:lstStyle/>
        <a:p>
          <a:endParaRPr lang="en-US" sz="1300"/>
        </a:p>
      </dgm:t>
    </dgm:pt>
    <dgm:pt modelId="{C2B95D41-34A6-4388-B5C3-977973386675}">
      <dgm:prSet phldrT="[Text]" custT="1"/>
      <dgm:spPr/>
      <dgm:t>
        <a:bodyPr/>
        <a:lstStyle/>
        <a:p>
          <a:endParaRPr lang="en-US" sz="1300" dirty="0" smtClean="0"/>
        </a:p>
        <a:p>
          <a:r>
            <a:rPr lang="en-US" sz="1300" dirty="0" smtClean="0"/>
            <a:t>Selection</a:t>
          </a:r>
        </a:p>
        <a:p>
          <a:r>
            <a:rPr lang="en-US" sz="1300" dirty="0" smtClean="0"/>
            <a:t>8~10 weeks</a:t>
          </a:r>
          <a:endParaRPr lang="en-US" sz="1300" dirty="0"/>
        </a:p>
      </dgm:t>
    </dgm:pt>
    <dgm:pt modelId="{37A1EE6C-F44E-49AA-9162-E8DBD71DE03A}" type="parTrans" cxnId="{433BD96A-64C0-489F-9F6D-DB46AC8D1C97}">
      <dgm:prSet/>
      <dgm:spPr/>
      <dgm:t>
        <a:bodyPr/>
        <a:lstStyle/>
        <a:p>
          <a:endParaRPr lang="en-US" sz="1300"/>
        </a:p>
      </dgm:t>
    </dgm:pt>
    <dgm:pt modelId="{F21097B5-6BB2-4EE2-BE37-C18EE0DE69BE}" type="sibTrans" cxnId="{433BD96A-64C0-489F-9F6D-DB46AC8D1C97}">
      <dgm:prSet/>
      <dgm:spPr/>
      <dgm:t>
        <a:bodyPr/>
        <a:lstStyle/>
        <a:p>
          <a:endParaRPr lang="en-US" sz="1300"/>
        </a:p>
      </dgm:t>
    </dgm:pt>
    <dgm:pt modelId="{44CC4F05-8671-4202-BC5C-BD774281AD7E}">
      <dgm:prSet phldrT="[Text]" custT="1"/>
      <dgm:spPr/>
      <dgm:t>
        <a:bodyPr/>
        <a:lstStyle/>
        <a:p>
          <a:r>
            <a:rPr lang="en-US" sz="1300" dirty="0" smtClean="0"/>
            <a:t>Library panning against antigen using tailor-made protocols</a:t>
          </a:r>
          <a:endParaRPr lang="en-US" sz="1300" dirty="0"/>
        </a:p>
      </dgm:t>
    </dgm:pt>
    <dgm:pt modelId="{88D02CF2-63DA-403C-B6BD-3DAC04A39A01}" type="parTrans" cxnId="{FF107C52-3668-4E35-806F-C108AB8DA506}">
      <dgm:prSet/>
      <dgm:spPr/>
      <dgm:t>
        <a:bodyPr/>
        <a:lstStyle/>
        <a:p>
          <a:endParaRPr lang="en-US" sz="1300"/>
        </a:p>
      </dgm:t>
    </dgm:pt>
    <dgm:pt modelId="{27B14A42-0360-4E44-9561-3A6ADBF184CA}" type="sibTrans" cxnId="{FF107C52-3668-4E35-806F-C108AB8DA506}">
      <dgm:prSet/>
      <dgm:spPr/>
      <dgm:t>
        <a:bodyPr/>
        <a:lstStyle/>
        <a:p>
          <a:endParaRPr lang="en-US" sz="1300"/>
        </a:p>
      </dgm:t>
    </dgm:pt>
    <dgm:pt modelId="{E8C1AAC3-3FCE-45B5-921D-B3E663A1C654}">
      <dgm:prSet phldrT="[Text]" custT="1"/>
      <dgm:spPr/>
      <dgm:t>
        <a:bodyPr/>
        <a:lstStyle/>
        <a:p>
          <a:r>
            <a:rPr lang="en-US" sz="1300" dirty="0" smtClean="0"/>
            <a:t>Selection of panning output by ELISA or FACS</a:t>
          </a:r>
          <a:endParaRPr lang="en-US" sz="1300" dirty="0"/>
        </a:p>
      </dgm:t>
    </dgm:pt>
    <dgm:pt modelId="{6F08F152-0A27-4154-98A1-543BAD2FE721}" type="parTrans" cxnId="{E931BEF2-D2E9-4FBD-9556-9CE761C17B16}">
      <dgm:prSet/>
      <dgm:spPr/>
      <dgm:t>
        <a:bodyPr/>
        <a:lstStyle/>
        <a:p>
          <a:endParaRPr lang="en-US" sz="1300"/>
        </a:p>
      </dgm:t>
    </dgm:pt>
    <dgm:pt modelId="{2AC9EC54-99A6-4C8B-90C4-BB55F3FF38AA}" type="sibTrans" cxnId="{E931BEF2-D2E9-4FBD-9556-9CE761C17B16}">
      <dgm:prSet/>
      <dgm:spPr/>
      <dgm:t>
        <a:bodyPr/>
        <a:lstStyle/>
        <a:p>
          <a:endParaRPr lang="en-US" sz="1300"/>
        </a:p>
      </dgm:t>
    </dgm:pt>
    <dgm:pt modelId="{79E1F2A8-4ACC-4142-8CED-6F3E5D6E48EF}">
      <dgm:prSet phldrT="[Text]" custT="1"/>
      <dgm:spPr/>
      <dgm:t>
        <a:bodyPr/>
        <a:lstStyle/>
        <a:p>
          <a:endParaRPr lang="en-US" sz="1200" b="0" dirty="0" smtClean="0"/>
        </a:p>
        <a:p>
          <a:r>
            <a:rPr lang="en-US" sz="1200" b="0" dirty="0" smtClean="0"/>
            <a:t>Production &amp; Characterization</a:t>
          </a:r>
        </a:p>
        <a:p>
          <a:r>
            <a:rPr lang="en-US" sz="1200" b="0" dirty="0" smtClean="0"/>
            <a:t>4~5 weeks</a:t>
          </a:r>
          <a:endParaRPr lang="en-US" sz="1200" dirty="0"/>
        </a:p>
      </dgm:t>
    </dgm:pt>
    <dgm:pt modelId="{E2C4D5C2-990A-42E1-9731-F3DC63525F5B}" type="parTrans" cxnId="{D8B7B02E-B8BF-4DBC-BB73-94519D545533}">
      <dgm:prSet/>
      <dgm:spPr/>
      <dgm:t>
        <a:bodyPr/>
        <a:lstStyle/>
        <a:p>
          <a:endParaRPr lang="en-US" sz="1300"/>
        </a:p>
      </dgm:t>
    </dgm:pt>
    <dgm:pt modelId="{767885CB-2971-4C9B-872C-D4FE5C0DD416}" type="sibTrans" cxnId="{D8B7B02E-B8BF-4DBC-BB73-94519D545533}">
      <dgm:prSet/>
      <dgm:spPr/>
      <dgm:t>
        <a:bodyPr/>
        <a:lstStyle/>
        <a:p>
          <a:endParaRPr lang="en-US" sz="1300"/>
        </a:p>
      </dgm:t>
    </dgm:pt>
    <dgm:pt modelId="{4E86E667-5099-428A-956A-28B527D3F575}">
      <dgm:prSet phldrT="[Text]" custT="1"/>
      <dgm:spPr/>
      <dgm:t>
        <a:bodyPr/>
        <a:lstStyle/>
        <a:p>
          <a:r>
            <a:rPr lang="en-US" altLang="zh-CN" sz="1300" b="0" dirty="0" smtClean="0">
              <a:solidFill>
                <a:srgbClr val="000000"/>
              </a:solidFill>
            </a:rPr>
            <a:t>Full </a:t>
          </a:r>
          <a:r>
            <a:rPr lang="en-US" altLang="zh-CN" sz="1300" b="0" dirty="0" err="1" smtClean="0">
              <a:solidFill>
                <a:srgbClr val="000000"/>
              </a:solidFill>
            </a:rPr>
            <a:t>IgG</a:t>
          </a:r>
          <a:r>
            <a:rPr lang="en-US" altLang="zh-CN" sz="1300" b="0" dirty="0" smtClean="0">
              <a:solidFill>
                <a:srgbClr val="000000"/>
              </a:solidFill>
            </a:rPr>
            <a:t> conversion of promising candidates</a:t>
          </a:r>
          <a:endParaRPr lang="en-US" sz="1300" b="0" dirty="0"/>
        </a:p>
      </dgm:t>
    </dgm:pt>
    <dgm:pt modelId="{F387BAC6-02FC-46CE-A43E-D9C4BE9665E4}" type="parTrans" cxnId="{FECE934C-CED5-4EFD-BE17-AEF23F9AA12A}">
      <dgm:prSet/>
      <dgm:spPr/>
      <dgm:t>
        <a:bodyPr/>
        <a:lstStyle/>
        <a:p>
          <a:endParaRPr lang="en-US" sz="1300"/>
        </a:p>
      </dgm:t>
    </dgm:pt>
    <dgm:pt modelId="{0E23FFDC-2992-4D09-AB6B-6D2BDFD4DE97}" type="sibTrans" cxnId="{FECE934C-CED5-4EFD-BE17-AEF23F9AA12A}">
      <dgm:prSet/>
      <dgm:spPr/>
      <dgm:t>
        <a:bodyPr/>
        <a:lstStyle/>
        <a:p>
          <a:endParaRPr lang="en-US" sz="1300"/>
        </a:p>
      </dgm:t>
    </dgm:pt>
    <dgm:pt modelId="{DC012CD1-3EAD-47BC-9034-3C47859A1120}">
      <dgm:prSet phldrT="[Text]" custT="1"/>
      <dgm:spPr/>
      <dgm:t>
        <a:bodyPr/>
        <a:lstStyle/>
        <a:p>
          <a:r>
            <a:rPr lang="en-US" sz="1300" dirty="0" err="1" smtClean="0"/>
            <a:t>Phagemid</a:t>
          </a:r>
          <a:r>
            <a:rPr lang="en-US" sz="1300" dirty="0" smtClean="0"/>
            <a:t> library construction and validation</a:t>
          </a:r>
          <a:endParaRPr lang="en-US" sz="1300" dirty="0"/>
        </a:p>
      </dgm:t>
    </dgm:pt>
    <dgm:pt modelId="{EBB83B97-7B15-42BE-9F89-6168924B443F}" type="parTrans" cxnId="{30F25A23-4DEC-49A1-B20C-3158F829DBB1}">
      <dgm:prSet/>
      <dgm:spPr/>
      <dgm:t>
        <a:bodyPr/>
        <a:lstStyle/>
        <a:p>
          <a:endParaRPr lang="en-US" sz="1300"/>
        </a:p>
      </dgm:t>
    </dgm:pt>
    <dgm:pt modelId="{816FEC56-6AF7-488E-A860-8242DA2DB9C3}" type="sibTrans" cxnId="{30F25A23-4DEC-49A1-B20C-3158F829DBB1}">
      <dgm:prSet/>
      <dgm:spPr/>
      <dgm:t>
        <a:bodyPr/>
        <a:lstStyle/>
        <a:p>
          <a:endParaRPr lang="en-US" sz="1300"/>
        </a:p>
      </dgm:t>
    </dgm:pt>
    <dgm:pt modelId="{6384214E-397D-4706-8006-E284542D7522}">
      <dgm:prSet phldrT="[Text]" custT="1"/>
      <dgm:spPr/>
      <dgm:t>
        <a:bodyPr/>
        <a:lstStyle/>
        <a:p>
          <a:endParaRPr lang="en-US" sz="1300" dirty="0"/>
        </a:p>
      </dgm:t>
    </dgm:pt>
    <dgm:pt modelId="{7FE18895-5068-402C-ABF3-0EADE3F30E6B}" type="parTrans" cxnId="{FC03E755-8C3A-4D47-BFD7-4593BF656A85}">
      <dgm:prSet/>
      <dgm:spPr/>
      <dgm:t>
        <a:bodyPr/>
        <a:lstStyle/>
        <a:p>
          <a:endParaRPr lang="en-US" sz="1300"/>
        </a:p>
      </dgm:t>
    </dgm:pt>
    <dgm:pt modelId="{BD0AD7CE-D447-43C3-8B3E-F153232B7FA3}" type="sibTrans" cxnId="{FC03E755-8C3A-4D47-BFD7-4593BF656A85}">
      <dgm:prSet/>
      <dgm:spPr/>
      <dgm:t>
        <a:bodyPr/>
        <a:lstStyle/>
        <a:p>
          <a:endParaRPr lang="en-US" sz="1300"/>
        </a:p>
      </dgm:t>
    </dgm:pt>
    <dgm:pt modelId="{ABD6C5BB-200F-43AB-B2F5-1B686EA18F99}">
      <dgm:prSet custT="1"/>
      <dgm:spPr/>
      <dgm:t>
        <a:bodyPr/>
        <a:lstStyle/>
        <a:p>
          <a:r>
            <a:rPr lang="en-US" altLang="zh-CN" sz="1300" b="0" dirty="0" smtClean="0">
              <a:solidFill>
                <a:srgbClr val="000000"/>
              </a:solidFill>
            </a:rPr>
            <a:t>Expression and purification of </a:t>
          </a:r>
          <a:r>
            <a:rPr lang="en-US" altLang="zh-CN" sz="1300" b="0" dirty="0" err="1" smtClean="0">
              <a:solidFill>
                <a:srgbClr val="000000"/>
              </a:solidFill>
            </a:rPr>
            <a:t>IgG</a:t>
          </a:r>
          <a:r>
            <a:rPr lang="en-US" altLang="zh-CN" sz="1300" b="0" dirty="0" smtClean="0">
              <a:solidFill>
                <a:srgbClr val="000000"/>
              </a:solidFill>
            </a:rPr>
            <a:t> in mammalian cells</a:t>
          </a:r>
          <a:endParaRPr lang="en-US" altLang="zh-CN" sz="1300" b="0" dirty="0">
            <a:solidFill>
              <a:srgbClr val="000000"/>
            </a:solidFill>
          </a:endParaRPr>
        </a:p>
      </dgm:t>
    </dgm:pt>
    <dgm:pt modelId="{064E26F3-CD0F-407C-8B25-3034E48E9CE3}" type="parTrans" cxnId="{34902C03-B1AD-4799-A5CD-4E8239AD7DD4}">
      <dgm:prSet/>
      <dgm:spPr/>
      <dgm:t>
        <a:bodyPr/>
        <a:lstStyle/>
        <a:p>
          <a:endParaRPr lang="en-US" sz="1300"/>
        </a:p>
      </dgm:t>
    </dgm:pt>
    <dgm:pt modelId="{ABC7A4FD-99AF-4F84-92AB-5E74E06846A9}" type="sibTrans" cxnId="{34902C03-B1AD-4799-A5CD-4E8239AD7DD4}">
      <dgm:prSet/>
      <dgm:spPr/>
      <dgm:t>
        <a:bodyPr/>
        <a:lstStyle/>
        <a:p>
          <a:endParaRPr lang="en-US" sz="1300"/>
        </a:p>
      </dgm:t>
    </dgm:pt>
    <dgm:pt modelId="{3C0C0119-0961-42AF-BF33-1BDD23C4E159}">
      <dgm:prSet custT="1"/>
      <dgm:spPr/>
      <dgm:t>
        <a:bodyPr/>
        <a:lstStyle/>
        <a:p>
          <a:r>
            <a:rPr lang="en-US" altLang="zh-CN" sz="1300" b="0" dirty="0" smtClean="0">
              <a:solidFill>
                <a:srgbClr val="000000"/>
              </a:solidFill>
            </a:rPr>
            <a:t>Functional characterization by </a:t>
          </a:r>
          <a:r>
            <a:rPr lang="en-US" altLang="zh-CN" sz="1300" b="0" dirty="0" err="1" smtClean="0">
              <a:solidFill>
                <a:srgbClr val="000000"/>
              </a:solidFill>
            </a:rPr>
            <a:t>Biacore</a:t>
          </a:r>
          <a:r>
            <a:rPr lang="en-US" altLang="zh-CN" sz="1300" b="0" dirty="0" smtClean="0">
              <a:solidFill>
                <a:srgbClr val="000000"/>
              </a:solidFill>
            </a:rPr>
            <a:t> and bioassays</a:t>
          </a:r>
          <a:endParaRPr lang="zh-CN" altLang="en-US" sz="1300" b="0" dirty="0">
            <a:solidFill>
              <a:srgbClr val="000000"/>
            </a:solidFill>
          </a:endParaRPr>
        </a:p>
      </dgm:t>
    </dgm:pt>
    <dgm:pt modelId="{982E543D-2304-4F3F-9146-4AB51851F862}" type="parTrans" cxnId="{3F86374F-19B8-4B40-AD5C-9914EAF27C04}">
      <dgm:prSet/>
      <dgm:spPr/>
      <dgm:t>
        <a:bodyPr/>
        <a:lstStyle/>
        <a:p>
          <a:endParaRPr lang="en-US" sz="1300"/>
        </a:p>
      </dgm:t>
    </dgm:pt>
    <dgm:pt modelId="{6111501B-B6B5-43C3-B6F4-5C5652BBE570}" type="sibTrans" cxnId="{3F86374F-19B8-4B40-AD5C-9914EAF27C04}">
      <dgm:prSet/>
      <dgm:spPr/>
      <dgm:t>
        <a:bodyPr/>
        <a:lstStyle/>
        <a:p>
          <a:endParaRPr lang="en-US" sz="1300"/>
        </a:p>
      </dgm:t>
    </dgm:pt>
    <dgm:pt modelId="{8969609C-359F-4F6A-88FA-60AD69781C31}">
      <dgm:prSet custT="1"/>
      <dgm:spPr/>
      <dgm:t>
        <a:bodyPr/>
        <a:lstStyle/>
        <a:p>
          <a:r>
            <a:rPr lang="en-US" altLang="zh-CN" sz="1300" b="0" dirty="0" smtClean="0">
              <a:solidFill>
                <a:srgbClr val="000000"/>
              </a:solidFill>
            </a:rPr>
            <a:t>Protein characterization by SDS-PAGE, SEC-HPLC</a:t>
          </a:r>
          <a:endParaRPr lang="en-US" altLang="zh-CN" sz="1300" b="0" dirty="0">
            <a:solidFill>
              <a:srgbClr val="000000"/>
            </a:solidFill>
          </a:endParaRPr>
        </a:p>
      </dgm:t>
    </dgm:pt>
    <dgm:pt modelId="{D06BA683-88FB-4783-8CA2-8B375E549514}" type="parTrans" cxnId="{3F9AD8E1-455A-4AF0-A3E8-B5A411E107F8}">
      <dgm:prSet/>
      <dgm:spPr/>
      <dgm:t>
        <a:bodyPr/>
        <a:lstStyle/>
        <a:p>
          <a:endParaRPr lang="en-US" sz="1300"/>
        </a:p>
      </dgm:t>
    </dgm:pt>
    <dgm:pt modelId="{37C2CF6B-363B-407C-92B8-0217689CD693}" type="sibTrans" cxnId="{3F9AD8E1-455A-4AF0-A3E8-B5A411E107F8}">
      <dgm:prSet/>
      <dgm:spPr/>
      <dgm:t>
        <a:bodyPr/>
        <a:lstStyle/>
        <a:p>
          <a:endParaRPr lang="en-US" sz="1300"/>
        </a:p>
      </dgm:t>
    </dgm:pt>
    <dgm:pt modelId="{66A18980-2ACE-49F1-9A3E-5C16976FBA3E}">
      <dgm:prSet phldrT="[Text]" custT="1"/>
      <dgm:spPr/>
      <dgm:t>
        <a:bodyPr/>
        <a:lstStyle/>
        <a:p>
          <a:r>
            <a:rPr lang="en-US" sz="1300" dirty="0" smtClean="0"/>
            <a:t>Sequences analysis and selection of unique clones</a:t>
          </a:r>
          <a:endParaRPr lang="en-US" sz="1300" dirty="0"/>
        </a:p>
      </dgm:t>
    </dgm:pt>
    <dgm:pt modelId="{50ADC472-7E24-460B-892C-35C54BBCB7B2}" type="parTrans" cxnId="{0A21B813-EF3B-4111-B8F5-31ABC3B2641F}">
      <dgm:prSet/>
      <dgm:spPr/>
      <dgm:t>
        <a:bodyPr/>
        <a:lstStyle/>
        <a:p>
          <a:endParaRPr lang="en-US" sz="1300"/>
        </a:p>
      </dgm:t>
    </dgm:pt>
    <dgm:pt modelId="{B5885DB3-1833-4083-A88A-5F6988AA4023}" type="sibTrans" cxnId="{0A21B813-EF3B-4111-B8F5-31ABC3B2641F}">
      <dgm:prSet/>
      <dgm:spPr/>
      <dgm:t>
        <a:bodyPr/>
        <a:lstStyle/>
        <a:p>
          <a:endParaRPr lang="en-US" sz="1300"/>
        </a:p>
      </dgm:t>
    </dgm:pt>
    <dgm:pt modelId="{5EE901BD-7F23-46C7-B8AC-6E86DB3F861D}">
      <dgm:prSet phldrT="[Text]" custT="1"/>
      <dgm:spPr/>
      <dgm:t>
        <a:bodyPr/>
        <a:lstStyle/>
        <a:p>
          <a:endParaRPr lang="en-US" sz="1300" dirty="0" smtClean="0"/>
        </a:p>
        <a:p>
          <a:r>
            <a:rPr lang="en-US" sz="1300" dirty="0" smtClean="0"/>
            <a:t>Immune library </a:t>
          </a:r>
        </a:p>
        <a:p>
          <a:r>
            <a:rPr lang="en-US" sz="1300" dirty="0" smtClean="0"/>
            <a:t>~4 weeks</a:t>
          </a:r>
        </a:p>
      </dgm:t>
    </dgm:pt>
    <dgm:pt modelId="{E83E69E3-14D0-46DA-8A37-FDB1CFDAE63F}" type="parTrans" cxnId="{63F6BFEE-8637-4EE1-B3C6-DB22F1601B9C}">
      <dgm:prSet/>
      <dgm:spPr/>
      <dgm:t>
        <a:bodyPr/>
        <a:lstStyle/>
        <a:p>
          <a:endParaRPr lang="en-US" sz="1300"/>
        </a:p>
      </dgm:t>
    </dgm:pt>
    <dgm:pt modelId="{CD1873C1-7661-4CD7-B678-2A04E968A7E5}" type="sibTrans" cxnId="{63F6BFEE-8637-4EE1-B3C6-DB22F1601B9C}">
      <dgm:prSet/>
      <dgm:spPr/>
      <dgm:t>
        <a:bodyPr/>
        <a:lstStyle/>
        <a:p>
          <a:endParaRPr lang="en-US" sz="1300"/>
        </a:p>
      </dgm:t>
    </dgm:pt>
    <dgm:pt modelId="{6F7A61BE-2EC2-4510-83FF-92C8B8B7FF14}">
      <dgm:prSet custT="1"/>
      <dgm:spPr/>
      <dgm:t>
        <a:bodyPr/>
        <a:lstStyle/>
        <a:p>
          <a:r>
            <a:rPr lang="en-US" sz="1300" dirty="0" smtClean="0"/>
            <a:t>Antigen production and validation</a:t>
          </a:r>
          <a:endParaRPr lang="en-US" sz="1300" dirty="0"/>
        </a:p>
      </dgm:t>
    </dgm:pt>
    <dgm:pt modelId="{4915D6B9-8419-4E0A-A645-5541C555E89D}" type="parTrans" cxnId="{E40578BD-48DA-406C-AEAB-6F5C72A07E22}">
      <dgm:prSet/>
      <dgm:spPr/>
      <dgm:t>
        <a:bodyPr/>
        <a:lstStyle/>
        <a:p>
          <a:endParaRPr lang="en-US" sz="1300"/>
        </a:p>
      </dgm:t>
    </dgm:pt>
    <dgm:pt modelId="{3BCB0B01-14D0-4462-98BC-F221C40D715D}" type="sibTrans" cxnId="{E40578BD-48DA-406C-AEAB-6F5C72A07E22}">
      <dgm:prSet/>
      <dgm:spPr/>
      <dgm:t>
        <a:bodyPr/>
        <a:lstStyle/>
        <a:p>
          <a:endParaRPr lang="en-US" sz="1300"/>
        </a:p>
      </dgm:t>
    </dgm:pt>
    <dgm:pt modelId="{97131220-9C2B-40A5-A822-2259509DFB1C}">
      <dgm:prSet custT="1"/>
      <dgm:spPr/>
      <dgm:t>
        <a:bodyPr/>
        <a:lstStyle/>
        <a:p>
          <a:r>
            <a:rPr lang="en-US" sz="1300" dirty="0" smtClean="0"/>
            <a:t>Testing of panning and screening conditions</a:t>
          </a:r>
          <a:endParaRPr lang="en-US" sz="1300" dirty="0"/>
        </a:p>
      </dgm:t>
    </dgm:pt>
    <dgm:pt modelId="{3831E337-8005-4096-88A0-32041F94563D}" type="parTrans" cxnId="{1F2D5989-96D3-45A4-9A83-1DAC46C46105}">
      <dgm:prSet/>
      <dgm:spPr/>
      <dgm:t>
        <a:bodyPr/>
        <a:lstStyle/>
        <a:p>
          <a:endParaRPr lang="en-US" sz="1300"/>
        </a:p>
      </dgm:t>
    </dgm:pt>
    <dgm:pt modelId="{15FA21FA-F578-41C0-90D6-1D5FD2F5D24C}" type="sibTrans" cxnId="{1F2D5989-96D3-45A4-9A83-1DAC46C46105}">
      <dgm:prSet/>
      <dgm:spPr/>
      <dgm:t>
        <a:bodyPr/>
        <a:lstStyle/>
        <a:p>
          <a:endParaRPr lang="en-US" sz="1300"/>
        </a:p>
      </dgm:t>
    </dgm:pt>
    <dgm:pt modelId="{0ED5985A-A6B5-45CB-ACB6-A818FC5D90D4}" type="pres">
      <dgm:prSet presAssocID="{4F480D18-BE44-41A4-992A-85104C85730E}" presName="linearFlow" presStyleCnt="0">
        <dgm:presLayoutVars>
          <dgm:dir/>
          <dgm:animLvl val="lvl"/>
          <dgm:resizeHandles val="exact"/>
        </dgm:presLayoutVars>
      </dgm:prSet>
      <dgm:spPr/>
      <dgm:t>
        <a:bodyPr/>
        <a:lstStyle/>
        <a:p>
          <a:endParaRPr lang="en-US"/>
        </a:p>
      </dgm:t>
    </dgm:pt>
    <dgm:pt modelId="{334D092A-6CB5-4162-B15A-2C1C6AB7F376}" type="pres">
      <dgm:prSet presAssocID="{23E36AA9-2C7B-4B25-B7FC-505D1514FCEF}" presName="composite" presStyleCnt="0"/>
      <dgm:spPr/>
    </dgm:pt>
    <dgm:pt modelId="{B383F965-C24B-485A-94EA-FE0430869162}" type="pres">
      <dgm:prSet presAssocID="{23E36AA9-2C7B-4B25-B7FC-505D1514FCEF}" presName="parentText" presStyleLbl="alignNode1" presStyleIdx="0" presStyleCnt="4">
        <dgm:presLayoutVars>
          <dgm:chMax val="1"/>
          <dgm:bulletEnabled val="1"/>
        </dgm:presLayoutVars>
      </dgm:prSet>
      <dgm:spPr/>
      <dgm:t>
        <a:bodyPr/>
        <a:lstStyle/>
        <a:p>
          <a:endParaRPr lang="en-US"/>
        </a:p>
      </dgm:t>
    </dgm:pt>
    <dgm:pt modelId="{353FEC83-0D1A-4B33-BEEF-060C5D35BEEF}" type="pres">
      <dgm:prSet presAssocID="{23E36AA9-2C7B-4B25-B7FC-505D1514FCEF}" presName="descendantText" presStyleLbl="alignAcc1" presStyleIdx="0" presStyleCnt="4">
        <dgm:presLayoutVars>
          <dgm:bulletEnabled val="1"/>
        </dgm:presLayoutVars>
      </dgm:prSet>
      <dgm:spPr/>
      <dgm:t>
        <a:bodyPr/>
        <a:lstStyle/>
        <a:p>
          <a:endParaRPr lang="en-US"/>
        </a:p>
      </dgm:t>
    </dgm:pt>
    <dgm:pt modelId="{8218D830-BD63-4B94-895E-29B3A7EAE129}" type="pres">
      <dgm:prSet presAssocID="{664B25C7-C5B6-40F1-B970-0C8FC30E07F9}" presName="sp" presStyleCnt="0"/>
      <dgm:spPr/>
    </dgm:pt>
    <dgm:pt modelId="{5094C8DD-C939-424C-8358-D0261341B93E}" type="pres">
      <dgm:prSet presAssocID="{5EE901BD-7F23-46C7-B8AC-6E86DB3F861D}" presName="composite" presStyleCnt="0"/>
      <dgm:spPr/>
    </dgm:pt>
    <dgm:pt modelId="{6E171490-EF87-43E0-8F5D-3F0F489EA61D}" type="pres">
      <dgm:prSet presAssocID="{5EE901BD-7F23-46C7-B8AC-6E86DB3F861D}" presName="parentText" presStyleLbl="alignNode1" presStyleIdx="1" presStyleCnt="4">
        <dgm:presLayoutVars>
          <dgm:chMax val="1"/>
          <dgm:bulletEnabled val="1"/>
        </dgm:presLayoutVars>
      </dgm:prSet>
      <dgm:spPr/>
      <dgm:t>
        <a:bodyPr/>
        <a:lstStyle/>
        <a:p>
          <a:endParaRPr lang="en-US"/>
        </a:p>
      </dgm:t>
    </dgm:pt>
    <dgm:pt modelId="{DEEC102E-989A-4D75-AD3F-DB65F77F7C84}" type="pres">
      <dgm:prSet presAssocID="{5EE901BD-7F23-46C7-B8AC-6E86DB3F861D}" presName="descendantText" presStyleLbl="alignAcc1" presStyleIdx="1" presStyleCnt="4">
        <dgm:presLayoutVars>
          <dgm:bulletEnabled val="1"/>
        </dgm:presLayoutVars>
      </dgm:prSet>
      <dgm:spPr/>
      <dgm:t>
        <a:bodyPr/>
        <a:lstStyle/>
        <a:p>
          <a:endParaRPr lang="en-US"/>
        </a:p>
      </dgm:t>
    </dgm:pt>
    <dgm:pt modelId="{73FF54BB-F5C5-4F86-B87E-22E80FC4C938}" type="pres">
      <dgm:prSet presAssocID="{CD1873C1-7661-4CD7-B678-2A04E968A7E5}" presName="sp" presStyleCnt="0"/>
      <dgm:spPr/>
    </dgm:pt>
    <dgm:pt modelId="{E17BDA24-E456-4BD0-9279-1334AE4BC026}" type="pres">
      <dgm:prSet presAssocID="{C2B95D41-34A6-4388-B5C3-977973386675}" presName="composite" presStyleCnt="0"/>
      <dgm:spPr/>
    </dgm:pt>
    <dgm:pt modelId="{85EB03FC-4F18-4459-9389-C815BC316E99}" type="pres">
      <dgm:prSet presAssocID="{C2B95D41-34A6-4388-B5C3-977973386675}" presName="parentText" presStyleLbl="alignNode1" presStyleIdx="2" presStyleCnt="4">
        <dgm:presLayoutVars>
          <dgm:chMax val="1"/>
          <dgm:bulletEnabled val="1"/>
        </dgm:presLayoutVars>
      </dgm:prSet>
      <dgm:spPr/>
      <dgm:t>
        <a:bodyPr/>
        <a:lstStyle/>
        <a:p>
          <a:endParaRPr lang="en-US"/>
        </a:p>
      </dgm:t>
    </dgm:pt>
    <dgm:pt modelId="{D319EB54-814E-4E9B-8605-7E0107A8F29C}" type="pres">
      <dgm:prSet presAssocID="{C2B95D41-34A6-4388-B5C3-977973386675}" presName="descendantText" presStyleLbl="alignAcc1" presStyleIdx="2" presStyleCnt="4">
        <dgm:presLayoutVars>
          <dgm:bulletEnabled val="1"/>
        </dgm:presLayoutVars>
      </dgm:prSet>
      <dgm:spPr/>
      <dgm:t>
        <a:bodyPr/>
        <a:lstStyle/>
        <a:p>
          <a:endParaRPr lang="en-US"/>
        </a:p>
      </dgm:t>
    </dgm:pt>
    <dgm:pt modelId="{648A9354-75B7-4A23-A038-29283F9BD255}" type="pres">
      <dgm:prSet presAssocID="{F21097B5-6BB2-4EE2-BE37-C18EE0DE69BE}" presName="sp" presStyleCnt="0"/>
      <dgm:spPr/>
    </dgm:pt>
    <dgm:pt modelId="{D488F58A-D735-4417-9435-2D3F4691F32E}" type="pres">
      <dgm:prSet presAssocID="{79E1F2A8-4ACC-4142-8CED-6F3E5D6E48EF}" presName="composite" presStyleCnt="0"/>
      <dgm:spPr/>
    </dgm:pt>
    <dgm:pt modelId="{F5150B38-134E-442F-978B-DE5C06435023}" type="pres">
      <dgm:prSet presAssocID="{79E1F2A8-4ACC-4142-8CED-6F3E5D6E48EF}" presName="parentText" presStyleLbl="alignNode1" presStyleIdx="3" presStyleCnt="4">
        <dgm:presLayoutVars>
          <dgm:chMax val="1"/>
          <dgm:bulletEnabled val="1"/>
        </dgm:presLayoutVars>
      </dgm:prSet>
      <dgm:spPr/>
      <dgm:t>
        <a:bodyPr/>
        <a:lstStyle/>
        <a:p>
          <a:endParaRPr lang="en-US"/>
        </a:p>
      </dgm:t>
    </dgm:pt>
    <dgm:pt modelId="{3B938EB1-9E6E-412B-82DB-FA8683DB3E49}" type="pres">
      <dgm:prSet presAssocID="{79E1F2A8-4ACC-4142-8CED-6F3E5D6E48EF}" presName="descendantText" presStyleLbl="alignAcc1" presStyleIdx="3" presStyleCnt="4">
        <dgm:presLayoutVars>
          <dgm:bulletEnabled val="1"/>
        </dgm:presLayoutVars>
      </dgm:prSet>
      <dgm:spPr/>
      <dgm:t>
        <a:bodyPr/>
        <a:lstStyle/>
        <a:p>
          <a:endParaRPr lang="en-US"/>
        </a:p>
      </dgm:t>
    </dgm:pt>
  </dgm:ptLst>
  <dgm:cxnLst>
    <dgm:cxn modelId="{63F6BFEE-8637-4EE1-B3C6-DB22F1601B9C}" srcId="{4F480D18-BE44-41A4-992A-85104C85730E}" destId="{5EE901BD-7F23-46C7-B8AC-6E86DB3F861D}" srcOrd="1" destOrd="0" parTransId="{E83E69E3-14D0-46DA-8A37-FDB1CFDAE63F}" sibTransId="{CD1873C1-7661-4CD7-B678-2A04E968A7E5}"/>
    <dgm:cxn modelId="{E40578BD-48DA-406C-AEAB-6F5C72A07E22}" srcId="{23E36AA9-2C7B-4B25-B7FC-505D1514FCEF}" destId="{6F7A61BE-2EC2-4510-83FF-92C8B8B7FF14}" srcOrd="0" destOrd="0" parTransId="{4915D6B9-8419-4E0A-A645-5541C555E89D}" sibTransId="{3BCB0B01-14D0-4462-98BC-F221C40D715D}"/>
    <dgm:cxn modelId="{FC03E755-8C3A-4D47-BFD7-4593BF656A85}" srcId="{C2B95D41-34A6-4388-B5C3-977973386675}" destId="{6384214E-397D-4706-8006-E284542D7522}" srcOrd="3" destOrd="0" parTransId="{7FE18895-5068-402C-ABF3-0EADE3F30E6B}" sibTransId="{BD0AD7CE-D447-43C3-8B3E-F153232B7FA3}"/>
    <dgm:cxn modelId="{7475A1FE-9025-4BA9-92A1-CD0A6E227C09}" type="presOf" srcId="{5EE901BD-7F23-46C7-B8AC-6E86DB3F861D}" destId="{6E171490-EF87-43E0-8F5D-3F0F489EA61D}" srcOrd="0" destOrd="0" presId="urn:microsoft.com/office/officeart/2005/8/layout/chevron2"/>
    <dgm:cxn modelId="{B2EF2212-C54F-43B5-A6F0-1E12BEF81B8F}" type="presOf" srcId="{44CC4F05-8671-4202-BC5C-BD774281AD7E}" destId="{D319EB54-814E-4E9B-8605-7E0107A8F29C}" srcOrd="0" destOrd="0" presId="urn:microsoft.com/office/officeart/2005/8/layout/chevron2"/>
    <dgm:cxn modelId="{FECE934C-CED5-4EFD-BE17-AEF23F9AA12A}" srcId="{79E1F2A8-4ACC-4142-8CED-6F3E5D6E48EF}" destId="{4E86E667-5099-428A-956A-28B527D3F575}" srcOrd="0" destOrd="0" parTransId="{F387BAC6-02FC-46CE-A43E-D9C4BE9665E4}" sibTransId="{0E23FFDC-2992-4D09-AB6B-6D2BDFD4DE97}"/>
    <dgm:cxn modelId="{D889F0DA-666C-4D6B-BB77-5A7EFDD355A8}" srcId="{5EE901BD-7F23-46C7-B8AC-6E86DB3F861D}" destId="{F74DBA40-235A-4713-931F-1EDDB086D822}" srcOrd="0" destOrd="0" parTransId="{E79B00E8-0509-42B6-88F8-739A0F0ADFD1}" sibTransId="{ACDEE9B0-C633-41BD-83F4-774B05873ECB}"/>
    <dgm:cxn modelId="{34902C03-B1AD-4799-A5CD-4E8239AD7DD4}" srcId="{79E1F2A8-4ACC-4142-8CED-6F3E5D6E48EF}" destId="{ABD6C5BB-200F-43AB-B2F5-1B686EA18F99}" srcOrd="1" destOrd="0" parTransId="{064E26F3-CD0F-407C-8B25-3034E48E9CE3}" sibTransId="{ABC7A4FD-99AF-4F84-92AB-5E74E06846A9}"/>
    <dgm:cxn modelId="{F5FC9BB0-E18A-4B67-9960-BA6010B8FEA4}" type="presOf" srcId="{97131220-9C2B-40A5-A822-2259509DFB1C}" destId="{353FEC83-0D1A-4B33-BEEF-060C5D35BEEF}" srcOrd="0" destOrd="1" presId="urn:microsoft.com/office/officeart/2005/8/layout/chevron2"/>
    <dgm:cxn modelId="{573F1B06-ACF8-4418-A26B-1276F542F499}" type="presOf" srcId="{E8C1AAC3-3FCE-45B5-921D-B3E663A1C654}" destId="{D319EB54-814E-4E9B-8605-7E0107A8F29C}" srcOrd="0" destOrd="1" presId="urn:microsoft.com/office/officeart/2005/8/layout/chevron2"/>
    <dgm:cxn modelId="{3F9AD8E1-455A-4AF0-A3E8-B5A411E107F8}" srcId="{79E1F2A8-4ACC-4142-8CED-6F3E5D6E48EF}" destId="{8969609C-359F-4F6A-88FA-60AD69781C31}" srcOrd="2" destOrd="0" parTransId="{D06BA683-88FB-4783-8CA2-8B375E549514}" sibTransId="{37C2CF6B-363B-407C-92B8-0217689CD693}"/>
    <dgm:cxn modelId="{6D98D9D8-797A-44AD-9840-AB69BF76CED9}" type="presOf" srcId="{6384214E-397D-4706-8006-E284542D7522}" destId="{D319EB54-814E-4E9B-8605-7E0107A8F29C}" srcOrd="0" destOrd="3" presId="urn:microsoft.com/office/officeart/2005/8/layout/chevron2"/>
    <dgm:cxn modelId="{C6ACD07C-B848-4AFE-B8DB-347E6A1FB08E}" type="presOf" srcId="{ABD6C5BB-200F-43AB-B2F5-1B686EA18F99}" destId="{3B938EB1-9E6E-412B-82DB-FA8683DB3E49}" srcOrd="0" destOrd="1" presId="urn:microsoft.com/office/officeart/2005/8/layout/chevron2"/>
    <dgm:cxn modelId="{433BD96A-64C0-489F-9F6D-DB46AC8D1C97}" srcId="{4F480D18-BE44-41A4-992A-85104C85730E}" destId="{C2B95D41-34A6-4388-B5C3-977973386675}" srcOrd="2" destOrd="0" parTransId="{37A1EE6C-F44E-49AA-9162-E8DBD71DE03A}" sibTransId="{F21097B5-6BB2-4EE2-BE37-C18EE0DE69BE}"/>
    <dgm:cxn modelId="{6BCB7583-4AD9-434F-8F45-93E4C3C34DD9}" type="presOf" srcId="{23E36AA9-2C7B-4B25-B7FC-505D1514FCEF}" destId="{B383F965-C24B-485A-94EA-FE0430869162}" srcOrd="0" destOrd="0" presId="urn:microsoft.com/office/officeart/2005/8/layout/chevron2"/>
    <dgm:cxn modelId="{E4E10AB7-33F7-433A-8B3A-9F2398FACE36}" type="presOf" srcId="{F74DBA40-235A-4713-931F-1EDDB086D822}" destId="{DEEC102E-989A-4D75-AD3F-DB65F77F7C84}" srcOrd="0" destOrd="0" presId="urn:microsoft.com/office/officeart/2005/8/layout/chevron2"/>
    <dgm:cxn modelId="{E931BEF2-D2E9-4FBD-9556-9CE761C17B16}" srcId="{C2B95D41-34A6-4388-B5C3-977973386675}" destId="{E8C1AAC3-3FCE-45B5-921D-B3E663A1C654}" srcOrd="1" destOrd="0" parTransId="{6F08F152-0A27-4154-98A1-543BAD2FE721}" sibTransId="{2AC9EC54-99A6-4C8B-90C4-BB55F3FF38AA}"/>
    <dgm:cxn modelId="{D8B7B02E-B8BF-4DBC-BB73-94519D545533}" srcId="{4F480D18-BE44-41A4-992A-85104C85730E}" destId="{79E1F2A8-4ACC-4142-8CED-6F3E5D6E48EF}" srcOrd="3" destOrd="0" parTransId="{E2C4D5C2-990A-42E1-9731-F3DC63525F5B}" sibTransId="{767885CB-2971-4C9B-872C-D4FE5C0DD416}"/>
    <dgm:cxn modelId="{9248744B-9DF3-4004-A457-7FC7DB56791F}" type="presOf" srcId="{66A18980-2ACE-49F1-9A3E-5C16976FBA3E}" destId="{D319EB54-814E-4E9B-8605-7E0107A8F29C}" srcOrd="0" destOrd="2" presId="urn:microsoft.com/office/officeart/2005/8/layout/chevron2"/>
    <dgm:cxn modelId="{0A21B813-EF3B-4111-B8F5-31ABC3B2641F}" srcId="{C2B95D41-34A6-4388-B5C3-977973386675}" destId="{66A18980-2ACE-49F1-9A3E-5C16976FBA3E}" srcOrd="2" destOrd="0" parTransId="{50ADC472-7E24-460B-892C-35C54BBCB7B2}" sibTransId="{B5885DB3-1833-4083-A88A-5F6988AA4023}"/>
    <dgm:cxn modelId="{3F86374F-19B8-4B40-AD5C-9914EAF27C04}" srcId="{79E1F2A8-4ACC-4142-8CED-6F3E5D6E48EF}" destId="{3C0C0119-0961-42AF-BF33-1BDD23C4E159}" srcOrd="3" destOrd="0" parTransId="{982E543D-2304-4F3F-9146-4AB51851F862}" sibTransId="{6111501B-B6B5-43C3-B6F4-5C5652BBE570}"/>
    <dgm:cxn modelId="{C95FCF80-493A-463B-88B0-8AC6A6EF77FA}" type="presOf" srcId="{4F480D18-BE44-41A4-992A-85104C85730E}" destId="{0ED5985A-A6B5-45CB-ACB6-A818FC5D90D4}" srcOrd="0" destOrd="0" presId="urn:microsoft.com/office/officeart/2005/8/layout/chevron2"/>
    <dgm:cxn modelId="{C0DEFFAC-4384-4E49-80A7-DDAD6D2756ED}" type="presOf" srcId="{6F7A61BE-2EC2-4510-83FF-92C8B8B7FF14}" destId="{353FEC83-0D1A-4B33-BEEF-060C5D35BEEF}" srcOrd="0" destOrd="0" presId="urn:microsoft.com/office/officeart/2005/8/layout/chevron2"/>
    <dgm:cxn modelId="{30F25A23-4DEC-49A1-B20C-3158F829DBB1}" srcId="{5EE901BD-7F23-46C7-B8AC-6E86DB3F861D}" destId="{DC012CD1-3EAD-47BC-9034-3C47859A1120}" srcOrd="1" destOrd="0" parTransId="{EBB83B97-7B15-42BE-9F89-6168924B443F}" sibTransId="{816FEC56-6AF7-488E-A860-8242DA2DB9C3}"/>
    <dgm:cxn modelId="{FF107C52-3668-4E35-806F-C108AB8DA506}" srcId="{C2B95D41-34A6-4388-B5C3-977973386675}" destId="{44CC4F05-8671-4202-BC5C-BD774281AD7E}" srcOrd="0" destOrd="0" parTransId="{88D02CF2-63DA-403C-B6BD-3DAC04A39A01}" sibTransId="{27B14A42-0360-4E44-9561-3A6ADBF184CA}"/>
    <dgm:cxn modelId="{F58E86D4-BEE8-48E0-865C-01F61FF7E89B}" srcId="{4F480D18-BE44-41A4-992A-85104C85730E}" destId="{23E36AA9-2C7B-4B25-B7FC-505D1514FCEF}" srcOrd="0" destOrd="0" parTransId="{45350D33-6118-4E92-B69B-D26BA11714BF}" sibTransId="{664B25C7-C5B6-40F1-B970-0C8FC30E07F9}"/>
    <dgm:cxn modelId="{B7219CA0-3AFC-422C-A09B-B63558C80AA5}" type="presOf" srcId="{8969609C-359F-4F6A-88FA-60AD69781C31}" destId="{3B938EB1-9E6E-412B-82DB-FA8683DB3E49}" srcOrd="0" destOrd="2" presId="urn:microsoft.com/office/officeart/2005/8/layout/chevron2"/>
    <dgm:cxn modelId="{FFE5A540-058B-4D6A-9D3B-15D550D7C24D}" type="presOf" srcId="{3C0C0119-0961-42AF-BF33-1BDD23C4E159}" destId="{3B938EB1-9E6E-412B-82DB-FA8683DB3E49}" srcOrd="0" destOrd="3" presId="urn:microsoft.com/office/officeart/2005/8/layout/chevron2"/>
    <dgm:cxn modelId="{1F2D5989-96D3-45A4-9A83-1DAC46C46105}" srcId="{23E36AA9-2C7B-4B25-B7FC-505D1514FCEF}" destId="{97131220-9C2B-40A5-A822-2259509DFB1C}" srcOrd="1" destOrd="0" parTransId="{3831E337-8005-4096-88A0-32041F94563D}" sibTransId="{15FA21FA-F578-41C0-90D6-1D5FD2F5D24C}"/>
    <dgm:cxn modelId="{30B51355-1654-4656-A989-5A924A0B2BAC}" type="presOf" srcId="{DC012CD1-3EAD-47BC-9034-3C47859A1120}" destId="{DEEC102E-989A-4D75-AD3F-DB65F77F7C84}" srcOrd="0" destOrd="1" presId="urn:microsoft.com/office/officeart/2005/8/layout/chevron2"/>
    <dgm:cxn modelId="{71F27152-3034-4CCE-A444-C7B10EE41368}" type="presOf" srcId="{4E86E667-5099-428A-956A-28B527D3F575}" destId="{3B938EB1-9E6E-412B-82DB-FA8683DB3E49}" srcOrd="0" destOrd="0" presId="urn:microsoft.com/office/officeart/2005/8/layout/chevron2"/>
    <dgm:cxn modelId="{37D8B6AF-D3F7-4CB9-BA57-2D259F4FCF4A}" type="presOf" srcId="{C2B95D41-34A6-4388-B5C3-977973386675}" destId="{85EB03FC-4F18-4459-9389-C815BC316E99}" srcOrd="0" destOrd="0" presId="urn:microsoft.com/office/officeart/2005/8/layout/chevron2"/>
    <dgm:cxn modelId="{272D69DC-27A0-47D1-B58F-90196FE6D15B}" type="presOf" srcId="{79E1F2A8-4ACC-4142-8CED-6F3E5D6E48EF}" destId="{F5150B38-134E-442F-978B-DE5C06435023}" srcOrd="0" destOrd="0" presId="urn:microsoft.com/office/officeart/2005/8/layout/chevron2"/>
    <dgm:cxn modelId="{21450A9F-BDF5-4B78-B913-0B64E593DA1D}" type="presParOf" srcId="{0ED5985A-A6B5-45CB-ACB6-A818FC5D90D4}" destId="{334D092A-6CB5-4162-B15A-2C1C6AB7F376}" srcOrd="0" destOrd="0" presId="urn:microsoft.com/office/officeart/2005/8/layout/chevron2"/>
    <dgm:cxn modelId="{385FC13F-66D6-4D1E-9AE0-EDB7449FADDA}" type="presParOf" srcId="{334D092A-6CB5-4162-B15A-2C1C6AB7F376}" destId="{B383F965-C24B-485A-94EA-FE0430869162}" srcOrd="0" destOrd="0" presId="urn:microsoft.com/office/officeart/2005/8/layout/chevron2"/>
    <dgm:cxn modelId="{8A634D56-2FA0-457E-A175-6DEDE9C26B05}" type="presParOf" srcId="{334D092A-6CB5-4162-B15A-2C1C6AB7F376}" destId="{353FEC83-0D1A-4B33-BEEF-060C5D35BEEF}" srcOrd="1" destOrd="0" presId="urn:microsoft.com/office/officeart/2005/8/layout/chevron2"/>
    <dgm:cxn modelId="{57554B9E-0131-4E32-9D90-335D52CB4172}" type="presParOf" srcId="{0ED5985A-A6B5-45CB-ACB6-A818FC5D90D4}" destId="{8218D830-BD63-4B94-895E-29B3A7EAE129}" srcOrd="1" destOrd="0" presId="urn:microsoft.com/office/officeart/2005/8/layout/chevron2"/>
    <dgm:cxn modelId="{370D8056-199B-4EE7-BB51-DDE8FCBB52CA}" type="presParOf" srcId="{0ED5985A-A6B5-45CB-ACB6-A818FC5D90D4}" destId="{5094C8DD-C939-424C-8358-D0261341B93E}" srcOrd="2" destOrd="0" presId="urn:microsoft.com/office/officeart/2005/8/layout/chevron2"/>
    <dgm:cxn modelId="{11AE910F-9409-4700-85B9-525F070861D7}" type="presParOf" srcId="{5094C8DD-C939-424C-8358-D0261341B93E}" destId="{6E171490-EF87-43E0-8F5D-3F0F489EA61D}" srcOrd="0" destOrd="0" presId="urn:microsoft.com/office/officeart/2005/8/layout/chevron2"/>
    <dgm:cxn modelId="{E42B3D33-1376-49ED-9DD1-B2EB32FD3B72}" type="presParOf" srcId="{5094C8DD-C939-424C-8358-D0261341B93E}" destId="{DEEC102E-989A-4D75-AD3F-DB65F77F7C84}" srcOrd="1" destOrd="0" presId="urn:microsoft.com/office/officeart/2005/8/layout/chevron2"/>
    <dgm:cxn modelId="{4E6D71B8-BB9A-4BEC-98BC-A9271DFF2DF5}" type="presParOf" srcId="{0ED5985A-A6B5-45CB-ACB6-A818FC5D90D4}" destId="{73FF54BB-F5C5-4F86-B87E-22E80FC4C938}" srcOrd="3" destOrd="0" presId="urn:microsoft.com/office/officeart/2005/8/layout/chevron2"/>
    <dgm:cxn modelId="{BB6F6CD4-317A-48B8-B554-0FBCC377C90B}" type="presParOf" srcId="{0ED5985A-A6B5-45CB-ACB6-A818FC5D90D4}" destId="{E17BDA24-E456-4BD0-9279-1334AE4BC026}" srcOrd="4" destOrd="0" presId="urn:microsoft.com/office/officeart/2005/8/layout/chevron2"/>
    <dgm:cxn modelId="{55A745FF-F984-4CC1-AD67-78E8BD24CC5E}" type="presParOf" srcId="{E17BDA24-E456-4BD0-9279-1334AE4BC026}" destId="{85EB03FC-4F18-4459-9389-C815BC316E99}" srcOrd="0" destOrd="0" presId="urn:microsoft.com/office/officeart/2005/8/layout/chevron2"/>
    <dgm:cxn modelId="{8B9DAAF1-4EB6-4AEA-BF35-8A141811C5DB}" type="presParOf" srcId="{E17BDA24-E456-4BD0-9279-1334AE4BC026}" destId="{D319EB54-814E-4E9B-8605-7E0107A8F29C}" srcOrd="1" destOrd="0" presId="urn:microsoft.com/office/officeart/2005/8/layout/chevron2"/>
    <dgm:cxn modelId="{7092E2B5-3A3B-4094-BF13-0C3FE8F611DC}" type="presParOf" srcId="{0ED5985A-A6B5-45CB-ACB6-A818FC5D90D4}" destId="{648A9354-75B7-4A23-A038-29283F9BD255}" srcOrd="5" destOrd="0" presId="urn:microsoft.com/office/officeart/2005/8/layout/chevron2"/>
    <dgm:cxn modelId="{1B674279-7ED9-48BC-9556-36C3314FDE4A}" type="presParOf" srcId="{0ED5985A-A6B5-45CB-ACB6-A818FC5D90D4}" destId="{D488F58A-D735-4417-9435-2D3F4691F32E}" srcOrd="6" destOrd="0" presId="urn:microsoft.com/office/officeart/2005/8/layout/chevron2"/>
    <dgm:cxn modelId="{ACED9CB9-BE1F-449B-813E-6133886C4B1B}" type="presParOf" srcId="{D488F58A-D735-4417-9435-2D3F4691F32E}" destId="{F5150B38-134E-442F-978B-DE5C06435023}" srcOrd="0" destOrd="0" presId="urn:microsoft.com/office/officeart/2005/8/layout/chevron2"/>
    <dgm:cxn modelId="{738D681B-085C-4145-8AB2-AD71B9FD4320}" type="presParOf" srcId="{D488F58A-D735-4417-9435-2D3F4691F32E}" destId="{3B938EB1-9E6E-412B-82DB-FA8683DB3E4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3CB738-72E3-4600-AEFA-6D7CAAD9E522}" type="doc">
      <dgm:prSet loTypeId="urn:microsoft.com/office/officeart/2005/8/layout/chevron2" loCatId="process" qsTypeId="urn:microsoft.com/office/officeart/2005/8/quickstyle/3d3" qsCatId="3D" csTypeId="urn:microsoft.com/office/officeart/2005/8/colors/colorful1" csCatId="colorful" phldr="1"/>
      <dgm:spPr/>
      <dgm:t>
        <a:bodyPr/>
        <a:lstStyle/>
        <a:p>
          <a:endParaRPr lang="en-US"/>
        </a:p>
      </dgm:t>
    </dgm:pt>
    <dgm:pt modelId="{47DAF0B4-A4A3-4DFC-B4A1-B39331C85AC3}">
      <dgm:prSet phldrT="[Text]" custT="1"/>
      <dgm:spPr/>
      <dgm:t>
        <a:bodyPr/>
        <a:lstStyle/>
        <a:p>
          <a:endParaRPr lang="en-US" sz="1300" b="0" dirty="0" smtClean="0"/>
        </a:p>
        <a:p>
          <a:r>
            <a:rPr lang="en-US" sz="1300" b="0" dirty="0" smtClean="0"/>
            <a:t>Antigen</a:t>
          </a:r>
        </a:p>
        <a:p>
          <a:r>
            <a:rPr lang="en-US" sz="1300" b="0" dirty="0" smtClean="0"/>
            <a:t>~4 weeks</a:t>
          </a:r>
          <a:endParaRPr lang="en-US" sz="1300" b="0" dirty="0"/>
        </a:p>
      </dgm:t>
    </dgm:pt>
    <dgm:pt modelId="{754DB67E-1C1B-4D95-8B96-11AD4505422A}" type="parTrans" cxnId="{A6AB7FDB-A497-4718-8FF5-DE4E9D36AEC1}">
      <dgm:prSet/>
      <dgm:spPr/>
      <dgm:t>
        <a:bodyPr/>
        <a:lstStyle/>
        <a:p>
          <a:endParaRPr lang="en-US" sz="1300" b="0"/>
        </a:p>
      </dgm:t>
    </dgm:pt>
    <dgm:pt modelId="{B6910F6A-E7B3-44EE-8216-72AF73B9FA87}" type="sibTrans" cxnId="{A6AB7FDB-A497-4718-8FF5-DE4E9D36AEC1}">
      <dgm:prSet/>
      <dgm:spPr/>
      <dgm:t>
        <a:bodyPr/>
        <a:lstStyle/>
        <a:p>
          <a:endParaRPr lang="en-US" sz="1300" b="0"/>
        </a:p>
      </dgm:t>
    </dgm:pt>
    <dgm:pt modelId="{744F1E9B-980B-4C8C-B211-78DCCC87DDB0}">
      <dgm:prSet phldrT="[Text]" custT="1"/>
      <dgm:spPr/>
      <dgm:t>
        <a:bodyPr/>
        <a:lstStyle/>
        <a:p>
          <a:r>
            <a:rPr lang="en-US" altLang="zh-CN" sz="1300" b="0" dirty="0" err="1" smtClean="0">
              <a:solidFill>
                <a:srgbClr val="000000"/>
              </a:solidFill>
              <a:ea typeface="SimSun" pitchFamily="2" charset="-122"/>
            </a:rPr>
            <a:t>Biotinylation</a:t>
          </a:r>
          <a:r>
            <a:rPr lang="en-US" altLang="zh-CN" sz="1300" b="0" dirty="0" smtClean="0">
              <a:solidFill>
                <a:srgbClr val="000000"/>
              </a:solidFill>
              <a:ea typeface="SimSun" pitchFamily="2" charset="-122"/>
            </a:rPr>
            <a:t> of antigen</a:t>
          </a:r>
          <a:endParaRPr lang="en-US" sz="1300" b="0" dirty="0"/>
        </a:p>
      </dgm:t>
    </dgm:pt>
    <dgm:pt modelId="{CBE8F446-A70A-4D54-9F5F-BBBC5FDE88CB}" type="parTrans" cxnId="{5427AD61-F36C-475A-8B6C-6636279FEDCD}">
      <dgm:prSet/>
      <dgm:spPr/>
      <dgm:t>
        <a:bodyPr/>
        <a:lstStyle/>
        <a:p>
          <a:endParaRPr lang="en-US" sz="1300" b="0"/>
        </a:p>
      </dgm:t>
    </dgm:pt>
    <dgm:pt modelId="{4F172ECB-8D9B-43FA-BDBE-1251309E528C}" type="sibTrans" cxnId="{5427AD61-F36C-475A-8B6C-6636279FEDCD}">
      <dgm:prSet/>
      <dgm:spPr/>
      <dgm:t>
        <a:bodyPr/>
        <a:lstStyle/>
        <a:p>
          <a:endParaRPr lang="en-US" sz="1300" b="0"/>
        </a:p>
      </dgm:t>
    </dgm:pt>
    <dgm:pt modelId="{1E2C4883-7319-43FF-8B8F-8DFCBF6D2865}">
      <dgm:prSet phldrT="[Text]" custT="1"/>
      <dgm:spPr/>
      <dgm:t>
        <a:bodyPr/>
        <a:lstStyle/>
        <a:p>
          <a:endParaRPr lang="en-US" sz="1300" b="0" dirty="0" smtClean="0"/>
        </a:p>
        <a:p>
          <a:r>
            <a:rPr lang="en-US" sz="1300" b="0" dirty="0" smtClean="0"/>
            <a:t>Mutagenesis library</a:t>
          </a:r>
        </a:p>
        <a:p>
          <a:r>
            <a:rPr lang="en-US" sz="1300" b="0" dirty="0" smtClean="0"/>
            <a:t>4~5 weeks</a:t>
          </a:r>
          <a:endParaRPr lang="en-US" sz="1300" b="0" dirty="0"/>
        </a:p>
      </dgm:t>
    </dgm:pt>
    <dgm:pt modelId="{1AD819ED-0405-40B5-BD97-73695177FAE4}" type="parTrans" cxnId="{D3D253E9-9497-4B85-A543-69BBB86A58B2}">
      <dgm:prSet/>
      <dgm:spPr/>
      <dgm:t>
        <a:bodyPr/>
        <a:lstStyle/>
        <a:p>
          <a:endParaRPr lang="en-US" sz="1300" b="0"/>
        </a:p>
      </dgm:t>
    </dgm:pt>
    <dgm:pt modelId="{87822827-F884-4773-B22A-D2004AD826E2}" type="sibTrans" cxnId="{D3D253E9-9497-4B85-A543-69BBB86A58B2}">
      <dgm:prSet/>
      <dgm:spPr/>
      <dgm:t>
        <a:bodyPr/>
        <a:lstStyle/>
        <a:p>
          <a:endParaRPr lang="en-US" sz="1300" b="0"/>
        </a:p>
      </dgm:t>
    </dgm:pt>
    <dgm:pt modelId="{32046B6C-288B-4A35-9E4D-8611AF92229B}">
      <dgm:prSet phldrT="[Text]" custT="1"/>
      <dgm:spPr/>
      <dgm:t>
        <a:bodyPr/>
        <a:lstStyle/>
        <a:p>
          <a:r>
            <a:rPr lang="en-US" altLang="zh-CN" sz="1300" b="0" dirty="0" smtClean="0">
              <a:solidFill>
                <a:srgbClr val="000000"/>
              </a:solidFill>
              <a:ea typeface="SimSun" pitchFamily="2" charset="-122"/>
            </a:rPr>
            <a:t>Construct </a:t>
          </a:r>
          <a:r>
            <a:rPr lang="en-US" altLang="zh-CN" sz="1300" b="0" dirty="0" err="1" smtClean="0">
              <a:solidFill>
                <a:srgbClr val="000000"/>
              </a:solidFill>
              <a:ea typeface="SimSun" pitchFamily="2" charset="-122"/>
            </a:rPr>
            <a:t>scFv</a:t>
          </a:r>
          <a:r>
            <a:rPr lang="en-US" altLang="zh-CN" sz="1300" b="0" dirty="0" smtClean="0">
              <a:solidFill>
                <a:srgbClr val="000000"/>
              </a:solidFill>
              <a:ea typeface="SimSun" pitchFamily="2" charset="-122"/>
            </a:rPr>
            <a:t> affinity libraries by CDR targeted mutagenesis</a:t>
          </a:r>
          <a:endParaRPr lang="en-US" sz="1300" b="0" dirty="0"/>
        </a:p>
      </dgm:t>
    </dgm:pt>
    <dgm:pt modelId="{4233C68F-DBBD-46CB-8797-5BDD13AE187E}" type="parTrans" cxnId="{F09A1660-ECEE-42A0-A23E-A450ACF4E636}">
      <dgm:prSet/>
      <dgm:spPr/>
      <dgm:t>
        <a:bodyPr/>
        <a:lstStyle/>
        <a:p>
          <a:endParaRPr lang="en-US" sz="1300" b="0"/>
        </a:p>
      </dgm:t>
    </dgm:pt>
    <dgm:pt modelId="{3F381A32-BAD8-4D17-8408-9B5DB6892784}" type="sibTrans" cxnId="{F09A1660-ECEE-42A0-A23E-A450ACF4E636}">
      <dgm:prSet/>
      <dgm:spPr/>
      <dgm:t>
        <a:bodyPr/>
        <a:lstStyle/>
        <a:p>
          <a:endParaRPr lang="en-US" sz="1300" b="0"/>
        </a:p>
      </dgm:t>
    </dgm:pt>
    <dgm:pt modelId="{C88FB70F-12E7-4017-AB87-58D1CF0C2F9D}">
      <dgm:prSet phldrT="[Text]" custT="1"/>
      <dgm:spPr/>
      <dgm:t>
        <a:bodyPr/>
        <a:lstStyle/>
        <a:p>
          <a:endParaRPr lang="en-US" sz="1300" b="0" dirty="0" smtClean="0"/>
        </a:p>
        <a:p>
          <a:r>
            <a:rPr lang="en-US" sz="1300" b="0" dirty="0" smtClean="0"/>
            <a:t>Selection</a:t>
          </a:r>
        </a:p>
        <a:p>
          <a:r>
            <a:rPr lang="en-US" sz="1300" b="0" dirty="0" smtClean="0"/>
            <a:t>8~10 weeks</a:t>
          </a:r>
          <a:endParaRPr lang="en-US" sz="1300" b="0" dirty="0"/>
        </a:p>
      </dgm:t>
    </dgm:pt>
    <dgm:pt modelId="{72D51468-7F1B-4A9C-8B36-9042B47F0D24}" type="parTrans" cxnId="{3FBCD4D0-A99C-48A6-B4BA-BAEC68C51758}">
      <dgm:prSet/>
      <dgm:spPr/>
      <dgm:t>
        <a:bodyPr/>
        <a:lstStyle/>
        <a:p>
          <a:endParaRPr lang="en-US" sz="1300" b="0"/>
        </a:p>
      </dgm:t>
    </dgm:pt>
    <dgm:pt modelId="{882E65EC-2B92-4C0F-886C-24409E9E6A61}" type="sibTrans" cxnId="{3FBCD4D0-A99C-48A6-B4BA-BAEC68C51758}">
      <dgm:prSet/>
      <dgm:spPr/>
      <dgm:t>
        <a:bodyPr/>
        <a:lstStyle/>
        <a:p>
          <a:endParaRPr lang="en-US" sz="1300" b="0"/>
        </a:p>
      </dgm:t>
    </dgm:pt>
    <dgm:pt modelId="{AB597D16-0E8D-4F87-89DB-7EF8265BFFB5}">
      <dgm:prSet phldrT="[Text]" custT="1"/>
      <dgm:spPr/>
      <dgm:t>
        <a:bodyPr/>
        <a:lstStyle/>
        <a:p>
          <a:r>
            <a:rPr lang="en-US" altLang="zh-CN" sz="1300" b="0" dirty="0" smtClean="0">
              <a:solidFill>
                <a:srgbClr val="000000"/>
              </a:solidFill>
            </a:rPr>
            <a:t>Conversion of promising candidates to </a:t>
          </a:r>
          <a:r>
            <a:rPr lang="en-US" altLang="zh-CN" sz="1300" b="0" dirty="0" err="1" smtClean="0">
              <a:solidFill>
                <a:srgbClr val="000000"/>
              </a:solidFill>
            </a:rPr>
            <a:t>IgG</a:t>
          </a:r>
          <a:r>
            <a:rPr lang="en-US" altLang="zh-CN" sz="1300" b="0" dirty="0" smtClean="0">
              <a:solidFill>
                <a:srgbClr val="000000"/>
              </a:solidFill>
            </a:rPr>
            <a:t> or </a:t>
          </a:r>
          <a:r>
            <a:rPr lang="en-US" altLang="zh-CN" sz="1300" b="0" dirty="0" err="1" smtClean="0">
              <a:solidFill>
                <a:srgbClr val="000000"/>
              </a:solidFill>
            </a:rPr>
            <a:t>Fab</a:t>
          </a:r>
          <a:r>
            <a:rPr lang="en-US" altLang="zh-CN" sz="1300" b="0" dirty="0" smtClean="0">
              <a:solidFill>
                <a:srgbClr val="000000"/>
              </a:solidFill>
            </a:rPr>
            <a:t> format</a:t>
          </a:r>
          <a:endParaRPr lang="en-US" sz="1300" b="0" dirty="0"/>
        </a:p>
      </dgm:t>
    </dgm:pt>
    <dgm:pt modelId="{6FE820CF-C5FF-43FA-A538-EFC517EB6F9C}" type="parTrans" cxnId="{945F5DEB-70C1-4F8F-B933-42C6039C5DED}">
      <dgm:prSet/>
      <dgm:spPr/>
      <dgm:t>
        <a:bodyPr/>
        <a:lstStyle/>
        <a:p>
          <a:endParaRPr lang="en-US" sz="1300" b="0"/>
        </a:p>
      </dgm:t>
    </dgm:pt>
    <dgm:pt modelId="{67EE1ACA-CCB7-4CA9-8AF3-96C6F90557DC}" type="sibTrans" cxnId="{945F5DEB-70C1-4F8F-B933-42C6039C5DED}">
      <dgm:prSet/>
      <dgm:spPr/>
      <dgm:t>
        <a:bodyPr/>
        <a:lstStyle/>
        <a:p>
          <a:endParaRPr lang="en-US" sz="1300" b="0"/>
        </a:p>
      </dgm:t>
    </dgm:pt>
    <dgm:pt modelId="{5F0C6771-2DE3-4BD9-BE53-562DF5D5E8B6}">
      <dgm:prSet phldrT="[Text]" custT="1"/>
      <dgm:spPr/>
      <dgm:t>
        <a:bodyPr/>
        <a:lstStyle/>
        <a:p>
          <a:endParaRPr lang="en-US" sz="1300" b="0" dirty="0" smtClean="0"/>
        </a:p>
        <a:p>
          <a:r>
            <a:rPr lang="en-US" sz="1300" b="0" dirty="0" smtClean="0"/>
            <a:t>Production &amp; Characterization</a:t>
          </a:r>
        </a:p>
        <a:p>
          <a:r>
            <a:rPr lang="en-US" sz="1300" b="0" dirty="0" smtClean="0"/>
            <a:t>4~5 weeks</a:t>
          </a:r>
          <a:endParaRPr lang="en-US" sz="1300" b="0" dirty="0"/>
        </a:p>
      </dgm:t>
    </dgm:pt>
    <dgm:pt modelId="{0090F57E-901F-4A41-9C56-B21D2D5AF257}" type="parTrans" cxnId="{1CF8BCDD-E121-40E0-B04E-E06B33960EA6}">
      <dgm:prSet/>
      <dgm:spPr/>
      <dgm:t>
        <a:bodyPr/>
        <a:lstStyle/>
        <a:p>
          <a:endParaRPr lang="en-US" sz="1300" b="0"/>
        </a:p>
      </dgm:t>
    </dgm:pt>
    <dgm:pt modelId="{EFA7115D-162A-4670-B498-736DD3FDE8F3}" type="sibTrans" cxnId="{1CF8BCDD-E121-40E0-B04E-E06B33960EA6}">
      <dgm:prSet/>
      <dgm:spPr/>
      <dgm:t>
        <a:bodyPr/>
        <a:lstStyle/>
        <a:p>
          <a:endParaRPr lang="en-US" sz="1300" b="0"/>
        </a:p>
      </dgm:t>
    </dgm:pt>
    <dgm:pt modelId="{9C199162-824C-4AD8-9E87-16C6F7552254}">
      <dgm:prSet custT="1"/>
      <dgm:spPr/>
      <dgm:t>
        <a:bodyPr/>
        <a:lstStyle/>
        <a:p>
          <a:r>
            <a:rPr lang="en-US" altLang="zh-CN" sz="1300" b="0" dirty="0" smtClean="0">
              <a:solidFill>
                <a:srgbClr val="000000"/>
              </a:solidFill>
              <a:ea typeface="SimSun" pitchFamily="2" charset="-122"/>
            </a:rPr>
            <a:t>A library is constructed for each CDR, with a focus on H3</a:t>
          </a:r>
          <a:endParaRPr lang="en-US" altLang="zh-CN" sz="1300" b="0" dirty="0">
            <a:solidFill>
              <a:srgbClr val="000000"/>
            </a:solidFill>
            <a:ea typeface="SimSun" pitchFamily="2" charset="-122"/>
          </a:endParaRPr>
        </a:p>
      </dgm:t>
    </dgm:pt>
    <dgm:pt modelId="{815C90E7-DCA3-477D-8710-A3681515AB09}" type="parTrans" cxnId="{54B83A98-8EAF-4ED9-9C6E-7A1D129D027F}">
      <dgm:prSet/>
      <dgm:spPr/>
      <dgm:t>
        <a:bodyPr/>
        <a:lstStyle/>
        <a:p>
          <a:endParaRPr lang="en-US" sz="1300" b="0"/>
        </a:p>
      </dgm:t>
    </dgm:pt>
    <dgm:pt modelId="{BCF1D5FD-92F3-4B88-8BA4-AC1BCCBD44F3}" type="sibTrans" cxnId="{54B83A98-8EAF-4ED9-9C6E-7A1D129D027F}">
      <dgm:prSet/>
      <dgm:spPr/>
      <dgm:t>
        <a:bodyPr/>
        <a:lstStyle/>
        <a:p>
          <a:endParaRPr lang="en-US" sz="1300" b="0"/>
        </a:p>
      </dgm:t>
    </dgm:pt>
    <dgm:pt modelId="{3F248E58-2B4D-49B3-9618-43619C4A6042}">
      <dgm:prSet custT="1"/>
      <dgm:spPr/>
      <dgm:t>
        <a:bodyPr/>
        <a:lstStyle/>
        <a:p>
          <a:r>
            <a:rPr lang="en-US" altLang="zh-CN" sz="1300" b="0" dirty="0" smtClean="0">
              <a:solidFill>
                <a:srgbClr val="000000"/>
              </a:solidFill>
              <a:ea typeface="SimSun" pitchFamily="2" charset="-122"/>
            </a:rPr>
            <a:t>Other CDR libraries optional, and can combine later</a:t>
          </a:r>
          <a:endParaRPr lang="en-US" altLang="zh-CN" sz="1300" b="0" dirty="0">
            <a:solidFill>
              <a:srgbClr val="000000"/>
            </a:solidFill>
            <a:ea typeface="SimSun" pitchFamily="2" charset="-122"/>
          </a:endParaRPr>
        </a:p>
      </dgm:t>
    </dgm:pt>
    <dgm:pt modelId="{C8E535D5-8D59-4361-8462-FA76743A7B1E}" type="parTrans" cxnId="{AFA9C28B-D316-4976-94C0-0C2995BCC009}">
      <dgm:prSet/>
      <dgm:spPr/>
      <dgm:t>
        <a:bodyPr/>
        <a:lstStyle/>
        <a:p>
          <a:endParaRPr lang="en-US" sz="1300" b="0"/>
        </a:p>
      </dgm:t>
    </dgm:pt>
    <dgm:pt modelId="{248055C5-2447-4216-9BF2-7CD5D246EDB5}" type="sibTrans" cxnId="{AFA9C28B-D316-4976-94C0-0C2995BCC009}">
      <dgm:prSet/>
      <dgm:spPr/>
      <dgm:t>
        <a:bodyPr/>
        <a:lstStyle/>
        <a:p>
          <a:endParaRPr lang="en-US" sz="1300" b="0"/>
        </a:p>
      </dgm:t>
    </dgm:pt>
    <dgm:pt modelId="{55AFB56A-222F-460C-A1D5-91D32F93D624}">
      <dgm:prSet custT="1"/>
      <dgm:spPr/>
      <dgm:t>
        <a:bodyPr/>
        <a:lstStyle/>
        <a:p>
          <a:r>
            <a:rPr lang="en-US" altLang="zh-CN" sz="1300" b="0" dirty="0" smtClean="0">
              <a:solidFill>
                <a:srgbClr val="000000"/>
              </a:solidFill>
              <a:ea typeface="SimSun" pitchFamily="2" charset="-122"/>
            </a:rPr>
            <a:t>Library validated by sequencing 50 clones for mutational rate</a:t>
          </a:r>
          <a:endParaRPr lang="en-US" altLang="zh-CN" sz="1300" b="0" dirty="0">
            <a:solidFill>
              <a:srgbClr val="000000"/>
            </a:solidFill>
            <a:ea typeface="SimSun" pitchFamily="2" charset="-122"/>
          </a:endParaRPr>
        </a:p>
      </dgm:t>
    </dgm:pt>
    <dgm:pt modelId="{5D7B7DEE-F952-42CE-8862-59AFD852A724}" type="parTrans" cxnId="{5C4E6FC2-399A-4CC1-AC5C-91D5CAA9A9A4}">
      <dgm:prSet/>
      <dgm:spPr/>
      <dgm:t>
        <a:bodyPr/>
        <a:lstStyle/>
        <a:p>
          <a:endParaRPr lang="en-US" sz="1300" b="0"/>
        </a:p>
      </dgm:t>
    </dgm:pt>
    <dgm:pt modelId="{D3962A2A-EBF0-45E5-AA0A-B3A896E2BDB6}" type="sibTrans" cxnId="{5C4E6FC2-399A-4CC1-AC5C-91D5CAA9A9A4}">
      <dgm:prSet/>
      <dgm:spPr/>
      <dgm:t>
        <a:bodyPr/>
        <a:lstStyle/>
        <a:p>
          <a:endParaRPr lang="en-US" sz="1300" b="0"/>
        </a:p>
      </dgm:t>
    </dgm:pt>
    <dgm:pt modelId="{B43DC2B4-F84E-4F60-9D91-C292B289FCAE}">
      <dgm:prSet custT="1"/>
      <dgm:spPr/>
      <dgm:t>
        <a:bodyPr/>
        <a:lstStyle/>
        <a:p>
          <a:r>
            <a:rPr lang="en-US" altLang="zh-CN" sz="1300" b="0" dirty="0" smtClean="0">
              <a:solidFill>
                <a:srgbClr val="000000"/>
              </a:solidFill>
            </a:rPr>
            <a:t>Selection process can be performed by systematically reducing the antigen concentration or by competition with free antigen or soluble antibody-fragments</a:t>
          </a:r>
          <a:endParaRPr lang="en-US" sz="1300" b="0" dirty="0"/>
        </a:p>
      </dgm:t>
    </dgm:pt>
    <dgm:pt modelId="{DF2CFE55-5DB4-451C-809A-7198F8F0DF19}" type="parTrans" cxnId="{681F5CDE-8E7B-4835-AEDA-8396A7E78560}">
      <dgm:prSet/>
      <dgm:spPr/>
      <dgm:t>
        <a:bodyPr/>
        <a:lstStyle/>
        <a:p>
          <a:endParaRPr lang="en-US" sz="1300" b="0"/>
        </a:p>
      </dgm:t>
    </dgm:pt>
    <dgm:pt modelId="{092D5922-4E93-441B-9B05-EC4EB19FFFCC}" type="sibTrans" cxnId="{681F5CDE-8E7B-4835-AEDA-8396A7E78560}">
      <dgm:prSet/>
      <dgm:spPr/>
      <dgm:t>
        <a:bodyPr/>
        <a:lstStyle/>
        <a:p>
          <a:endParaRPr lang="en-US" sz="1300" b="0"/>
        </a:p>
      </dgm:t>
    </dgm:pt>
    <dgm:pt modelId="{3C34059C-93B4-4434-8623-824B2DAE4B11}">
      <dgm:prSet custT="1"/>
      <dgm:spPr/>
      <dgm:t>
        <a:bodyPr/>
        <a:lstStyle/>
        <a:p>
          <a:r>
            <a:rPr lang="en-US" sz="1300" b="0" dirty="0" smtClean="0"/>
            <a:t>ELISA screening and </a:t>
          </a:r>
          <a:r>
            <a:rPr lang="en-US" sz="1300" b="0" dirty="0" err="1" smtClean="0"/>
            <a:t>Biacore</a:t>
          </a:r>
          <a:r>
            <a:rPr lang="en-US" sz="1300" b="0" dirty="0" smtClean="0"/>
            <a:t> ranking of the improved </a:t>
          </a:r>
          <a:r>
            <a:rPr lang="en-US" sz="1300" b="0" dirty="0" err="1" smtClean="0"/>
            <a:t>scFv</a:t>
          </a:r>
          <a:r>
            <a:rPr lang="en-US" sz="1300" b="0" dirty="0" smtClean="0"/>
            <a:t> variants</a:t>
          </a:r>
          <a:endParaRPr lang="en-US" sz="1300" b="0" dirty="0"/>
        </a:p>
      </dgm:t>
    </dgm:pt>
    <dgm:pt modelId="{A9ECACF7-ECAC-40EA-BA0A-0E6D06EE5652}" type="parTrans" cxnId="{AF1807D0-32FD-4B17-9DDD-62E0CE3E3EF5}">
      <dgm:prSet/>
      <dgm:spPr/>
      <dgm:t>
        <a:bodyPr/>
        <a:lstStyle/>
        <a:p>
          <a:endParaRPr lang="en-US" sz="1300" b="0"/>
        </a:p>
      </dgm:t>
    </dgm:pt>
    <dgm:pt modelId="{D630CEEE-2EFB-4890-9583-B28A12DB71BB}" type="sibTrans" cxnId="{AF1807D0-32FD-4B17-9DDD-62E0CE3E3EF5}">
      <dgm:prSet/>
      <dgm:spPr/>
      <dgm:t>
        <a:bodyPr/>
        <a:lstStyle/>
        <a:p>
          <a:endParaRPr lang="en-US" sz="1300" b="0"/>
        </a:p>
      </dgm:t>
    </dgm:pt>
    <dgm:pt modelId="{94D953A3-D731-4BF9-977E-2F210E8473FE}">
      <dgm:prSet custT="1"/>
      <dgm:spPr/>
      <dgm:t>
        <a:bodyPr/>
        <a:lstStyle/>
        <a:p>
          <a:r>
            <a:rPr lang="en-US" altLang="zh-CN" sz="1300" b="0" dirty="0" smtClean="0">
              <a:solidFill>
                <a:srgbClr val="000000"/>
              </a:solidFill>
            </a:rPr>
            <a:t>Expression and purification of </a:t>
          </a:r>
          <a:r>
            <a:rPr lang="en-US" altLang="zh-CN" sz="1300" b="0" dirty="0" err="1" smtClean="0">
              <a:solidFill>
                <a:srgbClr val="000000"/>
              </a:solidFill>
            </a:rPr>
            <a:t>IgG</a:t>
          </a:r>
          <a:r>
            <a:rPr lang="en-US" altLang="zh-CN" sz="1300" b="0" dirty="0" smtClean="0">
              <a:solidFill>
                <a:srgbClr val="000000"/>
              </a:solidFill>
            </a:rPr>
            <a:t> in mammalian cells</a:t>
          </a:r>
          <a:endParaRPr lang="en-US" altLang="zh-CN" sz="1300" b="0" dirty="0">
            <a:solidFill>
              <a:srgbClr val="000000"/>
            </a:solidFill>
          </a:endParaRPr>
        </a:p>
      </dgm:t>
    </dgm:pt>
    <dgm:pt modelId="{1508AB53-4802-4ED5-846A-4E08F6052307}" type="parTrans" cxnId="{AF5B8E3F-4B46-4638-924C-570E38C5A123}">
      <dgm:prSet/>
      <dgm:spPr/>
      <dgm:t>
        <a:bodyPr/>
        <a:lstStyle/>
        <a:p>
          <a:endParaRPr lang="en-US" sz="1300" b="0"/>
        </a:p>
      </dgm:t>
    </dgm:pt>
    <dgm:pt modelId="{00D9E76D-2059-40AA-92FD-B421F33618D7}" type="sibTrans" cxnId="{AF5B8E3F-4B46-4638-924C-570E38C5A123}">
      <dgm:prSet/>
      <dgm:spPr/>
      <dgm:t>
        <a:bodyPr/>
        <a:lstStyle/>
        <a:p>
          <a:endParaRPr lang="en-US" sz="1300" b="0"/>
        </a:p>
      </dgm:t>
    </dgm:pt>
    <dgm:pt modelId="{F26B1EDC-BBEF-4897-972A-87B5DA364555}">
      <dgm:prSet custT="1"/>
      <dgm:spPr/>
      <dgm:t>
        <a:bodyPr/>
        <a:lstStyle/>
        <a:p>
          <a:r>
            <a:rPr lang="en-US" altLang="zh-CN" sz="1300" b="0" dirty="0" smtClean="0">
              <a:solidFill>
                <a:srgbClr val="000000"/>
              </a:solidFill>
            </a:rPr>
            <a:t>Protein characterization by SDS-PAGE, SEC-HPLC</a:t>
          </a:r>
          <a:endParaRPr lang="en-US" altLang="zh-CN" sz="1300" b="0" dirty="0">
            <a:solidFill>
              <a:srgbClr val="000000"/>
            </a:solidFill>
          </a:endParaRPr>
        </a:p>
      </dgm:t>
    </dgm:pt>
    <dgm:pt modelId="{5C14A527-F67E-41C4-ADA0-FE7C5191B117}" type="parTrans" cxnId="{903A2C36-DC0E-4B3C-BE4D-3B536655FB23}">
      <dgm:prSet/>
      <dgm:spPr/>
      <dgm:t>
        <a:bodyPr/>
        <a:lstStyle/>
        <a:p>
          <a:endParaRPr lang="en-US" sz="1300" b="0"/>
        </a:p>
      </dgm:t>
    </dgm:pt>
    <dgm:pt modelId="{013BAD97-6694-462D-8E43-FFEC9F3CABCE}" type="sibTrans" cxnId="{903A2C36-DC0E-4B3C-BE4D-3B536655FB23}">
      <dgm:prSet/>
      <dgm:spPr/>
      <dgm:t>
        <a:bodyPr/>
        <a:lstStyle/>
        <a:p>
          <a:endParaRPr lang="en-US" sz="1300" b="0"/>
        </a:p>
      </dgm:t>
    </dgm:pt>
    <dgm:pt modelId="{761DF999-2AD5-4FE1-8F1B-2276E80EBB8B}">
      <dgm:prSet custT="1"/>
      <dgm:spPr/>
      <dgm:t>
        <a:bodyPr/>
        <a:lstStyle/>
        <a:p>
          <a:r>
            <a:rPr lang="en-US" altLang="zh-CN" sz="1300" b="0" dirty="0" smtClean="0">
              <a:solidFill>
                <a:srgbClr val="000000"/>
              </a:solidFill>
            </a:rPr>
            <a:t>Functional characterization by </a:t>
          </a:r>
          <a:r>
            <a:rPr lang="en-US" altLang="zh-CN" sz="1300" b="0" dirty="0" err="1" smtClean="0">
              <a:solidFill>
                <a:srgbClr val="000000"/>
              </a:solidFill>
            </a:rPr>
            <a:t>Biacore</a:t>
          </a:r>
          <a:r>
            <a:rPr lang="en-US" altLang="zh-CN" sz="1300" b="0" dirty="0" smtClean="0">
              <a:solidFill>
                <a:srgbClr val="000000"/>
              </a:solidFill>
            </a:rPr>
            <a:t> and bioassays</a:t>
          </a:r>
          <a:endParaRPr lang="zh-CN" altLang="en-US" sz="1300" b="0" dirty="0">
            <a:solidFill>
              <a:srgbClr val="000000"/>
            </a:solidFill>
          </a:endParaRPr>
        </a:p>
      </dgm:t>
    </dgm:pt>
    <dgm:pt modelId="{FF9C96E2-F39D-4256-BB38-5C15D1D4519F}" type="parTrans" cxnId="{AB5A5B09-DC20-40F8-B359-9E3CF234D66F}">
      <dgm:prSet/>
      <dgm:spPr/>
      <dgm:t>
        <a:bodyPr/>
        <a:lstStyle/>
        <a:p>
          <a:endParaRPr lang="en-US" sz="1300" b="0"/>
        </a:p>
      </dgm:t>
    </dgm:pt>
    <dgm:pt modelId="{572C4B4B-E32F-4B19-B115-B08A0EA3D39E}" type="sibTrans" cxnId="{AB5A5B09-DC20-40F8-B359-9E3CF234D66F}">
      <dgm:prSet/>
      <dgm:spPr/>
      <dgm:t>
        <a:bodyPr/>
        <a:lstStyle/>
        <a:p>
          <a:endParaRPr lang="en-US" sz="1300" b="0"/>
        </a:p>
      </dgm:t>
    </dgm:pt>
    <dgm:pt modelId="{288EF46D-800C-465B-A44D-5CA1D4025D7B}">
      <dgm:prSet custT="1"/>
      <dgm:spPr/>
      <dgm:t>
        <a:bodyPr/>
        <a:lstStyle/>
        <a:p>
          <a:r>
            <a:rPr lang="en-US" altLang="zh-CN" sz="1300" b="0" dirty="0" smtClean="0">
              <a:solidFill>
                <a:srgbClr val="000000"/>
              </a:solidFill>
              <a:ea typeface="SimSun" pitchFamily="2" charset="-122"/>
            </a:rPr>
            <a:t>Antigen validation includes biochemical and biological properties</a:t>
          </a:r>
          <a:endParaRPr lang="en-US" altLang="zh-CN" sz="1300" b="0" dirty="0">
            <a:solidFill>
              <a:srgbClr val="000000"/>
            </a:solidFill>
            <a:ea typeface="SimSun" pitchFamily="2" charset="-122"/>
          </a:endParaRPr>
        </a:p>
      </dgm:t>
    </dgm:pt>
    <dgm:pt modelId="{AC65168B-584C-4CDA-A144-2B6B8C051613}" type="parTrans" cxnId="{780CF1BA-B951-4B95-A8EC-2CDECCBB9C1F}">
      <dgm:prSet/>
      <dgm:spPr/>
      <dgm:t>
        <a:bodyPr/>
        <a:lstStyle/>
        <a:p>
          <a:endParaRPr lang="en-US" sz="1300" b="0"/>
        </a:p>
      </dgm:t>
    </dgm:pt>
    <dgm:pt modelId="{F7CB7E91-A294-4F85-8450-95D15939AD8A}" type="sibTrans" cxnId="{780CF1BA-B951-4B95-A8EC-2CDECCBB9C1F}">
      <dgm:prSet/>
      <dgm:spPr/>
      <dgm:t>
        <a:bodyPr/>
        <a:lstStyle/>
        <a:p>
          <a:endParaRPr lang="en-US" sz="1300" b="0"/>
        </a:p>
      </dgm:t>
    </dgm:pt>
    <dgm:pt modelId="{0E7B886B-AB60-4263-AA8A-22D491519F39}">
      <dgm:prSet custT="1"/>
      <dgm:spPr/>
      <dgm:t>
        <a:bodyPr/>
        <a:lstStyle/>
        <a:p>
          <a:r>
            <a:rPr lang="en-US" altLang="zh-CN" sz="1300" b="0" dirty="0" smtClean="0">
              <a:solidFill>
                <a:srgbClr val="000000"/>
              </a:solidFill>
              <a:ea typeface="SimSun" pitchFamily="2" charset="-122"/>
            </a:rPr>
            <a:t>Testing of coating condition on </a:t>
          </a:r>
          <a:r>
            <a:rPr lang="en-US" altLang="zh-CN" sz="1300" b="0" dirty="0" err="1" smtClean="0">
              <a:solidFill>
                <a:srgbClr val="000000"/>
              </a:solidFill>
              <a:ea typeface="SimSun" pitchFamily="2" charset="-122"/>
            </a:rPr>
            <a:t>straptavidin</a:t>
          </a:r>
          <a:r>
            <a:rPr lang="en-US" altLang="zh-CN" sz="1300" b="0" dirty="0" smtClean="0">
              <a:solidFill>
                <a:srgbClr val="000000"/>
              </a:solidFill>
              <a:ea typeface="SimSun" pitchFamily="2" charset="-122"/>
            </a:rPr>
            <a:t> plates or beads</a:t>
          </a:r>
          <a:endParaRPr lang="en-US" altLang="zh-CN" sz="1300" b="0" dirty="0">
            <a:solidFill>
              <a:srgbClr val="000000"/>
            </a:solidFill>
            <a:ea typeface="SimSun" pitchFamily="2" charset="-122"/>
          </a:endParaRPr>
        </a:p>
      </dgm:t>
    </dgm:pt>
    <dgm:pt modelId="{DC00D920-B285-4EA7-AA99-7DC1118CC6F8}" type="parTrans" cxnId="{C671163F-AA01-4161-9480-F244998ED2B6}">
      <dgm:prSet/>
      <dgm:spPr/>
      <dgm:t>
        <a:bodyPr/>
        <a:lstStyle/>
        <a:p>
          <a:endParaRPr lang="en-US" sz="1300" b="0"/>
        </a:p>
      </dgm:t>
    </dgm:pt>
    <dgm:pt modelId="{DE9BF049-159B-4B0E-AF4E-8CA233754BE6}" type="sibTrans" cxnId="{C671163F-AA01-4161-9480-F244998ED2B6}">
      <dgm:prSet/>
      <dgm:spPr/>
      <dgm:t>
        <a:bodyPr/>
        <a:lstStyle/>
        <a:p>
          <a:endParaRPr lang="en-US" sz="1300" b="0"/>
        </a:p>
      </dgm:t>
    </dgm:pt>
    <dgm:pt modelId="{212DBEBD-42E4-4F98-AC2B-268495762107}" type="pres">
      <dgm:prSet presAssocID="{583CB738-72E3-4600-AEFA-6D7CAAD9E522}" presName="linearFlow" presStyleCnt="0">
        <dgm:presLayoutVars>
          <dgm:dir/>
          <dgm:animLvl val="lvl"/>
          <dgm:resizeHandles val="exact"/>
        </dgm:presLayoutVars>
      </dgm:prSet>
      <dgm:spPr/>
      <dgm:t>
        <a:bodyPr/>
        <a:lstStyle/>
        <a:p>
          <a:endParaRPr lang="en-US"/>
        </a:p>
      </dgm:t>
    </dgm:pt>
    <dgm:pt modelId="{7A1B464B-7E6C-442B-AD17-CEC57E49A597}" type="pres">
      <dgm:prSet presAssocID="{47DAF0B4-A4A3-4DFC-B4A1-B39331C85AC3}" presName="composite" presStyleCnt="0"/>
      <dgm:spPr/>
    </dgm:pt>
    <dgm:pt modelId="{D820AFEE-6645-4C60-AE11-94C53EA48DD7}" type="pres">
      <dgm:prSet presAssocID="{47DAF0B4-A4A3-4DFC-B4A1-B39331C85AC3}" presName="parentText" presStyleLbl="alignNode1" presStyleIdx="0" presStyleCnt="4">
        <dgm:presLayoutVars>
          <dgm:chMax val="1"/>
          <dgm:bulletEnabled val="1"/>
        </dgm:presLayoutVars>
      </dgm:prSet>
      <dgm:spPr/>
      <dgm:t>
        <a:bodyPr/>
        <a:lstStyle/>
        <a:p>
          <a:endParaRPr lang="en-US"/>
        </a:p>
      </dgm:t>
    </dgm:pt>
    <dgm:pt modelId="{21DE86E4-32C0-4B5C-A242-D8893966FC56}" type="pres">
      <dgm:prSet presAssocID="{47DAF0B4-A4A3-4DFC-B4A1-B39331C85AC3}" presName="descendantText" presStyleLbl="alignAcc1" presStyleIdx="0" presStyleCnt="4">
        <dgm:presLayoutVars>
          <dgm:bulletEnabled val="1"/>
        </dgm:presLayoutVars>
      </dgm:prSet>
      <dgm:spPr/>
      <dgm:t>
        <a:bodyPr/>
        <a:lstStyle/>
        <a:p>
          <a:endParaRPr lang="en-US"/>
        </a:p>
      </dgm:t>
    </dgm:pt>
    <dgm:pt modelId="{5D020F4C-1531-4179-AFA9-100E630AF73D}" type="pres">
      <dgm:prSet presAssocID="{B6910F6A-E7B3-44EE-8216-72AF73B9FA87}" presName="sp" presStyleCnt="0"/>
      <dgm:spPr/>
    </dgm:pt>
    <dgm:pt modelId="{E8B4454F-B731-4DF2-8C1F-FAEA676A9E26}" type="pres">
      <dgm:prSet presAssocID="{1E2C4883-7319-43FF-8B8F-8DFCBF6D2865}" presName="composite" presStyleCnt="0"/>
      <dgm:spPr/>
    </dgm:pt>
    <dgm:pt modelId="{2EEF2DD6-3ABC-4AA1-B5D4-066FE8877973}" type="pres">
      <dgm:prSet presAssocID="{1E2C4883-7319-43FF-8B8F-8DFCBF6D2865}" presName="parentText" presStyleLbl="alignNode1" presStyleIdx="1" presStyleCnt="4" custLinFactNeighborY="-346">
        <dgm:presLayoutVars>
          <dgm:chMax val="1"/>
          <dgm:bulletEnabled val="1"/>
        </dgm:presLayoutVars>
      </dgm:prSet>
      <dgm:spPr/>
      <dgm:t>
        <a:bodyPr/>
        <a:lstStyle/>
        <a:p>
          <a:endParaRPr lang="en-US"/>
        </a:p>
      </dgm:t>
    </dgm:pt>
    <dgm:pt modelId="{8BFB836E-6E4B-42F0-B67A-3F8F70A381B7}" type="pres">
      <dgm:prSet presAssocID="{1E2C4883-7319-43FF-8B8F-8DFCBF6D2865}" presName="descendantText" presStyleLbl="alignAcc1" presStyleIdx="1" presStyleCnt="4">
        <dgm:presLayoutVars>
          <dgm:bulletEnabled val="1"/>
        </dgm:presLayoutVars>
      </dgm:prSet>
      <dgm:spPr/>
      <dgm:t>
        <a:bodyPr/>
        <a:lstStyle/>
        <a:p>
          <a:endParaRPr lang="en-US"/>
        </a:p>
      </dgm:t>
    </dgm:pt>
    <dgm:pt modelId="{83B74FCF-C855-4B1D-A97E-4C180CC35E8C}" type="pres">
      <dgm:prSet presAssocID="{87822827-F884-4773-B22A-D2004AD826E2}" presName="sp" presStyleCnt="0"/>
      <dgm:spPr/>
    </dgm:pt>
    <dgm:pt modelId="{F84ED8FB-8E9D-414E-B701-EA31DA892A83}" type="pres">
      <dgm:prSet presAssocID="{C88FB70F-12E7-4017-AB87-58D1CF0C2F9D}" presName="composite" presStyleCnt="0"/>
      <dgm:spPr/>
    </dgm:pt>
    <dgm:pt modelId="{08189C1B-1275-40B7-AEEE-D452B34A955B}" type="pres">
      <dgm:prSet presAssocID="{C88FB70F-12E7-4017-AB87-58D1CF0C2F9D}" presName="parentText" presStyleLbl="alignNode1" presStyleIdx="2" presStyleCnt="4">
        <dgm:presLayoutVars>
          <dgm:chMax val="1"/>
          <dgm:bulletEnabled val="1"/>
        </dgm:presLayoutVars>
      </dgm:prSet>
      <dgm:spPr/>
      <dgm:t>
        <a:bodyPr/>
        <a:lstStyle/>
        <a:p>
          <a:endParaRPr lang="en-US"/>
        </a:p>
      </dgm:t>
    </dgm:pt>
    <dgm:pt modelId="{F3392F73-6BA5-47BC-8A9E-0779190F90C7}" type="pres">
      <dgm:prSet presAssocID="{C88FB70F-12E7-4017-AB87-58D1CF0C2F9D}" presName="descendantText" presStyleLbl="alignAcc1" presStyleIdx="2" presStyleCnt="4">
        <dgm:presLayoutVars>
          <dgm:bulletEnabled val="1"/>
        </dgm:presLayoutVars>
      </dgm:prSet>
      <dgm:spPr/>
      <dgm:t>
        <a:bodyPr/>
        <a:lstStyle/>
        <a:p>
          <a:endParaRPr lang="en-US"/>
        </a:p>
      </dgm:t>
    </dgm:pt>
    <dgm:pt modelId="{DD2AA0BF-C941-400D-ABC7-C0B687F014E6}" type="pres">
      <dgm:prSet presAssocID="{882E65EC-2B92-4C0F-886C-24409E9E6A61}" presName="sp" presStyleCnt="0"/>
      <dgm:spPr/>
    </dgm:pt>
    <dgm:pt modelId="{F1D73F0C-D123-4D5D-BC1F-DE67CA8DA383}" type="pres">
      <dgm:prSet presAssocID="{5F0C6771-2DE3-4BD9-BE53-562DF5D5E8B6}" presName="composite" presStyleCnt="0"/>
      <dgm:spPr/>
    </dgm:pt>
    <dgm:pt modelId="{92EBA40E-7113-4A74-9645-7B2EF487658F}" type="pres">
      <dgm:prSet presAssocID="{5F0C6771-2DE3-4BD9-BE53-562DF5D5E8B6}" presName="parentText" presStyleLbl="alignNode1" presStyleIdx="3" presStyleCnt="4">
        <dgm:presLayoutVars>
          <dgm:chMax val="1"/>
          <dgm:bulletEnabled val="1"/>
        </dgm:presLayoutVars>
      </dgm:prSet>
      <dgm:spPr/>
      <dgm:t>
        <a:bodyPr/>
        <a:lstStyle/>
        <a:p>
          <a:endParaRPr lang="en-US"/>
        </a:p>
      </dgm:t>
    </dgm:pt>
    <dgm:pt modelId="{4027BC6C-75C4-4CBB-BCDB-A9E7AC107F2B}" type="pres">
      <dgm:prSet presAssocID="{5F0C6771-2DE3-4BD9-BE53-562DF5D5E8B6}" presName="descendantText" presStyleLbl="alignAcc1" presStyleIdx="3" presStyleCnt="4">
        <dgm:presLayoutVars>
          <dgm:bulletEnabled val="1"/>
        </dgm:presLayoutVars>
      </dgm:prSet>
      <dgm:spPr/>
      <dgm:t>
        <a:bodyPr/>
        <a:lstStyle/>
        <a:p>
          <a:endParaRPr lang="en-US"/>
        </a:p>
      </dgm:t>
    </dgm:pt>
  </dgm:ptLst>
  <dgm:cxnLst>
    <dgm:cxn modelId="{CC9F6E2E-91A2-4074-A794-3EE63D5FAC9C}" type="presOf" srcId="{AB597D16-0E8D-4F87-89DB-7EF8265BFFB5}" destId="{4027BC6C-75C4-4CBB-BCDB-A9E7AC107F2B}" srcOrd="0" destOrd="0" presId="urn:microsoft.com/office/officeart/2005/8/layout/chevron2"/>
    <dgm:cxn modelId="{4C78A16E-C8FF-47E6-A598-B135D2392A56}" type="presOf" srcId="{47DAF0B4-A4A3-4DFC-B4A1-B39331C85AC3}" destId="{D820AFEE-6645-4C60-AE11-94C53EA48DD7}" srcOrd="0" destOrd="0" presId="urn:microsoft.com/office/officeart/2005/8/layout/chevron2"/>
    <dgm:cxn modelId="{C671163F-AA01-4161-9480-F244998ED2B6}" srcId="{47DAF0B4-A4A3-4DFC-B4A1-B39331C85AC3}" destId="{0E7B886B-AB60-4263-AA8A-22D491519F39}" srcOrd="2" destOrd="0" parTransId="{DC00D920-B285-4EA7-AA99-7DC1118CC6F8}" sibTransId="{DE9BF049-159B-4B0E-AF4E-8CA233754BE6}"/>
    <dgm:cxn modelId="{5FA627BB-6DD0-4314-95C8-90CD4575C8A9}" type="presOf" srcId="{55AFB56A-222F-460C-A1D5-91D32F93D624}" destId="{8BFB836E-6E4B-42F0-B67A-3F8F70A381B7}" srcOrd="0" destOrd="3" presId="urn:microsoft.com/office/officeart/2005/8/layout/chevron2"/>
    <dgm:cxn modelId="{F0B7C168-CDBE-4022-8FB5-A7031135DB9D}" type="presOf" srcId="{5F0C6771-2DE3-4BD9-BE53-562DF5D5E8B6}" destId="{92EBA40E-7113-4A74-9645-7B2EF487658F}" srcOrd="0" destOrd="0" presId="urn:microsoft.com/office/officeart/2005/8/layout/chevron2"/>
    <dgm:cxn modelId="{6943E2B9-7FB0-42D4-9A44-A470CDD44D58}" type="presOf" srcId="{744F1E9B-980B-4C8C-B211-78DCCC87DDB0}" destId="{21DE86E4-32C0-4B5C-A242-D8893966FC56}" srcOrd="0" destOrd="0" presId="urn:microsoft.com/office/officeart/2005/8/layout/chevron2"/>
    <dgm:cxn modelId="{301EF378-8A2A-4325-9B93-F3C9AAE61652}" type="presOf" srcId="{1E2C4883-7319-43FF-8B8F-8DFCBF6D2865}" destId="{2EEF2DD6-3ABC-4AA1-B5D4-066FE8877973}" srcOrd="0" destOrd="0" presId="urn:microsoft.com/office/officeart/2005/8/layout/chevron2"/>
    <dgm:cxn modelId="{942590A8-4EB1-41FB-8CA8-D0DFEC6985C2}" type="presOf" srcId="{C88FB70F-12E7-4017-AB87-58D1CF0C2F9D}" destId="{08189C1B-1275-40B7-AEEE-D452B34A955B}" srcOrd="0" destOrd="0" presId="urn:microsoft.com/office/officeart/2005/8/layout/chevron2"/>
    <dgm:cxn modelId="{5C4E6FC2-399A-4CC1-AC5C-91D5CAA9A9A4}" srcId="{1E2C4883-7319-43FF-8B8F-8DFCBF6D2865}" destId="{55AFB56A-222F-460C-A1D5-91D32F93D624}" srcOrd="3" destOrd="0" parTransId="{5D7B7DEE-F952-42CE-8862-59AFD852A724}" sibTransId="{D3962A2A-EBF0-45E5-AA0A-B3A896E2BDB6}"/>
    <dgm:cxn modelId="{3FBCD4D0-A99C-48A6-B4BA-BAEC68C51758}" srcId="{583CB738-72E3-4600-AEFA-6D7CAAD9E522}" destId="{C88FB70F-12E7-4017-AB87-58D1CF0C2F9D}" srcOrd="2" destOrd="0" parTransId="{72D51468-7F1B-4A9C-8B36-9042B47F0D24}" sibTransId="{882E65EC-2B92-4C0F-886C-24409E9E6A61}"/>
    <dgm:cxn modelId="{F1BC9E0F-69C0-43C7-9140-872A0A99665C}" type="presOf" srcId="{288EF46D-800C-465B-A44D-5CA1D4025D7B}" destId="{21DE86E4-32C0-4B5C-A242-D8893966FC56}" srcOrd="0" destOrd="1" presId="urn:microsoft.com/office/officeart/2005/8/layout/chevron2"/>
    <dgm:cxn modelId="{5FBC28AA-667B-4110-8618-E56999956EDD}" type="presOf" srcId="{32046B6C-288B-4A35-9E4D-8611AF92229B}" destId="{8BFB836E-6E4B-42F0-B67A-3F8F70A381B7}" srcOrd="0" destOrd="0" presId="urn:microsoft.com/office/officeart/2005/8/layout/chevron2"/>
    <dgm:cxn modelId="{945F5DEB-70C1-4F8F-B933-42C6039C5DED}" srcId="{5F0C6771-2DE3-4BD9-BE53-562DF5D5E8B6}" destId="{AB597D16-0E8D-4F87-89DB-7EF8265BFFB5}" srcOrd="0" destOrd="0" parTransId="{6FE820CF-C5FF-43FA-A538-EFC517EB6F9C}" sibTransId="{67EE1ACA-CCB7-4CA9-8AF3-96C6F90557DC}"/>
    <dgm:cxn modelId="{780CF1BA-B951-4B95-A8EC-2CDECCBB9C1F}" srcId="{47DAF0B4-A4A3-4DFC-B4A1-B39331C85AC3}" destId="{288EF46D-800C-465B-A44D-5CA1D4025D7B}" srcOrd="1" destOrd="0" parTransId="{AC65168B-584C-4CDA-A144-2B6B8C051613}" sibTransId="{F7CB7E91-A294-4F85-8450-95D15939AD8A}"/>
    <dgm:cxn modelId="{AF1807D0-32FD-4B17-9DDD-62E0CE3E3EF5}" srcId="{C88FB70F-12E7-4017-AB87-58D1CF0C2F9D}" destId="{3C34059C-93B4-4434-8623-824B2DAE4B11}" srcOrd="1" destOrd="0" parTransId="{A9ECACF7-ECAC-40EA-BA0A-0E6D06EE5652}" sibTransId="{D630CEEE-2EFB-4890-9583-B28A12DB71BB}"/>
    <dgm:cxn modelId="{84230457-FD7F-4252-A53F-B44447BA4072}" type="presOf" srcId="{B43DC2B4-F84E-4F60-9D91-C292B289FCAE}" destId="{F3392F73-6BA5-47BC-8A9E-0779190F90C7}" srcOrd="0" destOrd="0" presId="urn:microsoft.com/office/officeart/2005/8/layout/chevron2"/>
    <dgm:cxn modelId="{4DEA3E4C-AFC4-4E27-9A9C-54297195676A}" type="presOf" srcId="{761DF999-2AD5-4FE1-8F1B-2276E80EBB8B}" destId="{4027BC6C-75C4-4CBB-BCDB-A9E7AC107F2B}" srcOrd="0" destOrd="3" presId="urn:microsoft.com/office/officeart/2005/8/layout/chevron2"/>
    <dgm:cxn modelId="{1CF8BCDD-E121-40E0-B04E-E06B33960EA6}" srcId="{583CB738-72E3-4600-AEFA-6D7CAAD9E522}" destId="{5F0C6771-2DE3-4BD9-BE53-562DF5D5E8B6}" srcOrd="3" destOrd="0" parTransId="{0090F57E-901F-4A41-9C56-B21D2D5AF257}" sibTransId="{EFA7115D-162A-4670-B498-736DD3FDE8F3}"/>
    <dgm:cxn modelId="{8987719B-7A2D-45A4-AD99-F124A72BB5B1}" type="presOf" srcId="{F26B1EDC-BBEF-4897-972A-87B5DA364555}" destId="{4027BC6C-75C4-4CBB-BCDB-A9E7AC107F2B}" srcOrd="0" destOrd="2" presId="urn:microsoft.com/office/officeart/2005/8/layout/chevron2"/>
    <dgm:cxn modelId="{903A2C36-DC0E-4B3C-BE4D-3B536655FB23}" srcId="{5F0C6771-2DE3-4BD9-BE53-562DF5D5E8B6}" destId="{F26B1EDC-BBEF-4897-972A-87B5DA364555}" srcOrd="2" destOrd="0" parTransId="{5C14A527-F67E-41C4-ADA0-FE7C5191B117}" sibTransId="{013BAD97-6694-462D-8E43-FFEC9F3CABCE}"/>
    <dgm:cxn modelId="{54B83A98-8EAF-4ED9-9C6E-7A1D129D027F}" srcId="{1E2C4883-7319-43FF-8B8F-8DFCBF6D2865}" destId="{9C199162-824C-4AD8-9E87-16C6F7552254}" srcOrd="1" destOrd="0" parTransId="{815C90E7-DCA3-477D-8710-A3681515AB09}" sibTransId="{BCF1D5FD-92F3-4B88-8BA4-AC1BCCBD44F3}"/>
    <dgm:cxn modelId="{F09A1660-ECEE-42A0-A23E-A450ACF4E636}" srcId="{1E2C4883-7319-43FF-8B8F-8DFCBF6D2865}" destId="{32046B6C-288B-4A35-9E4D-8611AF92229B}" srcOrd="0" destOrd="0" parTransId="{4233C68F-DBBD-46CB-8797-5BDD13AE187E}" sibTransId="{3F381A32-BAD8-4D17-8408-9B5DB6892784}"/>
    <dgm:cxn modelId="{5427AD61-F36C-475A-8B6C-6636279FEDCD}" srcId="{47DAF0B4-A4A3-4DFC-B4A1-B39331C85AC3}" destId="{744F1E9B-980B-4C8C-B211-78DCCC87DDB0}" srcOrd="0" destOrd="0" parTransId="{CBE8F446-A70A-4D54-9F5F-BBBC5FDE88CB}" sibTransId="{4F172ECB-8D9B-43FA-BDBE-1251309E528C}"/>
    <dgm:cxn modelId="{A6AB7FDB-A497-4718-8FF5-DE4E9D36AEC1}" srcId="{583CB738-72E3-4600-AEFA-6D7CAAD9E522}" destId="{47DAF0B4-A4A3-4DFC-B4A1-B39331C85AC3}" srcOrd="0" destOrd="0" parTransId="{754DB67E-1C1B-4D95-8B96-11AD4505422A}" sibTransId="{B6910F6A-E7B3-44EE-8216-72AF73B9FA87}"/>
    <dgm:cxn modelId="{1D7D76E6-4386-40B6-AA4C-FE6A23EC9658}" type="presOf" srcId="{3F248E58-2B4D-49B3-9618-43619C4A6042}" destId="{8BFB836E-6E4B-42F0-B67A-3F8F70A381B7}" srcOrd="0" destOrd="2" presId="urn:microsoft.com/office/officeart/2005/8/layout/chevron2"/>
    <dgm:cxn modelId="{AB5A5B09-DC20-40F8-B359-9E3CF234D66F}" srcId="{5F0C6771-2DE3-4BD9-BE53-562DF5D5E8B6}" destId="{761DF999-2AD5-4FE1-8F1B-2276E80EBB8B}" srcOrd="3" destOrd="0" parTransId="{FF9C96E2-F39D-4256-BB38-5C15D1D4519F}" sibTransId="{572C4B4B-E32F-4B19-B115-B08A0EA3D39E}"/>
    <dgm:cxn modelId="{1A33325A-9345-4ECA-BFE8-05AFE70314C7}" type="presOf" srcId="{583CB738-72E3-4600-AEFA-6D7CAAD9E522}" destId="{212DBEBD-42E4-4F98-AC2B-268495762107}" srcOrd="0" destOrd="0" presId="urn:microsoft.com/office/officeart/2005/8/layout/chevron2"/>
    <dgm:cxn modelId="{D03FB0CF-7183-458D-A6A7-9832314F2106}" type="presOf" srcId="{3C34059C-93B4-4434-8623-824B2DAE4B11}" destId="{F3392F73-6BA5-47BC-8A9E-0779190F90C7}" srcOrd="0" destOrd="1" presId="urn:microsoft.com/office/officeart/2005/8/layout/chevron2"/>
    <dgm:cxn modelId="{AFA9C28B-D316-4976-94C0-0C2995BCC009}" srcId="{1E2C4883-7319-43FF-8B8F-8DFCBF6D2865}" destId="{3F248E58-2B4D-49B3-9618-43619C4A6042}" srcOrd="2" destOrd="0" parTransId="{C8E535D5-8D59-4361-8462-FA76743A7B1E}" sibTransId="{248055C5-2447-4216-9BF2-7CD5D246EDB5}"/>
    <dgm:cxn modelId="{681F5CDE-8E7B-4835-AEDA-8396A7E78560}" srcId="{C88FB70F-12E7-4017-AB87-58D1CF0C2F9D}" destId="{B43DC2B4-F84E-4F60-9D91-C292B289FCAE}" srcOrd="0" destOrd="0" parTransId="{DF2CFE55-5DB4-451C-809A-7198F8F0DF19}" sibTransId="{092D5922-4E93-441B-9B05-EC4EB19FFFCC}"/>
    <dgm:cxn modelId="{E851981F-48A8-4804-A375-B8823C6A0EF0}" type="presOf" srcId="{0E7B886B-AB60-4263-AA8A-22D491519F39}" destId="{21DE86E4-32C0-4B5C-A242-D8893966FC56}" srcOrd="0" destOrd="2" presId="urn:microsoft.com/office/officeart/2005/8/layout/chevron2"/>
    <dgm:cxn modelId="{260420C5-67C7-4A83-9BB6-D1FEFCC7DE06}" type="presOf" srcId="{9C199162-824C-4AD8-9E87-16C6F7552254}" destId="{8BFB836E-6E4B-42F0-B67A-3F8F70A381B7}" srcOrd="0" destOrd="1" presId="urn:microsoft.com/office/officeart/2005/8/layout/chevron2"/>
    <dgm:cxn modelId="{5AB4DEEB-521E-4D35-B6BF-C3396187CDF3}" type="presOf" srcId="{94D953A3-D731-4BF9-977E-2F210E8473FE}" destId="{4027BC6C-75C4-4CBB-BCDB-A9E7AC107F2B}" srcOrd="0" destOrd="1" presId="urn:microsoft.com/office/officeart/2005/8/layout/chevron2"/>
    <dgm:cxn modelId="{AF5B8E3F-4B46-4638-924C-570E38C5A123}" srcId="{5F0C6771-2DE3-4BD9-BE53-562DF5D5E8B6}" destId="{94D953A3-D731-4BF9-977E-2F210E8473FE}" srcOrd="1" destOrd="0" parTransId="{1508AB53-4802-4ED5-846A-4E08F6052307}" sibTransId="{00D9E76D-2059-40AA-92FD-B421F33618D7}"/>
    <dgm:cxn modelId="{D3D253E9-9497-4B85-A543-69BBB86A58B2}" srcId="{583CB738-72E3-4600-AEFA-6D7CAAD9E522}" destId="{1E2C4883-7319-43FF-8B8F-8DFCBF6D2865}" srcOrd="1" destOrd="0" parTransId="{1AD819ED-0405-40B5-BD97-73695177FAE4}" sibTransId="{87822827-F884-4773-B22A-D2004AD826E2}"/>
    <dgm:cxn modelId="{79A841F2-D15A-49A6-AEF9-9171E8D9CF22}" type="presParOf" srcId="{212DBEBD-42E4-4F98-AC2B-268495762107}" destId="{7A1B464B-7E6C-442B-AD17-CEC57E49A597}" srcOrd="0" destOrd="0" presId="urn:microsoft.com/office/officeart/2005/8/layout/chevron2"/>
    <dgm:cxn modelId="{EE74E01C-7CC6-4B99-8B7B-CDA094219EFB}" type="presParOf" srcId="{7A1B464B-7E6C-442B-AD17-CEC57E49A597}" destId="{D820AFEE-6645-4C60-AE11-94C53EA48DD7}" srcOrd="0" destOrd="0" presId="urn:microsoft.com/office/officeart/2005/8/layout/chevron2"/>
    <dgm:cxn modelId="{C0A64585-916B-4A46-A216-04C30D862E3D}" type="presParOf" srcId="{7A1B464B-7E6C-442B-AD17-CEC57E49A597}" destId="{21DE86E4-32C0-4B5C-A242-D8893966FC56}" srcOrd="1" destOrd="0" presId="urn:microsoft.com/office/officeart/2005/8/layout/chevron2"/>
    <dgm:cxn modelId="{C818838F-62FD-479C-9E61-180891EFC65C}" type="presParOf" srcId="{212DBEBD-42E4-4F98-AC2B-268495762107}" destId="{5D020F4C-1531-4179-AFA9-100E630AF73D}" srcOrd="1" destOrd="0" presId="urn:microsoft.com/office/officeart/2005/8/layout/chevron2"/>
    <dgm:cxn modelId="{9EBBA393-002D-4F20-8260-E1DD6194CCC1}" type="presParOf" srcId="{212DBEBD-42E4-4F98-AC2B-268495762107}" destId="{E8B4454F-B731-4DF2-8C1F-FAEA676A9E26}" srcOrd="2" destOrd="0" presId="urn:microsoft.com/office/officeart/2005/8/layout/chevron2"/>
    <dgm:cxn modelId="{E3D0BADD-A4A7-408F-A89D-6D28C7B84B17}" type="presParOf" srcId="{E8B4454F-B731-4DF2-8C1F-FAEA676A9E26}" destId="{2EEF2DD6-3ABC-4AA1-B5D4-066FE8877973}" srcOrd="0" destOrd="0" presId="urn:microsoft.com/office/officeart/2005/8/layout/chevron2"/>
    <dgm:cxn modelId="{D1B541B3-522A-4C23-BE9C-A8F9AB760C23}" type="presParOf" srcId="{E8B4454F-B731-4DF2-8C1F-FAEA676A9E26}" destId="{8BFB836E-6E4B-42F0-B67A-3F8F70A381B7}" srcOrd="1" destOrd="0" presId="urn:microsoft.com/office/officeart/2005/8/layout/chevron2"/>
    <dgm:cxn modelId="{F7E433EE-024F-4028-948E-A8CA62F5FAAD}" type="presParOf" srcId="{212DBEBD-42E4-4F98-AC2B-268495762107}" destId="{83B74FCF-C855-4B1D-A97E-4C180CC35E8C}" srcOrd="3" destOrd="0" presId="urn:microsoft.com/office/officeart/2005/8/layout/chevron2"/>
    <dgm:cxn modelId="{247C63EE-7B9B-48F9-ABD9-2E1319281825}" type="presParOf" srcId="{212DBEBD-42E4-4F98-AC2B-268495762107}" destId="{F84ED8FB-8E9D-414E-B701-EA31DA892A83}" srcOrd="4" destOrd="0" presId="urn:microsoft.com/office/officeart/2005/8/layout/chevron2"/>
    <dgm:cxn modelId="{1617B129-ACED-47F4-8A1D-31D763449077}" type="presParOf" srcId="{F84ED8FB-8E9D-414E-B701-EA31DA892A83}" destId="{08189C1B-1275-40B7-AEEE-D452B34A955B}" srcOrd="0" destOrd="0" presId="urn:microsoft.com/office/officeart/2005/8/layout/chevron2"/>
    <dgm:cxn modelId="{F7C6996A-D4A4-42E6-A309-02AD436C4FEF}" type="presParOf" srcId="{F84ED8FB-8E9D-414E-B701-EA31DA892A83}" destId="{F3392F73-6BA5-47BC-8A9E-0779190F90C7}" srcOrd="1" destOrd="0" presId="urn:microsoft.com/office/officeart/2005/8/layout/chevron2"/>
    <dgm:cxn modelId="{458A8196-6E81-4699-ACB5-24F779C5EC11}" type="presParOf" srcId="{212DBEBD-42E4-4F98-AC2B-268495762107}" destId="{DD2AA0BF-C941-400D-ABC7-C0B687F014E6}" srcOrd="5" destOrd="0" presId="urn:microsoft.com/office/officeart/2005/8/layout/chevron2"/>
    <dgm:cxn modelId="{DE41DE1A-6D78-405F-882D-EC623099E480}" type="presParOf" srcId="{212DBEBD-42E4-4F98-AC2B-268495762107}" destId="{F1D73F0C-D123-4D5D-BC1F-DE67CA8DA383}" srcOrd="6" destOrd="0" presId="urn:microsoft.com/office/officeart/2005/8/layout/chevron2"/>
    <dgm:cxn modelId="{44EFC1E2-0EBF-43CF-9128-0699A1B9FC6A}" type="presParOf" srcId="{F1D73F0C-D123-4D5D-BC1F-DE67CA8DA383}" destId="{92EBA40E-7113-4A74-9645-7B2EF487658F}" srcOrd="0" destOrd="0" presId="urn:microsoft.com/office/officeart/2005/8/layout/chevron2"/>
    <dgm:cxn modelId="{A03888E2-BA6C-41FC-8CBB-355A05925BBC}" type="presParOf" srcId="{F1D73F0C-D123-4D5D-BC1F-DE67CA8DA383}" destId="{4027BC6C-75C4-4CBB-BCDB-A9E7AC107F2B}"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CC47A3-07AB-44C4-8055-777A893B33FF}"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33D09FC-80CD-4CCF-9CFD-5CB9C2D45DE1}">
      <dgm:prSet phldrT="[Text]" custT="1"/>
      <dgm:spPr/>
      <dgm:t>
        <a:bodyPr/>
        <a:lstStyle/>
        <a:p>
          <a:r>
            <a:rPr lang="en-US" sz="2000" dirty="0" smtClean="0"/>
            <a:t>VH/VL Sequencing</a:t>
          </a:r>
          <a:endParaRPr lang="en-US" sz="2000" dirty="0"/>
        </a:p>
      </dgm:t>
    </dgm:pt>
    <dgm:pt modelId="{C24BA07E-118E-489C-86CA-27F30A4EAFCC}" type="parTrans" cxnId="{8BC57223-24EA-475A-B327-C579BBCDA2C6}">
      <dgm:prSet/>
      <dgm:spPr/>
      <dgm:t>
        <a:bodyPr/>
        <a:lstStyle/>
        <a:p>
          <a:endParaRPr lang="en-US" sz="2000"/>
        </a:p>
      </dgm:t>
    </dgm:pt>
    <dgm:pt modelId="{9DEC1B7D-8F3C-42F2-9B55-2CFB884671D9}" type="sibTrans" cxnId="{8BC57223-24EA-475A-B327-C579BBCDA2C6}">
      <dgm:prSet/>
      <dgm:spPr/>
      <dgm:t>
        <a:bodyPr/>
        <a:lstStyle/>
        <a:p>
          <a:endParaRPr lang="en-US" sz="2000"/>
        </a:p>
      </dgm:t>
    </dgm:pt>
    <dgm:pt modelId="{7FDA66C9-FC21-454A-B854-8ABAC69C5E19}">
      <dgm:prSet phldrT="[Text]" custT="1"/>
      <dgm:spPr/>
      <dgm:t>
        <a:bodyPr/>
        <a:lstStyle/>
        <a:p>
          <a:r>
            <a:rPr lang="en-US" sz="1800" dirty="0" smtClean="0"/>
            <a:t>Confirm sequences by MS</a:t>
          </a:r>
          <a:endParaRPr lang="en-US" sz="1800" dirty="0"/>
        </a:p>
      </dgm:t>
    </dgm:pt>
    <dgm:pt modelId="{6722FBD5-63B7-4222-91AA-02C127C7F2E8}" type="parTrans" cxnId="{8164DBD7-7F3A-487F-8847-F5D12CE618DC}">
      <dgm:prSet/>
      <dgm:spPr/>
      <dgm:t>
        <a:bodyPr/>
        <a:lstStyle/>
        <a:p>
          <a:endParaRPr lang="en-US" sz="2000"/>
        </a:p>
      </dgm:t>
    </dgm:pt>
    <dgm:pt modelId="{B8ECDB06-873F-45B4-9821-33C04DADA1CC}" type="sibTrans" cxnId="{8164DBD7-7F3A-487F-8847-F5D12CE618DC}">
      <dgm:prSet/>
      <dgm:spPr/>
      <dgm:t>
        <a:bodyPr/>
        <a:lstStyle/>
        <a:p>
          <a:endParaRPr lang="en-US" sz="2000"/>
        </a:p>
      </dgm:t>
    </dgm:pt>
    <dgm:pt modelId="{EA9797AF-6BBC-4370-8D0F-0AA88708F56E}">
      <dgm:prSet phldrT="[Text]" custT="1"/>
      <dgm:spPr/>
      <dgm:t>
        <a:bodyPr/>
        <a:lstStyle/>
        <a:p>
          <a:r>
            <a:rPr lang="en-US" sz="1800" dirty="0" smtClean="0"/>
            <a:t>Validation by </a:t>
          </a:r>
          <a:r>
            <a:rPr lang="en-US" sz="1800" dirty="0" err="1" smtClean="0"/>
            <a:t>chimeric</a:t>
          </a:r>
          <a:r>
            <a:rPr lang="en-US" sz="1800" dirty="0" smtClean="0"/>
            <a:t> antibody production</a:t>
          </a:r>
          <a:endParaRPr lang="en-US" sz="1800" dirty="0"/>
        </a:p>
      </dgm:t>
    </dgm:pt>
    <dgm:pt modelId="{3DAC92D7-3A57-41AF-A84A-EDE61FFFDCF2}" type="parTrans" cxnId="{8969067B-3311-4446-A630-F2CE8CA8676E}">
      <dgm:prSet/>
      <dgm:spPr/>
      <dgm:t>
        <a:bodyPr/>
        <a:lstStyle/>
        <a:p>
          <a:endParaRPr lang="en-US" sz="2000"/>
        </a:p>
      </dgm:t>
    </dgm:pt>
    <dgm:pt modelId="{02763F3A-B4DE-4B60-9DB7-848848D62577}" type="sibTrans" cxnId="{8969067B-3311-4446-A630-F2CE8CA8676E}">
      <dgm:prSet/>
      <dgm:spPr/>
      <dgm:t>
        <a:bodyPr/>
        <a:lstStyle/>
        <a:p>
          <a:endParaRPr lang="en-US" sz="2000"/>
        </a:p>
      </dgm:t>
    </dgm:pt>
    <dgm:pt modelId="{E57AB1F1-3AA7-49E5-8AC9-E79BE02B8DE2}">
      <dgm:prSet phldrT="[Text]" custT="1"/>
      <dgm:spPr/>
      <dgm:t>
        <a:bodyPr/>
        <a:lstStyle/>
        <a:p>
          <a:r>
            <a:rPr lang="en-US" sz="2000" dirty="0" smtClean="0"/>
            <a:t>Sequence Analysis</a:t>
          </a:r>
          <a:endParaRPr lang="en-US" sz="2000" dirty="0"/>
        </a:p>
      </dgm:t>
    </dgm:pt>
    <dgm:pt modelId="{9289F242-7C95-4E40-9BF9-54268DDC338F}" type="parTrans" cxnId="{7C32B5E5-7466-46A7-AEC6-7A59961B78D0}">
      <dgm:prSet/>
      <dgm:spPr/>
      <dgm:t>
        <a:bodyPr/>
        <a:lstStyle/>
        <a:p>
          <a:endParaRPr lang="en-US" sz="2000"/>
        </a:p>
      </dgm:t>
    </dgm:pt>
    <dgm:pt modelId="{52174B9A-554D-444F-97B3-E7CBB04C0536}" type="sibTrans" cxnId="{7C32B5E5-7466-46A7-AEC6-7A59961B78D0}">
      <dgm:prSet/>
      <dgm:spPr/>
      <dgm:t>
        <a:bodyPr/>
        <a:lstStyle/>
        <a:p>
          <a:endParaRPr lang="en-US" sz="2000"/>
        </a:p>
      </dgm:t>
    </dgm:pt>
    <dgm:pt modelId="{E334F935-6261-4FFB-B698-77F29CA0746B}">
      <dgm:prSet phldrT="[Text]" custT="1"/>
      <dgm:spPr/>
      <dgm:t>
        <a:bodyPr/>
        <a:lstStyle/>
        <a:p>
          <a:r>
            <a:rPr lang="en-US" sz="1800" dirty="0" smtClean="0"/>
            <a:t>CDR grafting and back mutation by computer modeling</a:t>
          </a:r>
          <a:endParaRPr lang="en-US" sz="1800" dirty="0"/>
        </a:p>
      </dgm:t>
    </dgm:pt>
    <dgm:pt modelId="{43BE158D-2CE1-4908-A03E-2636F74FF63B}" type="parTrans" cxnId="{E69F5DDB-4A35-4EED-91EC-EA2026775DF8}">
      <dgm:prSet/>
      <dgm:spPr/>
      <dgm:t>
        <a:bodyPr/>
        <a:lstStyle/>
        <a:p>
          <a:endParaRPr lang="en-US" sz="2000"/>
        </a:p>
      </dgm:t>
    </dgm:pt>
    <dgm:pt modelId="{8636312F-7AE2-487C-BC8E-CCD5B65D53D7}" type="sibTrans" cxnId="{E69F5DDB-4A35-4EED-91EC-EA2026775DF8}">
      <dgm:prSet/>
      <dgm:spPr/>
      <dgm:t>
        <a:bodyPr/>
        <a:lstStyle/>
        <a:p>
          <a:endParaRPr lang="en-US" sz="2000"/>
        </a:p>
      </dgm:t>
    </dgm:pt>
    <dgm:pt modelId="{9286194A-F319-434E-8529-C74ABE7E0949}">
      <dgm:prSet phldrT="[Text]" custT="1"/>
      <dgm:spPr/>
      <dgm:t>
        <a:bodyPr/>
        <a:lstStyle/>
        <a:p>
          <a:r>
            <a:rPr lang="en-US" sz="1800" dirty="0" smtClean="0"/>
            <a:t>Production of variants and characterization</a:t>
          </a:r>
          <a:endParaRPr lang="en-US" sz="1800" dirty="0"/>
        </a:p>
      </dgm:t>
    </dgm:pt>
    <dgm:pt modelId="{49FFEEC9-5A9F-4E55-87DB-191E8B1331B3}" type="parTrans" cxnId="{9A99DC64-0233-4891-8BE5-F776F9D62D4C}">
      <dgm:prSet/>
      <dgm:spPr/>
      <dgm:t>
        <a:bodyPr/>
        <a:lstStyle/>
        <a:p>
          <a:endParaRPr lang="en-US" sz="2000"/>
        </a:p>
      </dgm:t>
    </dgm:pt>
    <dgm:pt modelId="{6201A042-22D3-4091-86FF-44FD7C84CE4B}" type="sibTrans" cxnId="{9A99DC64-0233-4891-8BE5-F776F9D62D4C}">
      <dgm:prSet/>
      <dgm:spPr/>
      <dgm:t>
        <a:bodyPr/>
        <a:lstStyle/>
        <a:p>
          <a:endParaRPr lang="en-US" sz="2000"/>
        </a:p>
      </dgm:t>
    </dgm:pt>
    <dgm:pt modelId="{82EBA71F-96DF-4E01-AE9E-63B983055E32}">
      <dgm:prSet phldrT="[Text]" custT="1"/>
      <dgm:spPr/>
      <dgm:t>
        <a:bodyPr/>
        <a:lstStyle/>
        <a:p>
          <a:r>
            <a:rPr lang="en-US" sz="2000" dirty="0" smtClean="0"/>
            <a:t>Affinity Maturation</a:t>
          </a:r>
          <a:endParaRPr lang="en-US" sz="2000" dirty="0"/>
        </a:p>
      </dgm:t>
    </dgm:pt>
    <dgm:pt modelId="{C4A1C8A2-D140-4347-84BA-372AAE82B3CB}" type="parTrans" cxnId="{5B4E6472-0E1C-4ADD-B56E-153506A7D035}">
      <dgm:prSet/>
      <dgm:spPr/>
      <dgm:t>
        <a:bodyPr/>
        <a:lstStyle/>
        <a:p>
          <a:endParaRPr lang="en-US" sz="2000"/>
        </a:p>
      </dgm:t>
    </dgm:pt>
    <dgm:pt modelId="{FC98F60D-9FB2-4DB0-A7D8-D73389BF4B73}" type="sibTrans" cxnId="{5B4E6472-0E1C-4ADD-B56E-153506A7D035}">
      <dgm:prSet/>
      <dgm:spPr/>
      <dgm:t>
        <a:bodyPr/>
        <a:lstStyle/>
        <a:p>
          <a:endParaRPr lang="en-US" sz="2000"/>
        </a:p>
      </dgm:t>
    </dgm:pt>
    <dgm:pt modelId="{EE6BCF7D-EA44-4BFF-B83F-278815CC7A21}">
      <dgm:prSet phldrT="[Text]" custT="1"/>
      <dgm:spPr/>
      <dgm:t>
        <a:bodyPr/>
        <a:lstStyle/>
        <a:p>
          <a:r>
            <a:rPr lang="en-US" sz="1800" dirty="0" smtClean="0"/>
            <a:t>Random mutagenesis and phage display</a:t>
          </a:r>
          <a:endParaRPr lang="en-US" sz="1800" dirty="0"/>
        </a:p>
      </dgm:t>
    </dgm:pt>
    <dgm:pt modelId="{ED86F66F-1669-46BE-B811-5EB766F38482}" type="parTrans" cxnId="{48AFB53C-16EF-4C49-859D-D3C13E87D473}">
      <dgm:prSet/>
      <dgm:spPr/>
      <dgm:t>
        <a:bodyPr/>
        <a:lstStyle/>
        <a:p>
          <a:endParaRPr lang="en-US" sz="2000"/>
        </a:p>
      </dgm:t>
    </dgm:pt>
    <dgm:pt modelId="{BB407AA0-A0CA-41A6-999D-0376971837DA}" type="sibTrans" cxnId="{48AFB53C-16EF-4C49-859D-D3C13E87D473}">
      <dgm:prSet/>
      <dgm:spPr/>
      <dgm:t>
        <a:bodyPr/>
        <a:lstStyle/>
        <a:p>
          <a:endParaRPr lang="en-US" sz="2000"/>
        </a:p>
      </dgm:t>
    </dgm:pt>
    <dgm:pt modelId="{16BEDDAB-8291-4A22-837D-2BC486F02FA1}">
      <dgm:prSet phldrT="[Text]" custT="1"/>
      <dgm:spPr/>
      <dgm:t>
        <a:bodyPr/>
        <a:lstStyle/>
        <a:p>
          <a:r>
            <a:rPr lang="en-US" sz="1800" dirty="0" smtClean="0"/>
            <a:t>Variants production and characterization</a:t>
          </a:r>
          <a:endParaRPr lang="en-US" sz="1800" dirty="0"/>
        </a:p>
      </dgm:t>
    </dgm:pt>
    <dgm:pt modelId="{EDAE317E-B4DB-483E-9018-9FA578FC5151}" type="parTrans" cxnId="{F9FDE2C7-B48D-4188-81A3-2D680CDABFBA}">
      <dgm:prSet/>
      <dgm:spPr/>
      <dgm:t>
        <a:bodyPr/>
        <a:lstStyle/>
        <a:p>
          <a:endParaRPr lang="en-US" sz="2000"/>
        </a:p>
      </dgm:t>
    </dgm:pt>
    <dgm:pt modelId="{E1D6706E-5B87-4E17-A7AA-C3E2029B811D}" type="sibTrans" cxnId="{F9FDE2C7-B48D-4188-81A3-2D680CDABFBA}">
      <dgm:prSet/>
      <dgm:spPr/>
      <dgm:t>
        <a:bodyPr/>
        <a:lstStyle/>
        <a:p>
          <a:endParaRPr lang="en-US" sz="2000"/>
        </a:p>
      </dgm:t>
    </dgm:pt>
    <dgm:pt modelId="{F029B303-4439-4785-94FC-8AA9973D30B0}">
      <dgm:prSet custT="1"/>
      <dgm:spPr/>
      <dgm:t>
        <a:bodyPr/>
        <a:lstStyle/>
        <a:p>
          <a:r>
            <a:rPr lang="en-US" sz="2000" dirty="0" smtClean="0"/>
            <a:t>Humanization</a:t>
          </a:r>
          <a:endParaRPr lang="en-US" sz="2000" dirty="0"/>
        </a:p>
      </dgm:t>
    </dgm:pt>
    <dgm:pt modelId="{B7DDEDB2-2EFE-4D8A-9596-ADBDAC41C636}" type="parTrans" cxnId="{3B4B3ED9-1937-4CB8-99C8-A09BB0EE4919}">
      <dgm:prSet/>
      <dgm:spPr/>
      <dgm:t>
        <a:bodyPr/>
        <a:lstStyle/>
        <a:p>
          <a:endParaRPr lang="en-US" sz="2000"/>
        </a:p>
      </dgm:t>
    </dgm:pt>
    <dgm:pt modelId="{CED9C493-6893-4D7E-90EA-EA668CD18C65}" type="sibTrans" cxnId="{3B4B3ED9-1937-4CB8-99C8-A09BB0EE4919}">
      <dgm:prSet/>
      <dgm:spPr/>
      <dgm:t>
        <a:bodyPr/>
        <a:lstStyle/>
        <a:p>
          <a:endParaRPr lang="en-US" sz="2000"/>
        </a:p>
      </dgm:t>
    </dgm:pt>
    <dgm:pt modelId="{32C053B9-BCF4-4DA1-88C2-ACB753238655}" type="pres">
      <dgm:prSet presAssocID="{9ECC47A3-07AB-44C4-8055-777A893B33FF}" presName="Name0" presStyleCnt="0">
        <dgm:presLayoutVars>
          <dgm:dir/>
          <dgm:animLvl val="lvl"/>
          <dgm:resizeHandles val="exact"/>
        </dgm:presLayoutVars>
      </dgm:prSet>
      <dgm:spPr/>
      <dgm:t>
        <a:bodyPr/>
        <a:lstStyle/>
        <a:p>
          <a:endParaRPr lang="en-US"/>
        </a:p>
      </dgm:t>
    </dgm:pt>
    <dgm:pt modelId="{3BF60009-486D-4D2A-A5CA-0708796A16E2}" type="pres">
      <dgm:prSet presAssocID="{233D09FC-80CD-4CCF-9CFD-5CB9C2D45DE1}" presName="linNode" presStyleCnt="0"/>
      <dgm:spPr/>
    </dgm:pt>
    <dgm:pt modelId="{3ED1A36B-79DC-4D88-9203-9C02581335F6}" type="pres">
      <dgm:prSet presAssocID="{233D09FC-80CD-4CCF-9CFD-5CB9C2D45DE1}" presName="parentText" presStyleLbl="node1" presStyleIdx="0" presStyleCnt="4" custLinFactNeighborY="-151">
        <dgm:presLayoutVars>
          <dgm:chMax val="1"/>
          <dgm:bulletEnabled val="1"/>
        </dgm:presLayoutVars>
      </dgm:prSet>
      <dgm:spPr/>
      <dgm:t>
        <a:bodyPr/>
        <a:lstStyle/>
        <a:p>
          <a:endParaRPr lang="en-US"/>
        </a:p>
      </dgm:t>
    </dgm:pt>
    <dgm:pt modelId="{018FBE98-DBCE-439B-9ABD-D26EDBB371AF}" type="pres">
      <dgm:prSet presAssocID="{233D09FC-80CD-4CCF-9CFD-5CB9C2D45DE1}" presName="descendantText" presStyleLbl="alignAccFollowNode1" presStyleIdx="0" presStyleCnt="3">
        <dgm:presLayoutVars>
          <dgm:bulletEnabled val="1"/>
        </dgm:presLayoutVars>
      </dgm:prSet>
      <dgm:spPr/>
      <dgm:t>
        <a:bodyPr/>
        <a:lstStyle/>
        <a:p>
          <a:endParaRPr lang="en-US"/>
        </a:p>
      </dgm:t>
    </dgm:pt>
    <dgm:pt modelId="{1930AA75-710A-42DA-8BE5-A9D33A97A3F9}" type="pres">
      <dgm:prSet presAssocID="{9DEC1B7D-8F3C-42F2-9B55-2CFB884671D9}" presName="sp" presStyleCnt="0"/>
      <dgm:spPr/>
    </dgm:pt>
    <dgm:pt modelId="{33719FC6-72FB-45EA-845C-3111E88E9DE6}" type="pres">
      <dgm:prSet presAssocID="{E57AB1F1-3AA7-49E5-8AC9-E79BE02B8DE2}" presName="linNode" presStyleCnt="0"/>
      <dgm:spPr/>
    </dgm:pt>
    <dgm:pt modelId="{40463CDE-887E-4AA5-B077-57B177AC51DD}" type="pres">
      <dgm:prSet presAssocID="{E57AB1F1-3AA7-49E5-8AC9-E79BE02B8DE2}" presName="parentText" presStyleLbl="node1" presStyleIdx="1" presStyleCnt="4">
        <dgm:presLayoutVars>
          <dgm:chMax val="1"/>
          <dgm:bulletEnabled val="1"/>
        </dgm:presLayoutVars>
      </dgm:prSet>
      <dgm:spPr/>
      <dgm:t>
        <a:bodyPr/>
        <a:lstStyle/>
        <a:p>
          <a:endParaRPr lang="en-US"/>
        </a:p>
      </dgm:t>
    </dgm:pt>
    <dgm:pt modelId="{1B5486A8-A1F3-418C-8A0C-06A1BE751B7F}" type="pres">
      <dgm:prSet presAssocID="{E57AB1F1-3AA7-49E5-8AC9-E79BE02B8DE2}" presName="descendantText" presStyleLbl="alignAccFollowNode1" presStyleIdx="1" presStyleCnt="3" custLinFactY="27008" custLinFactNeighborX="3093" custLinFactNeighborY="100000">
        <dgm:presLayoutVars>
          <dgm:bulletEnabled val="1"/>
        </dgm:presLayoutVars>
      </dgm:prSet>
      <dgm:spPr/>
      <dgm:t>
        <a:bodyPr/>
        <a:lstStyle/>
        <a:p>
          <a:endParaRPr lang="en-US"/>
        </a:p>
      </dgm:t>
    </dgm:pt>
    <dgm:pt modelId="{B526587E-C773-40E8-A1EF-6C92E1BC4072}" type="pres">
      <dgm:prSet presAssocID="{52174B9A-554D-444F-97B3-E7CBB04C0536}" presName="sp" presStyleCnt="0"/>
      <dgm:spPr/>
    </dgm:pt>
    <dgm:pt modelId="{15527ADB-DAB1-4D63-B04B-74E7196D2AE1}" type="pres">
      <dgm:prSet presAssocID="{F029B303-4439-4785-94FC-8AA9973D30B0}" presName="linNode" presStyleCnt="0"/>
      <dgm:spPr/>
    </dgm:pt>
    <dgm:pt modelId="{305A94E3-8BE5-4FFD-BC3E-4C35506E9708}" type="pres">
      <dgm:prSet presAssocID="{F029B303-4439-4785-94FC-8AA9973D30B0}" presName="parentText" presStyleLbl="node1" presStyleIdx="2" presStyleCnt="4">
        <dgm:presLayoutVars>
          <dgm:chMax val="1"/>
          <dgm:bulletEnabled val="1"/>
        </dgm:presLayoutVars>
      </dgm:prSet>
      <dgm:spPr/>
      <dgm:t>
        <a:bodyPr/>
        <a:lstStyle/>
        <a:p>
          <a:endParaRPr lang="en-US"/>
        </a:p>
      </dgm:t>
    </dgm:pt>
    <dgm:pt modelId="{515C56DE-5CB4-4D53-AC01-E8C3442DC7F3}" type="pres">
      <dgm:prSet presAssocID="{CED9C493-6893-4D7E-90EA-EA668CD18C65}" presName="sp" presStyleCnt="0"/>
      <dgm:spPr/>
    </dgm:pt>
    <dgm:pt modelId="{0084A8DB-1A47-45A4-8F34-0ADB3D76B7E0}" type="pres">
      <dgm:prSet presAssocID="{82EBA71F-96DF-4E01-AE9E-63B983055E32}" presName="linNode" presStyleCnt="0"/>
      <dgm:spPr/>
    </dgm:pt>
    <dgm:pt modelId="{D083B337-32FA-482E-9B86-34A10FBE2B87}" type="pres">
      <dgm:prSet presAssocID="{82EBA71F-96DF-4E01-AE9E-63B983055E32}" presName="parentText" presStyleLbl="node1" presStyleIdx="3" presStyleCnt="4">
        <dgm:presLayoutVars>
          <dgm:chMax val="1"/>
          <dgm:bulletEnabled val="1"/>
        </dgm:presLayoutVars>
      </dgm:prSet>
      <dgm:spPr/>
      <dgm:t>
        <a:bodyPr/>
        <a:lstStyle/>
        <a:p>
          <a:endParaRPr lang="en-US"/>
        </a:p>
      </dgm:t>
    </dgm:pt>
    <dgm:pt modelId="{664B989C-30E9-4168-85EC-31E31CAE2C16}" type="pres">
      <dgm:prSet presAssocID="{82EBA71F-96DF-4E01-AE9E-63B983055E32}" presName="descendantText" presStyleLbl="alignAccFollowNode1" presStyleIdx="2" presStyleCnt="3">
        <dgm:presLayoutVars>
          <dgm:bulletEnabled val="1"/>
        </dgm:presLayoutVars>
      </dgm:prSet>
      <dgm:spPr/>
      <dgm:t>
        <a:bodyPr/>
        <a:lstStyle/>
        <a:p>
          <a:endParaRPr lang="en-US"/>
        </a:p>
      </dgm:t>
    </dgm:pt>
  </dgm:ptLst>
  <dgm:cxnLst>
    <dgm:cxn modelId="{7680DCD1-F027-4DD4-AD55-3A5D3A504FFC}" type="presOf" srcId="{7FDA66C9-FC21-454A-B854-8ABAC69C5E19}" destId="{018FBE98-DBCE-439B-9ABD-D26EDBB371AF}" srcOrd="0" destOrd="0" presId="urn:microsoft.com/office/officeart/2005/8/layout/vList5"/>
    <dgm:cxn modelId="{8969067B-3311-4446-A630-F2CE8CA8676E}" srcId="{233D09FC-80CD-4CCF-9CFD-5CB9C2D45DE1}" destId="{EA9797AF-6BBC-4370-8D0F-0AA88708F56E}" srcOrd="1" destOrd="0" parTransId="{3DAC92D7-3A57-41AF-A84A-EDE61FFFDCF2}" sibTransId="{02763F3A-B4DE-4B60-9DB7-848848D62577}"/>
    <dgm:cxn modelId="{7C32B5E5-7466-46A7-AEC6-7A59961B78D0}" srcId="{9ECC47A3-07AB-44C4-8055-777A893B33FF}" destId="{E57AB1F1-3AA7-49E5-8AC9-E79BE02B8DE2}" srcOrd="1" destOrd="0" parTransId="{9289F242-7C95-4E40-9BF9-54268DDC338F}" sibTransId="{52174B9A-554D-444F-97B3-E7CBB04C0536}"/>
    <dgm:cxn modelId="{AA6D1F8D-7739-4673-962E-443EC60BA74E}" type="presOf" srcId="{EA9797AF-6BBC-4370-8D0F-0AA88708F56E}" destId="{018FBE98-DBCE-439B-9ABD-D26EDBB371AF}" srcOrd="0" destOrd="1" presId="urn:microsoft.com/office/officeart/2005/8/layout/vList5"/>
    <dgm:cxn modelId="{F9FDE2C7-B48D-4188-81A3-2D680CDABFBA}" srcId="{82EBA71F-96DF-4E01-AE9E-63B983055E32}" destId="{16BEDDAB-8291-4A22-837D-2BC486F02FA1}" srcOrd="1" destOrd="0" parTransId="{EDAE317E-B4DB-483E-9018-9FA578FC5151}" sibTransId="{E1D6706E-5B87-4E17-A7AA-C3E2029B811D}"/>
    <dgm:cxn modelId="{A3E786E3-A888-449A-BAFA-028163C8591D}" type="presOf" srcId="{E334F935-6261-4FFB-B698-77F29CA0746B}" destId="{1B5486A8-A1F3-418C-8A0C-06A1BE751B7F}" srcOrd="0" destOrd="0" presId="urn:microsoft.com/office/officeart/2005/8/layout/vList5"/>
    <dgm:cxn modelId="{873A863A-0161-41D1-BD3F-7E0FF099D3A2}" type="presOf" srcId="{9286194A-F319-434E-8529-C74ABE7E0949}" destId="{1B5486A8-A1F3-418C-8A0C-06A1BE751B7F}" srcOrd="0" destOrd="1" presId="urn:microsoft.com/office/officeart/2005/8/layout/vList5"/>
    <dgm:cxn modelId="{F687C1CA-7833-4E79-B94B-CED72CF3E4B8}" type="presOf" srcId="{233D09FC-80CD-4CCF-9CFD-5CB9C2D45DE1}" destId="{3ED1A36B-79DC-4D88-9203-9C02581335F6}" srcOrd="0" destOrd="0" presId="urn:microsoft.com/office/officeart/2005/8/layout/vList5"/>
    <dgm:cxn modelId="{38CEFB4A-F346-41DC-BC8C-8019D5C12856}" type="presOf" srcId="{16BEDDAB-8291-4A22-837D-2BC486F02FA1}" destId="{664B989C-30E9-4168-85EC-31E31CAE2C16}" srcOrd="0" destOrd="1" presId="urn:microsoft.com/office/officeart/2005/8/layout/vList5"/>
    <dgm:cxn modelId="{3B4B3ED9-1937-4CB8-99C8-A09BB0EE4919}" srcId="{9ECC47A3-07AB-44C4-8055-777A893B33FF}" destId="{F029B303-4439-4785-94FC-8AA9973D30B0}" srcOrd="2" destOrd="0" parTransId="{B7DDEDB2-2EFE-4D8A-9596-ADBDAC41C636}" sibTransId="{CED9C493-6893-4D7E-90EA-EA668CD18C65}"/>
    <dgm:cxn modelId="{9A99DC64-0233-4891-8BE5-F776F9D62D4C}" srcId="{E57AB1F1-3AA7-49E5-8AC9-E79BE02B8DE2}" destId="{9286194A-F319-434E-8529-C74ABE7E0949}" srcOrd="1" destOrd="0" parTransId="{49FFEEC9-5A9F-4E55-87DB-191E8B1331B3}" sibTransId="{6201A042-22D3-4091-86FF-44FD7C84CE4B}"/>
    <dgm:cxn modelId="{8BC57223-24EA-475A-B327-C579BBCDA2C6}" srcId="{9ECC47A3-07AB-44C4-8055-777A893B33FF}" destId="{233D09FC-80CD-4CCF-9CFD-5CB9C2D45DE1}" srcOrd="0" destOrd="0" parTransId="{C24BA07E-118E-489C-86CA-27F30A4EAFCC}" sibTransId="{9DEC1B7D-8F3C-42F2-9B55-2CFB884671D9}"/>
    <dgm:cxn modelId="{48AFB53C-16EF-4C49-859D-D3C13E87D473}" srcId="{82EBA71F-96DF-4E01-AE9E-63B983055E32}" destId="{EE6BCF7D-EA44-4BFF-B83F-278815CC7A21}" srcOrd="0" destOrd="0" parTransId="{ED86F66F-1669-46BE-B811-5EB766F38482}" sibTransId="{BB407AA0-A0CA-41A6-999D-0376971837DA}"/>
    <dgm:cxn modelId="{D99F324C-383D-4ABC-8968-C61E41D3270A}" type="presOf" srcId="{E57AB1F1-3AA7-49E5-8AC9-E79BE02B8DE2}" destId="{40463CDE-887E-4AA5-B077-57B177AC51DD}" srcOrd="0" destOrd="0" presId="urn:microsoft.com/office/officeart/2005/8/layout/vList5"/>
    <dgm:cxn modelId="{E69F5DDB-4A35-4EED-91EC-EA2026775DF8}" srcId="{E57AB1F1-3AA7-49E5-8AC9-E79BE02B8DE2}" destId="{E334F935-6261-4FFB-B698-77F29CA0746B}" srcOrd="0" destOrd="0" parTransId="{43BE158D-2CE1-4908-A03E-2636F74FF63B}" sibTransId="{8636312F-7AE2-487C-BC8E-CCD5B65D53D7}"/>
    <dgm:cxn modelId="{292D0611-1EE0-47F0-BFB6-4FC17DDA888D}" type="presOf" srcId="{EE6BCF7D-EA44-4BFF-B83F-278815CC7A21}" destId="{664B989C-30E9-4168-85EC-31E31CAE2C16}" srcOrd="0" destOrd="0" presId="urn:microsoft.com/office/officeart/2005/8/layout/vList5"/>
    <dgm:cxn modelId="{378CAD1D-E103-4383-8981-40E2C1603165}" type="presOf" srcId="{82EBA71F-96DF-4E01-AE9E-63B983055E32}" destId="{D083B337-32FA-482E-9B86-34A10FBE2B87}" srcOrd="0" destOrd="0" presId="urn:microsoft.com/office/officeart/2005/8/layout/vList5"/>
    <dgm:cxn modelId="{70AE3A19-24B8-4141-A63A-35941128D4A2}" type="presOf" srcId="{9ECC47A3-07AB-44C4-8055-777A893B33FF}" destId="{32C053B9-BCF4-4DA1-88C2-ACB753238655}" srcOrd="0" destOrd="0" presId="urn:microsoft.com/office/officeart/2005/8/layout/vList5"/>
    <dgm:cxn modelId="{3B9C0ECA-B988-4E30-B035-B7EBB5355A02}" type="presOf" srcId="{F029B303-4439-4785-94FC-8AA9973D30B0}" destId="{305A94E3-8BE5-4FFD-BC3E-4C35506E9708}" srcOrd="0" destOrd="0" presId="urn:microsoft.com/office/officeart/2005/8/layout/vList5"/>
    <dgm:cxn modelId="{8164DBD7-7F3A-487F-8847-F5D12CE618DC}" srcId="{233D09FC-80CD-4CCF-9CFD-5CB9C2D45DE1}" destId="{7FDA66C9-FC21-454A-B854-8ABAC69C5E19}" srcOrd="0" destOrd="0" parTransId="{6722FBD5-63B7-4222-91AA-02C127C7F2E8}" sibTransId="{B8ECDB06-873F-45B4-9821-33C04DADA1CC}"/>
    <dgm:cxn modelId="{5B4E6472-0E1C-4ADD-B56E-153506A7D035}" srcId="{9ECC47A3-07AB-44C4-8055-777A893B33FF}" destId="{82EBA71F-96DF-4E01-AE9E-63B983055E32}" srcOrd="3" destOrd="0" parTransId="{C4A1C8A2-D140-4347-84BA-372AAE82B3CB}" sibTransId="{FC98F60D-9FB2-4DB0-A7D8-D73389BF4B73}"/>
    <dgm:cxn modelId="{52067D57-E9C6-4D97-9C49-10BB41CC06B1}" type="presParOf" srcId="{32C053B9-BCF4-4DA1-88C2-ACB753238655}" destId="{3BF60009-486D-4D2A-A5CA-0708796A16E2}" srcOrd="0" destOrd="0" presId="urn:microsoft.com/office/officeart/2005/8/layout/vList5"/>
    <dgm:cxn modelId="{1860C370-681A-4EBD-94B6-1999AD2A2EB2}" type="presParOf" srcId="{3BF60009-486D-4D2A-A5CA-0708796A16E2}" destId="{3ED1A36B-79DC-4D88-9203-9C02581335F6}" srcOrd="0" destOrd="0" presId="urn:microsoft.com/office/officeart/2005/8/layout/vList5"/>
    <dgm:cxn modelId="{E0690BFF-33BD-43F5-8877-B9097565F6FE}" type="presParOf" srcId="{3BF60009-486D-4D2A-A5CA-0708796A16E2}" destId="{018FBE98-DBCE-439B-9ABD-D26EDBB371AF}" srcOrd="1" destOrd="0" presId="urn:microsoft.com/office/officeart/2005/8/layout/vList5"/>
    <dgm:cxn modelId="{C5BC71F4-4B27-45B6-9DFA-072F73E04269}" type="presParOf" srcId="{32C053B9-BCF4-4DA1-88C2-ACB753238655}" destId="{1930AA75-710A-42DA-8BE5-A9D33A97A3F9}" srcOrd="1" destOrd="0" presId="urn:microsoft.com/office/officeart/2005/8/layout/vList5"/>
    <dgm:cxn modelId="{552639E8-EA7D-41F5-BF82-98A08E13CA15}" type="presParOf" srcId="{32C053B9-BCF4-4DA1-88C2-ACB753238655}" destId="{33719FC6-72FB-45EA-845C-3111E88E9DE6}" srcOrd="2" destOrd="0" presId="urn:microsoft.com/office/officeart/2005/8/layout/vList5"/>
    <dgm:cxn modelId="{176CE560-6CAA-45E1-B49B-FB949885CD0D}" type="presParOf" srcId="{33719FC6-72FB-45EA-845C-3111E88E9DE6}" destId="{40463CDE-887E-4AA5-B077-57B177AC51DD}" srcOrd="0" destOrd="0" presId="urn:microsoft.com/office/officeart/2005/8/layout/vList5"/>
    <dgm:cxn modelId="{557B3096-179C-4801-AB8D-BFDEBDFCA919}" type="presParOf" srcId="{33719FC6-72FB-45EA-845C-3111E88E9DE6}" destId="{1B5486A8-A1F3-418C-8A0C-06A1BE751B7F}" srcOrd="1" destOrd="0" presId="urn:microsoft.com/office/officeart/2005/8/layout/vList5"/>
    <dgm:cxn modelId="{AFAB799D-DC19-4E2C-B2C2-83EB2561550F}" type="presParOf" srcId="{32C053B9-BCF4-4DA1-88C2-ACB753238655}" destId="{B526587E-C773-40E8-A1EF-6C92E1BC4072}" srcOrd="3" destOrd="0" presId="urn:microsoft.com/office/officeart/2005/8/layout/vList5"/>
    <dgm:cxn modelId="{AA79CCCC-30D7-4827-99CD-C24AD23EF2E7}" type="presParOf" srcId="{32C053B9-BCF4-4DA1-88C2-ACB753238655}" destId="{15527ADB-DAB1-4D63-B04B-74E7196D2AE1}" srcOrd="4" destOrd="0" presId="urn:microsoft.com/office/officeart/2005/8/layout/vList5"/>
    <dgm:cxn modelId="{4F8E6455-ADFB-4151-800B-295EC067E31F}" type="presParOf" srcId="{15527ADB-DAB1-4D63-B04B-74E7196D2AE1}" destId="{305A94E3-8BE5-4FFD-BC3E-4C35506E9708}" srcOrd="0" destOrd="0" presId="urn:microsoft.com/office/officeart/2005/8/layout/vList5"/>
    <dgm:cxn modelId="{52E29B5C-5748-4122-A284-49B68D655749}" type="presParOf" srcId="{32C053B9-BCF4-4DA1-88C2-ACB753238655}" destId="{515C56DE-5CB4-4D53-AC01-E8C3442DC7F3}" srcOrd="5" destOrd="0" presId="urn:microsoft.com/office/officeart/2005/8/layout/vList5"/>
    <dgm:cxn modelId="{A4D2DE5A-B934-4332-9CAA-5385B210A75D}" type="presParOf" srcId="{32C053B9-BCF4-4DA1-88C2-ACB753238655}" destId="{0084A8DB-1A47-45A4-8F34-0ADB3D76B7E0}" srcOrd="6" destOrd="0" presId="urn:microsoft.com/office/officeart/2005/8/layout/vList5"/>
    <dgm:cxn modelId="{34BFA3F2-A247-4778-807A-35B244047BFB}" type="presParOf" srcId="{0084A8DB-1A47-45A4-8F34-0ADB3D76B7E0}" destId="{D083B337-32FA-482E-9B86-34A10FBE2B87}" srcOrd="0" destOrd="0" presId="urn:microsoft.com/office/officeart/2005/8/layout/vList5"/>
    <dgm:cxn modelId="{62834FE0-4908-4E88-9B96-2C1E8CB244E9}" type="presParOf" srcId="{0084A8DB-1A47-45A4-8F34-0ADB3D76B7E0}" destId="{664B989C-30E9-4168-85EC-31E31CAE2C1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C3F68CF-1ED2-4477-9265-55A868873B47}"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US"/>
        </a:p>
      </dgm:t>
    </dgm:pt>
    <dgm:pt modelId="{3F731C3E-A6AD-480B-A3B3-03C316A8D5B3}">
      <dgm:prSet phldrT="[Text]" custT="1"/>
      <dgm:spPr>
        <a:solidFill>
          <a:schemeClr val="accent1">
            <a:lumMod val="20000"/>
            <a:lumOff val="80000"/>
          </a:schemeClr>
        </a:solidFill>
      </dgm:spPr>
      <dgm:t>
        <a:bodyPr/>
        <a:lstStyle/>
        <a:p>
          <a:r>
            <a:rPr lang="en-US" sz="2400" b="1" dirty="0" smtClean="0">
              <a:solidFill>
                <a:srgbClr val="002060"/>
              </a:solidFill>
            </a:rPr>
            <a:t>Combined Immunization Strategies</a:t>
          </a:r>
          <a:endParaRPr lang="en-US" sz="2400" b="1" dirty="0">
            <a:solidFill>
              <a:srgbClr val="002060"/>
            </a:solidFill>
          </a:endParaRPr>
        </a:p>
      </dgm:t>
    </dgm:pt>
    <dgm:pt modelId="{A4F7F923-B304-4E31-9FBB-D4A2F81B2D88}" type="parTrans" cxnId="{0B4AB2F9-D8C9-483F-8CFE-840952625125}">
      <dgm:prSet/>
      <dgm:spPr/>
      <dgm:t>
        <a:bodyPr/>
        <a:lstStyle/>
        <a:p>
          <a:endParaRPr lang="en-US" sz="1800"/>
        </a:p>
      </dgm:t>
    </dgm:pt>
    <dgm:pt modelId="{396BDB4B-563C-447F-A2AC-B925A44F96C2}" type="sibTrans" cxnId="{0B4AB2F9-D8C9-483F-8CFE-840952625125}">
      <dgm:prSet/>
      <dgm:spPr/>
      <dgm:t>
        <a:bodyPr/>
        <a:lstStyle/>
        <a:p>
          <a:endParaRPr lang="en-US" sz="1800"/>
        </a:p>
      </dgm:t>
    </dgm:pt>
    <dgm:pt modelId="{B7142E47-A9F2-4C33-9860-695897B3C01C}">
      <dgm:prSet phldrT="[Text]" custT="1"/>
      <dgm:spPr/>
      <dgm:t>
        <a:bodyPr/>
        <a:lstStyle/>
        <a:p>
          <a:r>
            <a:rPr lang="en-US" sz="1800" b="1" u="sng" dirty="0" err="1" smtClean="0"/>
            <a:t>Immunogens</a:t>
          </a:r>
          <a:endParaRPr lang="en-US" sz="1800" b="1" u="sng" dirty="0" smtClean="0"/>
        </a:p>
        <a:p>
          <a:r>
            <a:rPr lang="en-US" sz="1600" dirty="0" smtClean="0"/>
            <a:t>Peptides</a:t>
          </a:r>
        </a:p>
        <a:p>
          <a:r>
            <a:rPr lang="en-US" sz="1600" dirty="0" smtClean="0"/>
            <a:t>Proteins</a:t>
          </a:r>
        </a:p>
        <a:p>
          <a:r>
            <a:rPr lang="en-US" sz="1600" dirty="0" smtClean="0"/>
            <a:t>Cells</a:t>
          </a:r>
        </a:p>
        <a:p>
          <a:r>
            <a:rPr lang="en-US" sz="1600" dirty="0" smtClean="0"/>
            <a:t>DNAs</a:t>
          </a:r>
        </a:p>
        <a:p>
          <a:r>
            <a:rPr lang="en-US" sz="1600" dirty="0" err="1" smtClean="0"/>
            <a:t>Nanodisc</a:t>
          </a:r>
          <a:endParaRPr lang="en-US" sz="1600" dirty="0"/>
        </a:p>
      </dgm:t>
    </dgm:pt>
    <dgm:pt modelId="{DDDAC5A0-45FA-469E-9DDB-F5F5D2010DFD}" type="parTrans" cxnId="{BCD7C7B7-3293-4DCD-B89D-9F51B7716A24}">
      <dgm:prSet/>
      <dgm:spPr/>
      <dgm:t>
        <a:bodyPr/>
        <a:lstStyle/>
        <a:p>
          <a:endParaRPr lang="en-US" sz="1800"/>
        </a:p>
      </dgm:t>
    </dgm:pt>
    <dgm:pt modelId="{1C966D5B-CA2F-42F1-822D-5139C1F61BEB}" type="sibTrans" cxnId="{BCD7C7B7-3293-4DCD-B89D-9F51B7716A24}">
      <dgm:prSet/>
      <dgm:spPr/>
      <dgm:t>
        <a:bodyPr/>
        <a:lstStyle/>
        <a:p>
          <a:endParaRPr lang="en-US" sz="1800"/>
        </a:p>
      </dgm:t>
    </dgm:pt>
    <dgm:pt modelId="{2ABAAE1D-A060-4A10-98F3-3446CDFE4949}">
      <dgm:prSet phldrT="[Text]" custT="1"/>
      <dgm:spPr/>
      <dgm:t>
        <a:bodyPr/>
        <a:lstStyle/>
        <a:p>
          <a:r>
            <a:rPr lang="en-US" sz="1800" b="1" u="sng" dirty="0" smtClean="0"/>
            <a:t>Animals</a:t>
          </a:r>
        </a:p>
        <a:p>
          <a:r>
            <a:rPr lang="en-US" sz="1600" dirty="0" smtClean="0"/>
            <a:t>Mouse</a:t>
          </a:r>
        </a:p>
        <a:p>
          <a:r>
            <a:rPr lang="en-US" sz="1600" dirty="0" smtClean="0"/>
            <a:t>Rat</a:t>
          </a:r>
        </a:p>
        <a:p>
          <a:r>
            <a:rPr lang="en-US" sz="1600" dirty="0" smtClean="0"/>
            <a:t>Hamster</a:t>
          </a:r>
        </a:p>
        <a:p>
          <a:r>
            <a:rPr lang="en-US" sz="1600" dirty="0" smtClean="0"/>
            <a:t>KO</a:t>
          </a:r>
        </a:p>
        <a:p>
          <a:r>
            <a:rPr lang="en-US" sz="1600" dirty="0" err="1" smtClean="0"/>
            <a:t>Tg</a:t>
          </a:r>
          <a:endParaRPr lang="en-US" sz="1600" dirty="0"/>
        </a:p>
      </dgm:t>
    </dgm:pt>
    <dgm:pt modelId="{2904825D-AACA-49CC-82C2-2EA6DD38A1CD}" type="parTrans" cxnId="{F7873D26-9246-47BF-BF7D-C89DEA3BFC21}">
      <dgm:prSet/>
      <dgm:spPr/>
      <dgm:t>
        <a:bodyPr/>
        <a:lstStyle/>
        <a:p>
          <a:endParaRPr lang="en-US" sz="1800"/>
        </a:p>
      </dgm:t>
    </dgm:pt>
    <dgm:pt modelId="{86F7317A-BCB0-476E-8710-8F09C4F85137}" type="sibTrans" cxnId="{F7873D26-9246-47BF-BF7D-C89DEA3BFC21}">
      <dgm:prSet/>
      <dgm:spPr/>
      <dgm:t>
        <a:bodyPr/>
        <a:lstStyle/>
        <a:p>
          <a:endParaRPr lang="en-US" sz="1800"/>
        </a:p>
      </dgm:t>
    </dgm:pt>
    <dgm:pt modelId="{73E56F2E-0FB7-4A8F-905E-E04E246296F5}">
      <dgm:prSet phldrT="[Text]" custT="1"/>
      <dgm:spPr/>
      <dgm:t>
        <a:bodyPr/>
        <a:lstStyle/>
        <a:p>
          <a:r>
            <a:rPr lang="en-US" sz="1800" b="1" u="sng" dirty="0" smtClean="0"/>
            <a:t>Adjuvant</a:t>
          </a:r>
        </a:p>
        <a:p>
          <a:r>
            <a:rPr lang="en-US" sz="1600" dirty="0" smtClean="0"/>
            <a:t>Freund’s</a:t>
          </a:r>
        </a:p>
        <a:p>
          <a:r>
            <a:rPr lang="en-US" sz="1600" dirty="0" err="1" smtClean="0"/>
            <a:t>Gerbu</a:t>
          </a:r>
          <a:endParaRPr lang="en-US" sz="1600" dirty="0" smtClean="0"/>
        </a:p>
        <a:p>
          <a:r>
            <a:rPr lang="en-US" sz="1600" dirty="0" err="1" smtClean="0"/>
            <a:t>TiterMax</a:t>
          </a:r>
          <a:endParaRPr lang="en-US" sz="1600" dirty="0" smtClean="0"/>
        </a:p>
        <a:p>
          <a:r>
            <a:rPr lang="en-US" sz="1600" dirty="0" smtClean="0"/>
            <a:t>RIBI</a:t>
          </a:r>
          <a:endParaRPr lang="en-US" sz="1600" dirty="0"/>
        </a:p>
      </dgm:t>
    </dgm:pt>
    <dgm:pt modelId="{8D5FFE9E-27A5-4C63-B0D1-3B298C3D8259}" type="parTrans" cxnId="{B71ACE67-6A54-446A-8202-B584FFDE2000}">
      <dgm:prSet/>
      <dgm:spPr/>
      <dgm:t>
        <a:bodyPr/>
        <a:lstStyle/>
        <a:p>
          <a:endParaRPr lang="en-US" sz="1800"/>
        </a:p>
      </dgm:t>
    </dgm:pt>
    <dgm:pt modelId="{9760DF5A-79D9-4EA3-BA8A-2D08C3F74A2F}" type="sibTrans" cxnId="{B71ACE67-6A54-446A-8202-B584FFDE2000}">
      <dgm:prSet/>
      <dgm:spPr/>
      <dgm:t>
        <a:bodyPr/>
        <a:lstStyle/>
        <a:p>
          <a:endParaRPr lang="en-US" sz="1800"/>
        </a:p>
      </dgm:t>
    </dgm:pt>
    <dgm:pt modelId="{17D77AF1-4EF7-4AC3-AE7E-C5FF0C13E44C}">
      <dgm:prSet custT="1"/>
      <dgm:spPr/>
      <dgm:t>
        <a:bodyPr/>
        <a:lstStyle/>
        <a:p>
          <a:r>
            <a:rPr lang="en-US" sz="1800" b="1" u="sng" dirty="0" smtClean="0"/>
            <a:t>Routes</a:t>
          </a:r>
        </a:p>
        <a:p>
          <a:r>
            <a:rPr lang="en-US" sz="1600" dirty="0" smtClean="0"/>
            <a:t>IP</a:t>
          </a:r>
        </a:p>
        <a:p>
          <a:r>
            <a:rPr lang="en-US" sz="1600" dirty="0" smtClean="0"/>
            <a:t>Hock</a:t>
          </a:r>
        </a:p>
        <a:p>
          <a:r>
            <a:rPr lang="en-US" sz="1600" dirty="0" smtClean="0"/>
            <a:t>S.C.</a:t>
          </a:r>
        </a:p>
        <a:p>
          <a:r>
            <a:rPr lang="en-US" sz="1600" dirty="0" smtClean="0"/>
            <a:t>IV</a:t>
          </a:r>
          <a:endParaRPr lang="en-US" sz="1600" dirty="0"/>
        </a:p>
      </dgm:t>
    </dgm:pt>
    <dgm:pt modelId="{ABC073A6-ECCF-4D47-84C0-E84104A122E9}" type="parTrans" cxnId="{8E0DDBDC-E268-4264-98CF-89792E4BA67D}">
      <dgm:prSet/>
      <dgm:spPr/>
      <dgm:t>
        <a:bodyPr/>
        <a:lstStyle/>
        <a:p>
          <a:endParaRPr lang="en-US"/>
        </a:p>
      </dgm:t>
    </dgm:pt>
    <dgm:pt modelId="{5903B566-BD0D-4F91-95B6-01AD22611438}" type="sibTrans" cxnId="{8E0DDBDC-E268-4264-98CF-89792E4BA67D}">
      <dgm:prSet/>
      <dgm:spPr/>
      <dgm:t>
        <a:bodyPr/>
        <a:lstStyle/>
        <a:p>
          <a:endParaRPr lang="en-US"/>
        </a:p>
      </dgm:t>
    </dgm:pt>
    <dgm:pt modelId="{6649ED46-504B-4AB1-A846-4339D448A3AA}" type="pres">
      <dgm:prSet presAssocID="{4C3F68CF-1ED2-4477-9265-55A868873B47}" presName="composite" presStyleCnt="0">
        <dgm:presLayoutVars>
          <dgm:chMax val="1"/>
          <dgm:dir/>
          <dgm:resizeHandles val="exact"/>
        </dgm:presLayoutVars>
      </dgm:prSet>
      <dgm:spPr/>
      <dgm:t>
        <a:bodyPr/>
        <a:lstStyle/>
        <a:p>
          <a:endParaRPr lang="en-US"/>
        </a:p>
      </dgm:t>
    </dgm:pt>
    <dgm:pt modelId="{12A46FA4-8D60-45CF-A635-F16DED1CE3BD}" type="pres">
      <dgm:prSet presAssocID="{3F731C3E-A6AD-480B-A3B3-03C316A8D5B3}" presName="roof" presStyleLbl="dkBgShp" presStyleIdx="0" presStyleCnt="2"/>
      <dgm:spPr/>
      <dgm:t>
        <a:bodyPr/>
        <a:lstStyle/>
        <a:p>
          <a:endParaRPr lang="en-US"/>
        </a:p>
      </dgm:t>
    </dgm:pt>
    <dgm:pt modelId="{E8F03604-F19E-4C5F-9A44-9B01BE2FA9D3}" type="pres">
      <dgm:prSet presAssocID="{3F731C3E-A6AD-480B-A3B3-03C316A8D5B3}" presName="pillars" presStyleCnt="0"/>
      <dgm:spPr/>
    </dgm:pt>
    <dgm:pt modelId="{1A313DFB-4B78-4EE8-A7CD-A707813DC517}" type="pres">
      <dgm:prSet presAssocID="{3F731C3E-A6AD-480B-A3B3-03C316A8D5B3}" presName="pillar1" presStyleLbl="node1" presStyleIdx="0" presStyleCnt="4">
        <dgm:presLayoutVars>
          <dgm:bulletEnabled val="1"/>
        </dgm:presLayoutVars>
      </dgm:prSet>
      <dgm:spPr/>
      <dgm:t>
        <a:bodyPr/>
        <a:lstStyle/>
        <a:p>
          <a:endParaRPr lang="en-US"/>
        </a:p>
      </dgm:t>
    </dgm:pt>
    <dgm:pt modelId="{4CB71BD3-B074-473D-AC0A-A8BBB48671BE}" type="pres">
      <dgm:prSet presAssocID="{2ABAAE1D-A060-4A10-98F3-3446CDFE4949}" presName="pillarX" presStyleLbl="node1" presStyleIdx="1" presStyleCnt="4">
        <dgm:presLayoutVars>
          <dgm:bulletEnabled val="1"/>
        </dgm:presLayoutVars>
      </dgm:prSet>
      <dgm:spPr/>
      <dgm:t>
        <a:bodyPr/>
        <a:lstStyle/>
        <a:p>
          <a:endParaRPr lang="en-US"/>
        </a:p>
      </dgm:t>
    </dgm:pt>
    <dgm:pt modelId="{08A5E131-5119-4B1A-9F4C-67436375AA12}" type="pres">
      <dgm:prSet presAssocID="{17D77AF1-4EF7-4AC3-AE7E-C5FF0C13E44C}" presName="pillarX" presStyleLbl="node1" presStyleIdx="2" presStyleCnt="4">
        <dgm:presLayoutVars>
          <dgm:bulletEnabled val="1"/>
        </dgm:presLayoutVars>
      </dgm:prSet>
      <dgm:spPr/>
      <dgm:t>
        <a:bodyPr/>
        <a:lstStyle/>
        <a:p>
          <a:endParaRPr lang="en-US"/>
        </a:p>
      </dgm:t>
    </dgm:pt>
    <dgm:pt modelId="{159CF6C1-35DD-4AF7-9DCE-640F451676AB}" type="pres">
      <dgm:prSet presAssocID="{73E56F2E-0FB7-4A8F-905E-E04E246296F5}" presName="pillarX" presStyleLbl="node1" presStyleIdx="3" presStyleCnt="4">
        <dgm:presLayoutVars>
          <dgm:bulletEnabled val="1"/>
        </dgm:presLayoutVars>
      </dgm:prSet>
      <dgm:spPr/>
      <dgm:t>
        <a:bodyPr/>
        <a:lstStyle/>
        <a:p>
          <a:endParaRPr lang="en-US"/>
        </a:p>
      </dgm:t>
    </dgm:pt>
    <dgm:pt modelId="{166FC2C9-EC07-4109-BB5A-7610315A896F}" type="pres">
      <dgm:prSet presAssocID="{3F731C3E-A6AD-480B-A3B3-03C316A8D5B3}" presName="base" presStyleLbl="dkBgShp" presStyleIdx="1" presStyleCnt="2" custLinFactNeighborX="-926" custLinFactNeighborY="18324"/>
      <dgm:spPr/>
    </dgm:pt>
  </dgm:ptLst>
  <dgm:cxnLst>
    <dgm:cxn modelId="{A8D49D65-C588-49A2-B6EF-90E7E634E65A}" type="presOf" srcId="{2ABAAE1D-A060-4A10-98F3-3446CDFE4949}" destId="{4CB71BD3-B074-473D-AC0A-A8BBB48671BE}" srcOrd="0" destOrd="0" presId="urn:microsoft.com/office/officeart/2005/8/layout/hList3"/>
    <dgm:cxn modelId="{76048107-29FA-4EC4-8DD9-894083F55424}" type="presOf" srcId="{B7142E47-A9F2-4C33-9860-695897B3C01C}" destId="{1A313DFB-4B78-4EE8-A7CD-A707813DC517}" srcOrd="0" destOrd="0" presId="urn:microsoft.com/office/officeart/2005/8/layout/hList3"/>
    <dgm:cxn modelId="{E388ABBF-4F8B-462F-BF1A-CC8D687930E1}" type="presOf" srcId="{73E56F2E-0FB7-4A8F-905E-E04E246296F5}" destId="{159CF6C1-35DD-4AF7-9DCE-640F451676AB}" srcOrd="0" destOrd="0" presId="urn:microsoft.com/office/officeart/2005/8/layout/hList3"/>
    <dgm:cxn modelId="{7EDA4DA2-F0A0-4EEA-99D5-9B53DB37944B}" type="presOf" srcId="{17D77AF1-4EF7-4AC3-AE7E-C5FF0C13E44C}" destId="{08A5E131-5119-4B1A-9F4C-67436375AA12}" srcOrd="0" destOrd="0" presId="urn:microsoft.com/office/officeart/2005/8/layout/hList3"/>
    <dgm:cxn modelId="{B71ACE67-6A54-446A-8202-B584FFDE2000}" srcId="{3F731C3E-A6AD-480B-A3B3-03C316A8D5B3}" destId="{73E56F2E-0FB7-4A8F-905E-E04E246296F5}" srcOrd="3" destOrd="0" parTransId="{8D5FFE9E-27A5-4C63-B0D1-3B298C3D8259}" sibTransId="{9760DF5A-79D9-4EA3-BA8A-2D08C3F74A2F}"/>
    <dgm:cxn modelId="{F7873D26-9246-47BF-BF7D-C89DEA3BFC21}" srcId="{3F731C3E-A6AD-480B-A3B3-03C316A8D5B3}" destId="{2ABAAE1D-A060-4A10-98F3-3446CDFE4949}" srcOrd="1" destOrd="0" parTransId="{2904825D-AACA-49CC-82C2-2EA6DD38A1CD}" sibTransId="{86F7317A-BCB0-476E-8710-8F09C4F85137}"/>
    <dgm:cxn modelId="{27D4EB1A-008C-483A-950C-2B8870DE3BA6}" type="presOf" srcId="{3F731C3E-A6AD-480B-A3B3-03C316A8D5B3}" destId="{12A46FA4-8D60-45CF-A635-F16DED1CE3BD}" srcOrd="0" destOrd="0" presId="urn:microsoft.com/office/officeart/2005/8/layout/hList3"/>
    <dgm:cxn modelId="{BCD7C7B7-3293-4DCD-B89D-9F51B7716A24}" srcId="{3F731C3E-A6AD-480B-A3B3-03C316A8D5B3}" destId="{B7142E47-A9F2-4C33-9860-695897B3C01C}" srcOrd="0" destOrd="0" parTransId="{DDDAC5A0-45FA-469E-9DDB-F5F5D2010DFD}" sibTransId="{1C966D5B-CA2F-42F1-822D-5139C1F61BEB}"/>
    <dgm:cxn modelId="{8F0438FF-A5F1-4183-BF58-EB9F5EB2E23C}" type="presOf" srcId="{4C3F68CF-1ED2-4477-9265-55A868873B47}" destId="{6649ED46-504B-4AB1-A846-4339D448A3AA}" srcOrd="0" destOrd="0" presId="urn:microsoft.com/office/officeart/2005/8/layout/hList3"/>
    <dgm:cxn modelId="{0B4AB2F9-D8C9-483F-8CFE-840952625125}" srcId="{4C3F68CF-1ED2-4477-9265-55A868873B47}" destId="{3F731C3E-A6AD-480B-A3B3-03C316A8D5B3}" srcOrd="0" destOrd="0" parTransId="{A4F7F923-B304-4E31-9FBB-D4A2F81B2D88}" sibTransId="{396BDB4B-563C-447F-A2AC-B925A44F96C2}"/>
    <dgm:cxn modelId="{8E0DDBDC-E268-4264-98CF-89792E4BA67D}" srcId="{3F731C3E-A6AD-480B-A3B3-03C316A8D5B3}" destId="{17D77AF1-4EF7-4AC3-AE7E-C5FF0C13E44C}" srcOrd="2" destOrd="0" parTransId="{ABC073A6-ECCF-4D47-84C0-E84104A122E9}" sibTransId="{5903B566-BD0D-4F91-95B6-01AD22611438}"/>
    <dgm:cxn modelId="{1824A5E1-D3BA-42C9-A02F-D464CFD9CE1C}" type="presParOf" srcId="{6649ED46-504B-4AB1-A846-4339D448A3AA}" destId="{12A46FA4-8D60-45CF-A635-F16DED1CE3BD}" srcOrd="0" destOrd="0" presId="urn:microsoft.com/office/officeart/2005/8/layout/hList3"/>
    <dgm:cxn modelId="{F51B2BD8-654F-4835-BAC2-CCAA7BA9E258}" type="presParOf" srcId="{6649ED46-504B-4AB1-A846-4339D448A3AA}" destId="{E8F03604-F19E-4C5F-9A44-9B01BE2FA9D3}" srcOrd="1" destOrd="0" presId="urn:microsoft.com/office/officeart/2005/8/layout/hList3"/>
    <dgm:cxn modelId="{AA970C68-5A7A-4D02-A2D6-439C8AEC0279}" type="presParOf" srcId="{E8F03604-F19E-4C5F-9A44-9B01BE2FA9D3}" destId="{1A313DFB-4B78-4EE8-A7CD-A707813DC517}" srcOrd="0" destOrd="0" presId="urn:microsoft.com/office/officeart/2005/8/layout/hList3"/>
    <dgm:cxn modelId="{E1F0005D-D7CC-4477-83C5-30F42F3A55B8}" type="presParOf" srcId="{E8F03604-F19E-4C5F-9A44-9B01BE2FA9D3}" destId="{4CB71BD3-B074-473D-AC0A-A8BBB48671BE}" srcOrd="1" destOrd="0" presId="urn:microsoft.com/office/officeart/2005/8/layout/hList3"/>
    <dgm:cxn modelId="{37002587-65E2-46CC-8A11-BD5AFB6EECD2}" type="presParOf" srcId="{E8F03604-F19E-4C5F-9A44-9B01BE2FA9D3}" destId="{08A5E131-5119-4B1A-9F4C-67436375AA12}" srcOrd="2" destOrd="0" presId="urn:microsoft.com/office/officeart/2005/8/layout/hList3"/>
    <dgm:cxn modelId="{A6BEAAF1-BAE1-40F1-9906-8704A4F2FC30}" type="presParOf" srcId="{E8F03604-F19E-4C5F-9A44-9B01BE2FA9D3}" destId="{159CF6C1-35DD-4AF7-9DCE-640F451676AB}" srcOrd="3" destOrd="0" presId="urn:microsoft.com/office/officeart/2005/8/layout/hList3"/>
    <dgm:cxn modelId="{F7E4606E-66DB-41A3-9259-F520ED05057A}" type="presParOf" srcId="{6649ED46-504B-4AB1-A846-4339D448A3AA}" destId="{166FC2C9-EC07-4109-BB5A-7610315A896F}"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ECC47A3-07AB-44C4-8055-777A893B33FF}"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33D09FC-80CD-4CCF-9CFD-5CB9C2D45DE1}">
      <dgm:prSet phldrT="[Text]" custT="1"/>
      <dgm:spPr/>
      <dgm:t>
        <a:bodyPr/>
        <a:lstStyle/>
        <a:p>
          <a:r>
            <a:rPr lang="en-US" sz="2000" dirty="0" smtClean="0"/>
            <a:t>VH/VL Sequencing</a:t>
          </a:r>
          <a:endParaRPr lang="en-US" sz="2000" dirty="0"/>
        </a:p>
      </dgm:t>
    </dgm:pt>
    <dgm:pt modelId="{C24BA07E-118E-489C-86CA-27F30A4EAFCC}" type="parTrans" cxnId="{8BC57223-24EA-475A-B327-C579BBCDA2C6}">
      <dgm:prSet/>
      <dgm:spPr/>
      <dgm:t>
        <a:bodyPr/>
        <a:lstStyle/>
        <a:p>
          <a:endParaRPr lang="en-US" sz="2000"/>
        </a:p>
      </dgm:t>
    </dgm:pt>
    <dgm:pt modelId="{9DEC1B7D-8F3C-42F2-9B55-2CFB884671D9}" type="sibTrans" cxnId="{8BC57223-24EA-475A-B327-C579BBCDA2C6}">
      <dgm:prSet/>
      <dgm:spPr/>
      <dgm:t>
        <a:bodyPr/>
        <a:lstStyle/>
        <a:p>
          <a:endParaRPr lang="en-US" sz="2000"/>
        </a:p>
      </dgm:t>
    </dgm:pt>
    <dgm:pt modelId="{7FDA66C9-FC21-454A-B854-8ABAC69C5E19}">
      <dgm:prSet phldrT="[Text]" custT="1"/>
      <dgm:spPr/>
      <dgm:t>
        <a:bodyPr/>
        <a:lstStyle/>
        <a:p>
          <a:r>
            <a:rPr lang="en-US" sz="1800" dirty="0" smtClean="0"/>
            <a:t>Confirm protein sequences by MS</a:t>
          </a:r>
          <a:endParaRPr lang="en-US" sz="1800" dirty="0"/>
        </a:p>
      </dgm:t>
    </dgm:pt>
    <dgm:pt modelId="{6722FBD5-63B7-4222-91AA-02C127C7F2E8}" type="parTrans" cxnId="{8164DBD7-7F3A-487F-8847-F5D12CE618DC}">
      <dgm:prSet/>
      <dgm:spPr/>
      <dgm:t>
        <a:bodyPr/>
        <a:lstStyle/>
        <a:p>
          <a:endParaRPr lang="en-US" sz="2000"/>
        </a:p>
      </dgm:t>
    </dgm:pt>
    <dgm:pt modelId="{B8ECDB06-873F-45B4-9821-33C04DADA1CC}" type="sibTrans" cxnId="{8164DBD7-7F3A-487F-8847-F5D12CE618DC}">
      <dgm:prSet/>
      <dgm:spPr/>
      <dgm:t>
        <a:bodyPr/>
        <a:lstStyle/>
        <a:p>
          <a:endParaRPr lang="en-US" sz="2000"/>
        </a:p>
      </dgm:t>
    </dgm:pt>
    <dgm:pt modelId="{EA9797AF-6BBC-4370-8D0F-0AA88708F56E}">
      <dgm:prSet phldrT="[Text]" custT="1"/>
      <dgm:spPr/>
      <dgm:t>
        <a:bodyPr/>
        <a:lstStyle/>
        <a:p>
          <a:r>
            <a:rPr lang="en-US" sz="1800" dirty="0" smtClean="0"/>
            <a:t>Validation by </a:t>
          </a:r>
          <a:r>
            <a:rPr lang="en-US" sz="1800" dirty="0" err="1" smtClean="0"/>
            <a:t>chimeric</a:t>
          </a:r>
          <a:r>
            <a:rPr lang="en-US" sz="1800" dirty="0" smtClean="0"/>
            <a:t> antibody production</a:t>
          </a:r>
          <a:endParaRPr lang="en-US" sz="1800" dirty="0"/>
        </a:p>
      </dgm:t>
    </dgm:pt>
    <dgm:pt modelId="{3DAC92D7-3A57-41AF-A84A-EDE61FFFDCF2}" type="parTrans" cxnId="{8969067B-3311-4446-A630-F2CE8CA8676E}">
      <dgm:prSet/>
      <dgm:spPr/>
      <dgm:t>
        <a:bodyPr/>
        <a:lstStyle/>
        <a:p>
          <a:endParaRPr lang="en-US" sz="2000"/>
        </a:p>
      </dgm:t>
    </dgm:pt>
    <dgm:pt modelId="{02763F3A-B4DE-4B60-9DB7-848848D62577}" type="sibTrans" cxnId="{8969067B-3311-4446-A630-F2CE8CA8676E}">
      <dgm:prSet/>
      <dgm:spPr/>
      <dgm:t>
        <a:bodyPr/>
        <a:lstStyle/>
        <a:p>
          <a:endParaRPr lang="en-US" sz="2000"/>
        </a:p>
      </dgm:t>
    </dgm:pt>
    <dgm:pt modelId="{E57AB1F1-3AA7-49E5-8AC9-E79BE02B8DE2}">
      <dgm:prSet phldrT="[Text]" custT="1"/>
      <dgm:spPr/>
      <dgm:t>
        <a:bodyPr/>
        <a:lstStyle/>
        <a:p>
          <a:r>
            <a:rPr lang="en-US" sz="2000" dirty="0" smtClean="0"/>
            <a:t>Sequence Analysis</a:t>
          </a:r>
          <a:endParaRPr lang="en-US" sz="2000" dirty="0"/>
        </a:p>
      </dgm:t>
    </dgm:pt>
    <dgm:pt modelId="{9289F242-7C95-4E40-9BF9-54268DDC338F}" type="parTrans" cxnId="{7C32B5E5-7466-46A7-AEC6-7A59961B78D0}">
      <dgm:prSet/>
      <dgm:spPr/>
      <dgm:t>
        <a:bodyPr/>
        <a:lstStyle/>
        <a:p>
          <a:endParaRPr lang="en-US" sz="2000"/>
        </a:p>
      </dgm:t>
    </dgm:pt>
    <dgm:pt modelId="{52174B9A-554D-444F-97B3-E7CBB04C0536}" type="sibTrans" cxnId="{7C32B5E5-7466-46A7-AEC6-7A59961B78D0}">
      <dgm:prSet/>
      <dgm:spPr/>
      <dgm:t>
        <a:bodyPr/>
        <a:lstStyle/>
        <a:p>
          <a:endParaRPr lang="en-US" sz="2000"/>
        </a:p>
      </dgm:t>
    </dgm:pt>
    <dgm:pt modelId="{E334F935-6261-4FFB-B698-77F29CA0746B}">
      <dgm:prSet phldrT="[Text]" custT="1"/>
      <dgm:spPr/>
      <dgm:t>
        <a:bodyPr/>
        <a:lstStyle/>
        <a:p>
          <a:r>
            <a:rPr lang="en-US" sz="1800" dirty="0" smtClean="0"/>
            <a:t>CDR grafting and back mutation by in </a:t>
          </a:r>
          <a:r>
            <a:rPr lang="en-US" sz="1800" dirty="0" err="1" smtClean="0"/>
            <a:t>silico</a:t>
          </a:r>
          <a:r>
            <a:rPr lang="en-US" sz="1800" dirty="0" smtClean="0"/>
            <a:t> modeling</a:t>
          </a:r>
          <a:endParaRPr lang="en-US" sz="1800" dirty="0"/>
        </a:p>
      </dgm:t>
    </dgm:pt>
    <dgm:pt modelId="{43BE158D-2CE1-4908-A03E-2636F74FF63B}" type="parTrans" cxnId="{E69F5DDB-4A35-4EED-91EC-EA2026775DF8}">
      <dgm:prSet/>
      <dgm:spPr/>
      <dgm:t>
        <a:bodyPr/>
        <a:lstStyle/>
        <a:p>
          <a:endParaRPr lang="en-US" sz="2000"/>
        </a:p>
      </dgm:t>
    </dgm:pt>
    <dgm:pt modelId="{8636312F-7AE2-487C-BC8E-CCD5B65D53D7}" type="sibTrans" cxnId="{E69F5DDB-4A35-4EED-91EC-EA2026775DF8}">
      <dgm:prSet/>
      <dgm:spPr/>
      <dgm:t>
        <a:bodyPr/>
        <a:lstStyle/>
        <a:p>
          <a:endParaRPr lang="en-US" sz="2000"/>
        </a:p>
      </dgm:t>
    </dgm:pt>
    <dgm:pt modelId="{9286194A-F319-434E-8529-C74ABE7E0949}">
      <dgm:prSet phldrT="[Text]" custT="1"/>
      <dgm:spPr/>
      <dgm:t>
        <a:bodyPr/>
        <a:lstStyle/>
        <a:p>
          <a:r>
            <a:rPr lang="en-US" sz="1800" dirty="0" smtClean="0"/>
            <a:t>Production of variants and characterization</a:t>
          </a:r>
          <a:endParaRPr lang="en-US" sz="1800" dirty="0"/>
        </a:p>
      </dgm:t>
    </dgm:pt>
    <dgm:pt modelId="{49FFEEC9-5A9F-4E55-87DB-191E8B1331B3}" type="parTrans" cxnId="{9A99DC64-0233-4891-8BE5-F776F9D62D4C}">
      <dgm:prSet/>
      <dgm:spPr/>
      <dgm:t>
        <a:bodyPr/>
        <a:lstStyle/>
        <a:p>
          <a:endParaRPr lang="en-US" sz="2000"/>
        </a:p>
      </dgm:t>
    </dgm:pt>
    <dgm:pt modelId="{6201A042-22D3-4091-86FF-44FD7C84CE4B}" type="sibTrans" cxnId="{9A99DC64-0233-4891-8BE5-F776F9D62D4C}">
      <dgm:prSet/>
      <dgm:spPr/>
      <dgm:t>
        <a:bodyPr/>
        <a:lstStyle/>
        <a:p>
          <a:endParaRPr lang="en-US" sz="2000"/>
        </a:p>
      </dgm:t>
    </dgm:pt>
    <dgm:pt modelId="{82EBA71F-96DF-4E01-AE9E-63B983055E32}">
      <dgm:prSet phldrT="[Text]" custT="1"/>
      <dgm:spPr/>
      <dgm:t>
        <a:bodyPr/>
        <a:lstStyle/>
        <a:p>
          <a:r>
            <a:rPr lang="en-US" sz="2000" dirty="0" smtClean="0"/>
            <a:t>Affinity Maturation</a:t>
          </a:r>
          <a:endParaRPr lang="en-US" sz="2000" dirty="0"/>
        </a:p>
      </dgm:t>
    </dgm:pt>
    <dgm:pt modelId="{C4A1C8A2-D140-4347-84BA-372AAE82B3CB}" type="parTrans" cxnId="{5B4E6472-0E1C-4ADD-B56E-153506A7D035}">
      <dgm:prSet/>
      <dgm:spPr/>
      <dgm:t>
        <a:bodyPr/>
        <a:lstStyle/>
        <a:p>
          <a:endParaRPr lang="en-US" sz="2000"/>
        </a:p>
      </dgm:t>
    </dgm:pt>
    <dgm:pt modelId="{FC98F60D-9FB2-4DB0-A7D8-D73389BF4B73}" type="sibTrans" cxnId="{5B4E6472-0E1C-4ADD-B56E-153506A7D035}">
      <dgm:prSet/>
      <dgm:spPr/>
      <dgm:t>
        <a:bodyPr/>
        <a:lstStyle/>
        <a:p>
          <a:endParaRPr lang="en-US" sz="2000"/>
        </a:p>
      </dgm:t>
    </dgm:pt>
    <dgm:pt modelId="{EE6BCF7D-EA44-4BFF-B83F-278815CC7A21}">
      <dgm:prSet phldrT="[Text]" custT="1"/>
      <dgm:spPr/>
      <dgm:t>
        <a:bodyPr/>
        <a:lstStyle/>
        <a:p>
          <a:r>
            <a:rPr lang="en-US" sz="1800" dirty="0" smtClean="0"/>
            <a:t>Random mutagenesis and phage display</a:t>
          </a:r>
          <a:endParaRPr lang="en-US" sz="1800" dirty="0"/>
        </a:p>
      </dgm:t>
    </dgm:pt>
    <dgm:pt modelId="{ED86F66F-1669-46BE-B811-5EB766F38482}" type="parTrans" cxnId="{48AFB53C-16EF-4C49-859D-D3C13E87D473}">
      <dgm:prSet/>
      <dgm:spPr/>
      <dgm:t>
        <a:bodyPr/>
        <a:lstStyle/>
        <a:p>
          <a:endParaRPr lang="en-US" sz="2000"/>
        </a:p>
      </dgm:t>
    </dgm:pt>
    <dgm:pt modelId="{BB407AA0-A0CA-41A6-999D-0376971837DA}" type="sibTrans" cxnId="{48AFB53C-16EF-4C49-859D-D3C13E87D473}">
      <dgm:prSet/>
      <dgm:spPr/>
      <dgm:t>
        <a:bodyPr/>
        <a:lstStyle/>
        <a:p>
          <a:endParaRPr lang="en-US" sz="2000"/>
        </a:p>
      </dgm:t>
    </dgm:pt>
    <dgm:pt modelId="{16BEDDAB-8291-4A22-837D-2BC486F02FA1}">
      <dgm:prSet phldrT="[Text]" custT="1"/>
      <dgm:spPr/>
      <dgm:t>
        <a:bodyPr/>
        <a:lstStyle/>
        <a:p>
          <a:r>
            <a:rPr lang="en-US" sz="1800" dirty="0" smtClean="0"/>
            <a:t>Variants production and characterization</a:t>
          </a:r>
          <a:endParaRPr lang="en-US" sz="1800" dirty="0"/>
        </a:p>
      </dgm:t>
    </dgm:pt>
    <dgm:pt modelId="{EDAE317E-B4DB-483E-9018-9FA578FC5151}" type="parTrans" cxnId="{F9FDE2C7-B48D-4188-81A3-2D680CDABFBA}">
      <dgm:prSet/>
      <dgm:spPr/>
      <dgm:t>
        <a:bodyPr/>
        <a:lstStyle/>
        <a:p>
          <a:endParaRPr lang="en-US" sz="2000"/>
        </a:p>
      </dgm:t>
    </dgm:pt>
    <dgm:pt modelId="{E1D6706E-5B87-4E17-A7AA-C3E2029B811D}" type="sibTrans" cxnId="{F9FDE2C7-B48D-4188-81A3-2D680CDABFBA}">
      <dgm:prSet/>
      <dgm:spPr/>
      <dgm:t>
        <a:bodyPr/>
        <a:lstStyle/>
        <a:p>
          <a:endParaRPr lang="en-US" sz="2000"/>
        </a:p>
      </dgm:t>
    </dgm:pt>
    <dgm:pt modelId="{F029B303-4439-4785-94FC-8AA9973D30B0}">
      <dgm:prSet custT="1"/>
      <dgm:spPr/>
      <dgm:t>
        <a:bodyPr/>
        <a:lstStyle/>
        <a:p>
          <a:r>
            <a:rPr lang="en-US" sz="2000" dirty="0" smtClean="0"/>
            <a:t>Humanization</a:t>
          </a:r>
          <a:endParaRPr lang="en-US" sz="2000" dirty="0"/>
        </a:p>
      </dgm:t>
    </dgm:pt>
    <dgm:pt modelId="{B7DDEDB2-2EFE-4D8A-9596-ADBDAC41C636}" type="parTrans" cxnId="{3B4B3ED9-1937-4CB8-99C8-A09BB0EE4919}">
      <dgm:prSet/>
      <dgm:spPr/>
      <dgm:t>
        <a:bodyPr/>
        <a:lstStyle/>
        <a:p>
          <a:endParaRPr lang="en-US" sz="2000"/>
        </a:p>
      </dgm:t>
    </dgm:pt>
    <dgm:pt modelId="{CED9C493-6893-4D7E-90EA-EA668CD18C65}" type="sibTrans" cxnId="{3B4B3ED9-1937-4CB8-99C8-A09BB0EE4919}">
      <dgm:prSet/>
      <dgm:spPr/>
      <dgm:t>
        <a:bodyPr/>
        <a:lstStyle/>
        <a:p>
          <a:endParaRPr lang="en-US" sz="2000"/>
        </a:p>
      </dgm:t>
    </dgm:pt>
    <dgm:pt modelId="{E40010F4-8ACA-478D-85D7-716E7413A06D}">
      <dgm:prSet phldrT="[Text]" custT="1"/>
      <dgm:spPr/>
      <dgm:t>
        <a:bodyPr/>
        <a:lstStyle/>
        <a:p>
          <a:r>
            <a:rPr lang="en-US" sz="2000" dirty="0" smtClean="0"/>
            <a:t>Engineering for lead optimization</a:t>
          </a:r>
          <a:endParaRPr lang="en-US" sz="2000" dirty="0"/>
        </a:p>
      </dgm:t>
    </dgm:pt>
    <dgm:pt modelId="{DA9BE0D0-11DF-414C-B293-755B0F916CAD}" type="parTrans" cxnId="{53C4EF76-8E44-4DD8-93F1-D32D6512E959}">
      <dgm:prSet/>
      <dgm:spPr/>
      <dgm:t>
        <a:bodyPr/>
        <a:lstStyle/>
        <a:p>
          <a:endParaRPr lang="en-US"/>
        </a:p>
      </dgm:t>
    </dgm:pt>
    <dgm:pt modelId="{F0ABC500-E97D-4A6A-8A07-70C0BCAA9927}" type="sibTrans" cxnId="{53C4EF76-8E44-4DD8-93F1-D32D6512E959}">
      <dgm:prSet/>
      <dgm:spPr/>
      <dgm:t>
        <a:bodyPr/>
        <a:lstStyle/>
        <a:p>
          <a:endParaRPr lang="en-US"/>
        </a:p>
      </dgm:t>
    </dgm:pt>
    <dgm:pt modelId="{575A421A-6CD9-4E74-BCFC-615809B78AF8}">
      <dgm:prSet phldrT="[Text]" custT="1"/>
      <dgm:spPr/>
      <dgm:t>
        <a:bodyPr/>
        <a:lstStyle/>
        <a:p>
          <a:r>
            <a:rPr lang="en-US" sz="1800" dirty="0" err="1" smtClean="0"/>
            <a:t>Fc</a:t>
          </a:r>
          <a:r>
            <a:rPr lang="en-US" sz="1800" dirty="0" smtClean="0"/>
            <a:t> function, expression, PTMs, stability</a:t>
          </a:r>
          <a:endParaRPr lang="en-US" sz="1800" dirty="0"/>
        </a:p>
      </dgm:t>
    </dgm:pt>
    <dgm:pt modelId="{F7E5A6D3-77F0-4BD0-B1AB-A4205465A7C4}" type="parTrans" cxnId="{3AE055BC-3E11-4F73-90CA-DD9E53A77A42}">
      <dgm:prSet/>
      <dgm:spPr/>
      <dgm:t>
        <a:bodyPr/>
        <a:lstStyle/>
        <a:p>
          <a:endParaRPr lang="en-US"/>
        </a:p>
      </dgm:t>
    </dgm:pt>
    <dgm:pt modelId="{76464FF2-1CA5-48E5-9C20-6A8F38CC559C}" type="sibTrans" cxnId="{3AE055BC-3E11-4F73-90CA-DD9E53A77A42}">
      <dgm:prSet/>
      <dgm:spPr/>
      <dgm:t>
        <a:bodyPr/>
        <a:lstStyle/>
        <a:p>
          <a:endParaRPr lang="en-US"/>
        </a:p>
      </dgm:t>
    </dgm:pt>
    <dgm:pt modelId="{32C053B9-BCF4-4DA1-88C2-ACB753238655}" type="pres">
      <dgm:prSet presAssocID="{9ECC47A3-07AB-44C4-8055-777A893B33FF}" presName="Name0" presStyleCnt="0">
        <dgm:presLayoutVars>
          <dgm:dir/>
          <dgm:animLvl val="lvl"/>
          <dgm:resizeHandles val="exact"/>
        </dgm:presLayoutVars>
      </dgm:prSet>
      <dgm:spPr/>
      <dgm:t>
        <a:bodyPr/>
        <a:lstStyle/>
        <a:p>
          <a:endParaRPr lang="en-US"/>
        </a:p>
      </dgm:t>
    </dgm:pt>
    <dgm:pt modelId="{3BF60009-486D-4D2A-A5CA-0708796A16E2}" type="pres">
      <dgm:prSet presAssocID="{233D09FC-80CD-4CCF-9CFD-5CB9C2D45DE1}" presName="linNode" presStyleCnt="0"/>
      <dgm:spPr/>
    </dgm:pt>
    <dgm:pt modelId="{3ED1A36B-79DC-4D88-9203-9C02581335F6}" type="pres">
      <dgm:prSet presAssocID="{233D09FC-80CD-4CCF-9CFD-5CB9C2D45DE1}" presName="parentText" presStyleLbl="node1" presStyleIdx="0" presStyleCnt="5" custLinFactNeighborY="-151">
        <dgm:presLayoutVars>
          <dgm:chMax val="1"/>
          <dgm:bulletEnabled val="1"/>
        </dgm:presLayoutVars>
      </dgm:prSet>
      <dgm:spPr/>
      <dgm:t>
        <a:bodyPr/>
        <a:lstStyle/>
        <a:p>
          <a:endParaRPr lang="en-US"/>
        </a:p>
      </dgm:t>
    </dgm:pt>
    <dgm:pt modelId="{018FBE98-DBCE-439B-9ABD-D26EDBB371AF}" type="pres">
      <dgm:prSet presAssocID="{233D09FC-80CD-4CCF-9CFD-5CB9C2D45DE1}" presName="descendantText" presStyleLbl="alignAccFollowNode1" presStyleIdx="0" presStyleCnt="4">
        <dgm:presLayoutVars>
          <dgm:bulletEnabled val="1"/>
        </dgm:presLayoutVars>
      </dgm:prSet>
      <dgm:spPr/>
      <dgm:t>
        <a:bodyPr/>
        <a:lstStyle/>
        <a:p>
          <a:endParaRPr lang="en-US"/>
        </a:p>
      </dgm:t>
    </dgm:pt>
    <dgm:pt modelId="{1930AA75-710A-42DA-8BE5-A9D33A97A3F9}" type="pres">
      <dgm:prSet presAssocID="{9DEC1B7D-8F3C-42F2-9B55-2CFB884671D9}" presName="sp" presStyleCnt="0"/>
      <dgm:spPr/>
    </dgm:pt>
    <dgm:pt modelId="{33719FC6-72FB-45EA-845C-3111E88E9DE6}" type="pres">
      <dgm:prSet presAssocID="{E57AB1F1-3AA7-49E5-8AC9-E79BE02B8DE2}" presName="linNode" presStyleCnt="0"/>
      <dgm:spPr/>
    </dgm:pt>
    <dgm:pt modelId="{40463CDE-887E-4AA5-B077-57B177AC51DD}" type="pres">
      <dgm:prSet presAssocID="{E57AB1F1-3AA7-49E5-8AC9-E79BE02B8DE2}" presName="parentText" presStyleLbl="node1" presStyleIdx="1" presStyleCnt="5">
        <dgm:presLayoutVars>
          <dgm:chMax val="1"/>
          <dgm:bulletEnabled val="1"/>
        </dgm:presLayoutVars>
      </dgm:prSet>
      <dgm:spPr/>
      <dgm:t>
        <a:bodyPr/>
        <a:lstStyle/>
        <a:p>
          <a:endParaRPr lang="en-US"/>
        </a:p>
      </dgm:t>
    </dgm:pt>
    <dgm:pt modelId="{1B5486A8-A1F3-418C-8A0C-06A1BE751B7F}" type="pres">
      <dgm:prSet presAssocID="{E57AB1F1-3AA7-49E5-8AC9-E79BE02B8DE2}" presName="descendantText" presStyleLbl="alignAccFollowNode1" presStyleIdx="1" presStyleCnt="4" custLinFactY="33414" custLinFactNeighborY="100000">
        <dgm:presLayoutVars>
          <dgm:bulletEnabled val="1"/>
        </dgm:presLayoutVars>
      </dgm:prSet>
      <dgm:spPr/>
      <dgm:t>
        <a:bodyPr/>
        <a:lstStyle/>
        <a:p>
          <a:endParaRPr lang="en-US"/>
        </a:p>
      </dgm:t>
    </dgm:pt>
    <dgm:pt modelId="{B526587E-C773-40E8-A1EF-6C92E1BC4072}" type="pres">
      <dgm:prSet presAssocID="{52174B9A-554D-444F-97B3-E7CBB04C0536}" presName="sp" presStyleCnt="0"/>
      <dgm:spPr/>
    </dgm:pt>
    <dgm:pt modelId="{15527ADB-DAB1-4D63-B04B-74E7196D2AE1}" type="pres">
      <dgm:prSet presAssocID="{F029B303-4439-4785-94FC-8AA9973D30B0}" presName="linNode" presStyleCnt="0"/>
      <dgm:spPr/>
    </dgm:pt>
    <dgm:pt modelId="{305A94E3-8BE5-4FFD-BC3E-4C35506E9708}" type="pres">
      <dgm:prSet presAssocID="{F029B303-4439-4785-94FC-8AA9973D30B0}" presName="parentText" presStyleLbl="node1" presStyleIdx="2" presStyleCnt="5">
        <dgm:presLayoutVars>
          <dgm:chMax val="1"/>
          <dgm:bulletEnabled val="1"/>
        </dgm:presLayoutVars>
      </dgm:prSet>
      <dgm:spPr/>
      <dgm:t>
        <a:bodyPr/>
        <a:lstStyle/>
        <a:p>
          <a:endParaRPr lang="en-US"/>
        </a:p>
      </dgm:t>
    </dgm:pt>
    <dgm:pt modelId="{515C56DE-5CB4-4D53-AC01-E8C3442DC7F3}" type="pres">
      <dgm:prSet presAssocID="{CED9C493-6893-4D7E-90EA-EA668CD18C65}" presName="sp" presStyleCnt="0"/>
      <dgm:spPr/>
    </dgm:pt>
    <dgm:pt modelId="{0084A8DB-1A47-45A4-8F34-0ADB3D76B7E0}" type="pres">
      <dgm:prSet presAssocID="{82EBA71F-96DF-4E01-AE9E-63B983055E32}" presName="linNode" presStyleCnt="0"/>
      <dgm:spPr/>
    </dgm:pt>
    <dgm:pt modelId="{D083B337-32FA-482E-9B86-34A10FBE2B87}" type="pres">
      <dgm:prSet presAssocID="{82EBA71F-96DF-4E01-AE9E-63B983055E32}" presName="parentText" presStyleLbl="node1" presStyleIdx="3" presStyleCnt="5">
        <dgm:presLayoutVars>
          <dgm:chMax val="1"/>
          <dgm:bulletEnabled val="1"/>
        </dgm:presLayoutVars>
      </dgm:prSet>
      <dgm:spPr/>
      <dgm:t>
        <a:bodyPr/>
        <a:lstStyle/>
        <a:p>
          <a:endParaRPr lang="en-US"/>
        </a:p>
      </dgm:t>
    </dgm:pt>
    <dgm:pt modelId="{664B989C-30E9-4168-85EC-31E31CAE2C16}" type="pres">
      <dgm:prSet presAssocID="{82EBA71F-96DF-4E01-AE9E-63B983055E32}" presName="descendantText" presStyleLbl="alignAccFollowNode1" presStyleIdx="2" presStyleCnt="4">
        <dgm:presLayoutVars>
          <dgm:bulletEnabled val="1"/>
        </dgm:presLayoutVars>
      </dgm:prSet>
      <dgm:spPr/>
      <dgm:t>
        <a:bodyPr/>
        <a:lstStyle/>
        <a:p>
          <a:endParaRPr lang="en-US"/>
        </a:p>
      </dgm:t>
    </dgm:pt>
    <dgm:pt modelId="{5568C8B4-DADC-4433-BDAD-3C64D23D5151}" type="pres">
      <dgm:prSet presAssocID="{FC98F60D-9FB2-4DB0-A7D8-D73389BF4B73}" presName="sp" presStyleCnt="0"/>
      <dgm:spPr/>
    </dgm:pt>
    <dgm:pt modelId="{C21DBA01-EDAE-4F79-9836-8A089BA31A00}" type="pres">
      <dgm:prSet presAssocID="{E40010F4-8ACA-478D-85D7-716E7413A06D}" presName="linNode" presStyleCnt="0"/>
      <dgm:spPr/>
    </dgm:pt>
    <dgm:pt modelId="{817EFBBE-9D54-4C20-A361-D488BF239A73}" type="pres">
      <dgm:prSet presAssocID="{E40010F4-8ACA-478D-85D7-716E7413A06D}" presName="parentText" presStyleLbl="node1" presStyleIdx="4" presStyleCnt="5">
        <dgm:presLayoutVars>
          <dgm:chMax val="1"/>
          <dgm:bulletEnabled val="1"/>
        </dgm:presLayoutVars>
      </dgm:prSet>
      <dgm:spPr/>
      <dgm:t>
        <a:bodyPr/>
        <a:lstStyle/>
        <a:p>
          <a:endParaRPr lang="en-US"/>
        </a:p>
      </dgm:t>
    </dgm:pt>
    <dgm:pt modelId="{E1D39A6A-2EC4-4264-A1B6-BDD25F7D3659}" type="pres">
      <dgm:prSet presAssocID="{E40010F4-8ACA-478D-85D7-716E7413A06D}" presName="descendantText" presStyleLbl="alignAccFollowNode1" presStyleIdx="3" presStyleCnt="4">
        <dgm:presLayoutVars>
          <dgm:bulletEnabled val="1"/>
        </dgm:presLayoutVars>
      </dgm:prSet>
      <dgm:spPr/>
      <dgm:t>
        <a:bodyPr/>
        <a:lstStyle/>
        <a:p>
          <a:endParaRPr lang="en-US"/>
        </a:p>
      </dgm:t>
    </dgm:pt>
  </dgm:ptLst>
  <dgm:cxnLst>
    <dgm:cxn modelId="{8969067B-3311-4446-A630-F2CE8CA8676E}" srcId="{233D09FC-80CD-4CCF-9CFD-5CB9C2D45DE1}" destId="{EA9797AF-6BBC-4370-8D0F-0AA88708F56E}" srcOrd="1" destOrd="0" parTransId="{3DAC92D7-3A57-41AF-A84A-EDE61FFFDCF2}" sibTransId="{02763F3A-B4DE-4B60-9DB7-848848D62577}"/>
    <dgm:cxn modelId="{8D0B3868-544F-42D3-B851-C75AB6561012}" type="presOf" srcId="{9ECC47A3-07AB-44C4-8055-777A893B33FF}" destId="{32C053B9-BCF4-4DA1-88C2-ACB753238655}" srcOrd="0" destOrd="0" presId="urn:microsoft.com/office/officeart/2005/8/layout/vList5"/>
    <dgm:cxn modelId="{6881F274-9924-438A-8EBE-AEC3C66B112F}" type="presOf" srcId="{82EBA71F-96DF-4E01-AE9E-63B983055E32}" destId="{D083B337-32FA-482E-9B86-34A10FBE2B87}" srcOrd="0" destOrd="0" presId="urn:microsoft.com/office/officeart/2005/8/layout/vList5"/>
    <dgm:cxn modelId="{7C32B5E5-7466-46A7-AEC6-7A59961B78D0}" srcId="{9ECC47A3-07AB-44C4-8055-777A893B33FF}" destId="{E57AB1F1-3AA7-49E5-8AC9-E79BE02B8DE2}" srcOrd="1" destOrd="0" parTransId="{9289F242-7C95-4E40-9BF9-54268DDC338F}" sibTransId="{52174B9A-554D-444F-97B3-E7CBB04C0536}"/>
    <dgm:cxn modelId="{200D2762-A9E6-4567-BD09-5340E582F6E2}" type="presOf" srcId="{E57AB1F1-3AA7-49E5-8AC9-E79BE02B8DE2}" destId="{40463CDE-887E-4AA5-B077-57B177AC51DD}" srcOrd="0" destOrd="0" presId="urn:microsoft.com/office/officeart/2005/8/layout/vList5"/>
    <dgm:cxn modelId="{4EF55497-6342-400F-99C9-07C4C13B56D0}" type="presOf" srcId="{233D09FC-80CD-4CCF-9CFD-5CB9C2D45DE1}" destId="{3ED1A36B-79DC-4D88-9203-9C02581335F6}" srcOrd="0" destOrd="0" presId="urn:microsoft.com/office/officeart/2005/8/layout/vList5"/>
    <dgm:cxn modelId="{F9FDE2C7-B48D-4188-81A3-2D680CDABFBA}" srcId="{82EBA71F-96DF-4E01-AE9E-63B983055E32}" destId="{16BEDDAB-8291-4A22-837D-2BC486F02FA1}" srcOrd="1" destOrd="0" parTransId="{EDAE317E-B4DB-483E-9018-9FA578FC5151}" sibTransId="{E1D6706E-5B87-4E17-A7AA-C3E2029B811D}"/>
    <dgm:cxn modelId="{76FFDD89-5F02-456A-9AC4-170C6E0EE833}" type="presOf" srcId="{16BEDDAB-8291-4A22-837D-2BC486F02FA1}" destId="{664B989C-30E9-4168-85EC-31E31CAE2C16}" srcOrd="0" destOrd="1" presId="urn:microsoft.com/office/officeart/2005/8/layout/vList5"/>
    <dgm:cxn modelId="{3AE055BC-3E11-4F73-90CA-DD9E53A77A42}" srcId="{E40010F4-8ACA-478D-85D7-716E7413A06D}" destId="{575A421A-6CD9-4E74-BCFC-615809B78AF8}" srcOrd="0" destOrd="0" parTransId="{F7E5A6D3-77F0-4BD0-B1AB-A4205465A7C4}" sibTransId="{76464FF2-1CA5-48E5-9C20-6A8F38CC559C}"/>
    <dgm:cxn modelId="{F2C71CEA-5A8F-4C25-AB53-131268A886DA}" type="presOf" srcId="{7FDA66C9-FC21-454A-B854-8ABAC69C5E19}" destId="{018FBE98-DBCE-439B-9ABD-D26EDBB371AF}" srcOrd="0" destOrd="0" presId="urn:microsoft.com/office/officeart/2005/8/layout/vList5"/>
    <dgm:cxn modelId="{3B4B3ED9-1937-4CB8-99C8-A09BB0EE4919}" srcId="{9ECC47A3-07AB-44C4-8055-777A893B33FF}" destId="{F029B303-4439-4785-94FC-8AA9973D30B0}" srcOrd="2" destOrd="0" parTransId="{B7DDEDB2-2EFE-4D8A-9596-ADBDAC41C636}" sibTransId="{CED9C493-6893-4D7E-90EA-EA668CD18C65}"/>
    <dgm:cxn modelId="{9A99DC64-0233-4891-8BE5-F776F9D62D4C}" srcId="{E57AB1F1-3AA7-49E5-8AC9-E79BE02B8DE2}" destId="{9286194A-F319-434E-8529-C74ABE7E0949}" srcOrd="1" destOrd="0" parTransId="{49FFEEC9-5A9F-4E55-87DB-191E8B1331B3}" sibTransId="{6201A042-22D3-4091-86FF-44FD7C84CE4B}"/>
    <dgm:cxn modelId="{8BC57223-24EA-475A-B327-C579BBCDA2C6}" srcId="{9ECC47A3-07AB-44C4-8055-777A893B33FF}" destId="{233D09FC-80CD-4CCF-9CFD-5CB9C2D45DE1}" srcOrd="0" destOrd="0" parTransId="{C24BA07E-118E-489C-86CA-27F30A4EAFCC}" sibTransId="{9DEC1B7D-8F3C-42F2-9B55-2CFB884671D9}"/>
    <dgm:cxn modelId="{638089D4-1FF4-4F4C-BE14-60FFBBFA20A1}" type="presOf" srcId="{E334F935-6261-4FFB-B698-77F29CA0746B}" destId="{1B5486A8-A1F3-418C-8A0C-06A1BE751B7F}" srcOrd="0" destOrd="0" presId="urn:microsoft.com/office/officeart/2005/8/layout/vList5"/>
    <dgm:cxn modelId="{C511A337-5A34-47B6-B90B-6563BE6509BF}" type="presOf" srcId="{575A421A-6CD9-4E74-BCFC-615809B78AF8}" destId="{E1D39A6A-2EC4-4264-A1B6-BDD25F7D3659}" srcOrd="0" destOrd="0" presId="urn:microsoft.com/office/officeart/2005/8/layout/vList5"/>
    <dgm:cxn modelId="{48AFB53C-16EF-4C49-859D-D3C13E87D473}" srcId="{82EBA71F-96DF-4E01-AE9E-63B983055E32}" destId="{EE6BCF7D-EA44-4BFF-B83F-278815CC7A21}" srcOrd="0" destOrd="0" parTransId="{ED86F66F-1669-46BE-B811-5EB766F38482}" sibTransId="{BB407AA0-A0CA-41A6-999D-0376971837DA}"/>
    <dgm:cxn modelId="{9AC7AB3A-B021-4421-8374-41A0C9865401}" type="presOf" srcId="{F029B303-4439-4785-94FC-8AA9973D30B0}" destId="{305A94E3-8BE5-4FFD-BC3E-4C35506E9708}" srcOrd="0" destOrd="0" presId="urn:microsoft.com/office/officeart/2005/8/layout/vList5"/>
    <dgm:cxn modelId="{65103B1F-F7D5-4F5F-9C0A-897E52CCEFF2}" type="presOf" srcId="{EE6BCF7D-EA44-4BFF-B83F-278815CC7A21}" destId="{664B989C-30E9-4168-85EC-31E31CAE2C16}" srcOrd="0" destOrd="0" presId="urn:microsoft.com/office/officeart/2005/8/layout/vList5"/>
    <dgm:cxn modelId="{E69F5DDB-4A35-4EED-91EC-EA2026775DF8}" srcId="{E57AB1F1-3AA7-49E5-8AC9-E79BE02B8DE2}" destId="{E334F935-6261-4FFB-B698-77F29CA0746B}" srcOrd="0" destOrd="0" parTransId="{43BE158D-2CE1-4908-A03E-2636F74FF63B}" sibTransId="{8636312F-7AE2-487C-BC8E-CCD5B65D53D7}"/>
    <dgm:cxn modelId="{53C4EF76-8E44-4DD8-93F1-D32D6512E959}" srcId="{9ECC47A3-07AB-44C4-8055-777A893B33FF}" destId="{E40010F4-8ACA-478D-85D7-716E7413A06D}" srcOrd="4" destOrd="0" parTransId="{DA9BE0D0-11DF-414C-B293-755B0F916CAD}" sibTransId="{F0ABC500-E97D-4A6A-8A07-70C0BCAA9927}"/>
    <dgm:cxn modelId="{6D4479C3-F498-4ADD-AB8D-DA592E6A9C0D}" type="presOf" srcId="{E40010F4-8ACA-478D-85D7-716E7413A06D}" destId="{817EFBBE-9D54-4C20-A361-D488BF239A73}" srcOrd="0" destOrd="0" presId="urn:microsoft.com/office/officeart/2005/8/layout/vList5"/>
    <dgm:cxn modelId="{BA9A5E45-4F96-4A5D-9B72-C0DFB2E2047A}" type="presOf" srcId="{EA9797AF-6BBC-4370-8D0F-0AA88708F56E}" destId="{018FBE98-DBCE-439B-9ABD-D26EDBB371AF}" srcOrd="0" destOrd="1" presId="urn:microsoft.com/office/officeart/2005/8/layout/vList5"/>
    <dgm:cxn modelId="{5D0C92E8-BDFB-4052-A9ED-3593ED244BA7}" type="presOf" srcId="{9286194A-F319-434E-8529-C74ABE7E0949}" destId="{1B5486A8-A1F3-418C-8A0C-06A1BE751B7F}" srcOrd="0" destOrd="1" presId="urn:microsoft.com/office/officeart/2005/8/layout/vList5"/>
    <dgm:cxn modelId="{8164DBD7-7F3A-487F-8847-F5D12CE618DC}" srcId="{233D09FC-80CD-4CCF-9CFD-5CB9C2D45DE1}" destId="{7FDA66C9-FC21-454A-B854-8ABAC69C5E19}" srcOrd="0" destOrd="0" parTransId="{6722FBD5-63B7-4222-91AA-02C127C7F2E8}" sibTransId="{B8ECDB06-873F-45B4-9821-33C04DADA1CC}"/>
    <dgm:cxn modelId="{5B4E6472-0E1C-4ADD-B56E-153506A7D035}" srcId="{9ECC47A3-07AB-44C4-8055-777A893B33FF}" destId="{82EBA71F-96DF-4E01-AE9E-63B983055E32}" srcOrd="3" destOrd="0" parTransId="{C4A1C8A2-D140-4347-84BA-372AAE82B3CB}" sibTransId="{FC98F60D-9FB2-4DB0-A7D8-D73389BF4B73}"/>
    <dgm:cxn modelId="{1EB54D26-22FA-4A3F-A356-3D22DD4DD253}" type="presParOf" srcId="{32C053B9-BCF4-4DA1-88C2-ACB753238655}" destId="{3BF60009-486D-4D2A-A5CA-0708796A16E2}" srcOrd="0" destOrd="0" presId="urn:microsoft.com/office/officeart/2005/8/layout/vList5"/>
    <dgm:cxn modelId="{156AAD50-F350-487F-8D32-5E5FA6572B9A}" type="presParOf" srcId="{3BF60009-486D-4D2A-A5CA-0708796A16E2}" destId="{3ED1A36B-79DC-4D88-9203-9C02581335F6}" srcOrd="0" destOrd="0" presId="urn:microsoft.com/office/officeart/2005/8/layout/vList5"/>
    <dgm:cxn modelId="{A58555F2-DD4E-42ED-A681-49481D037B33}" type="presParOf" srcId="{3BF60009-486D-4D2A-A5CA-0708796A16E2}" destId="{018FBE98-DBCE-439B-9ABD-D26EDBB371AF}" srcOrd="1" destOrd="0" presId="urn:microsoft.com/office/officeart/2005/8/layout/vList5"/>
    <dgm:cxn modelId="{722B14EE-E965-4559-A8E4-E613277981B0}" type="presParOf" srcId="{32C053B9-BCF4-4DA1-88C2-ACB753238655}" destId="{1930AA75-710A-42DA-8BE5-A9D33A97A3F9}" srcOrd="1" destOrd="0" presId="urn:microsoft.com/office/officeart/2005/8/layout/vList5"/>
    <dgm:cxn modelId="{3B25EA4F-5876-4C42-A4FE-E438F5D6B162}" type="presParOf" srcId="{32C053B9-BCF4-4DA1-88C2-ACB753238655}" destId="{33719FC6-72FB-45EA-845C-3111E88E9DE6}" srcOrd="2" destOrd="0" presId="urn:microsoft.com/office/officeart/2005/8/layout/vList5"/>
    <dgm:cxn modelId="{90ED8974-2416-46BE-AFD2-70059731958B}" type="presParOf" srcId="{33719FC6-72FB-45EA-845C-3111E88E9DE6}" destId="{40463CDE-887E-4AA5-B077-57B177AC51DD}" srcOrd="0" destOrd="0" presId="urn:microsoft.com/office/officeart/2005/8/layout/vList5"/>
    <dgm:cxn modelId="{916BE784-2755-437C-9ADA-30A14FB673D8}" type="presParOf" srcId="{33719FC6-72FB-45EA-845C-3111E88E9DE6}" destId="{1B5486A8-A1F3-418C-8A0C-06A1BE751B7F}" srcOrd="1" destOrd="0" presId="urn:microsoft.com/office/officeart/2005/8/layout/vList5"/>
    <dgm:cxn modelId="{7BC78B6F-3663-428E-86A1-D053AA78756B}" type="presParOf" srcId="{32C053B9-BCF4-4DA1-88C2-ACB753238655}" destId="{B526587E-C773-40E8-A1EF-6C92E1BC4072}" srcOrd="3" destOrd="0" presId="urn:microsoft.com/office/officeart/2005/8/layout/vList5"/>
    <dgm:cxn modelId="{26A43FC6-511A-42AF-854D-118611813B25}" type="presParOf" srcId="{32C053B9-BCF4-4DA1-88C2-ACB753238655}" destId="{15527ADB-DAB1-4D63-B04B-74E7196D2AE1}" srcOrd="4" destOrd="0" presId="urn:microsoft.com/office/officeart/2005/8/layout/vList5"/>
    <dgm:cxn modelId="{0212E525-6144-4BD4-A0E2-EA3041AB6026}" type="presParOf" srcId="{15527ADB-DAB1-4D63-B04B-74E7196D2AE1}" destId="{305A94E3-8BE5-4FFD-BC3E-4C35506E9708}" srcOrd="0" destOrd="0" presId="urn:microsoft.com/office/officeart/2005/8/layout/vList5"/>
    <dgm:cxn modelId="{1759453F-C035-4029-8FA5-81E2460FDDB3}" type="presParOf" srcId="{32C053B9-BCF4-4DA1-88C2-ACB753238655}" destId="{515C56DE-5CB4-4D53-AC01-E8C3442DC7F3}" srcOrd="5" destOrd="0" presId="urn:microsoft.com/office/officeart/2005/8/layout/vList5"/>
    <dgm:cxn modelId="{55A16428-112A-4FCC-9914-6FB06577A028}" type="presParOf" srcId="{32C053B9-BCF4-4DA1-88C2-ACB753238655}" destId="{0084A8DB-1A47-45A4-8F34-0ADB3D76B7E0}" srcOrd="6" destOrd="0" presId="urn:microsoft.com/office/officeart/2005/8/layout/vList5"/>
    <dgm:cxn modelId="{AB77300F-9BC9-4A11-BE18-50D6D1266B3A}" type="presParOf" srcId="{0084A8DB-1A47-45A4-8F34-0ADB3D76B7E0}" destId="{D083B337-32FA-482E-9B86-34A10FBE2B87}" srcOrd="0" destOrd="0" presId="urn:microsoft.com/office/officeart/2005/8/layout/vList5"/>
    <dgm:cxn modelId="{7CBE5ADC-92A1-4C8F-B7B2-749F161F95A8}" type="presParOf" srcId="{0084A8DB-1A47-45A4-8F34-0ADB3D76B7E0}" destId="{664B989C-30E9-4168-85EC-31E31CAE2C16}" srcOrd="1" destOrd="0" presId="urn:microsoft.com/office/officeart/2005/8/layout/vList5"/>
    <dgm:cxn modelId="{EB041751-D0A9-49D9-85E0-720AE0BD8645}" type="presParOf" srcId="{32C053B9-BCF4-4DA1-88C2-ACB753238655}" destId="{5568C8B4-DADC-4433-BDAD-3C64D23D5151}" srcOrd="7" destOrd="0" presId="urn:microsoft.com/office/officeart/2005/8/layout/vList5"/>
    <dgm:cxn modelId="{1D74AD06-F867-412D-91F5-2C68F05395DE}" type="presParOf" srcId="{32C053B9-BCF4-4DA1-88C2-ACB753238655}" destId="{C21DBA01-EDAE-4F79-9836-8A089BA31A00}" srcOrd="8" destOrd="0" presId="urn:microsoft.com/office/officeart/2005/8/layout/vList5"/>
    <dgm:cxn modelId="{626D42D9-BC5A-4AA8-B2B4-69E71D0341F2}" type="presParOf" srcId="{C21DBA01-EDAE-4F79-9836-8A089BA31A00}" destId="{817EFBBE-9D54-4C20-A361-D488BF239A73}" srcOrd="0" destOrd="0" presId="urn:microsoft.com/office/officeart/2005/8/layout/vList5"/>
    <dgm:cxn modelId="{A1CEFE87-C5D9-4812-9367-CA2BCA89235D}" type="presParOf" srcId="{C21DBA01-EDAE-4F79-9836-8A089BA31A00}" destId="{E1D39A6A-2EC4-4264-A1B6-BDD25F7D365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8C1BF00-8211-4832-BD19-85C3F2E428FC}" type="doc">
      <dgm:prSet loTypeId="urn:microsoft.com/office/officeart/2005/8/layout/radial6" loCatId="cycle" qsTypeId="urn:microsoft.com/office/officeart/2005/8/quickstyle/3d9" qsCatId="3D" csTypeId="urn:microsoft.com/office/officeart/2005/8/colors/colorful4" csCatId="colorful" phldr="1"/>
      <dgm:spPr/>
      <dgm:t>
        <a:bodyPr/>
        <a:lstStyle/>
        <a:p>
          <a:endParaRPr lang="en-US"/>
        </a:p>
      </dgm:t>
    </dgm:pt>
    <dgm:pt modelId="{B2ED8F69-C56A-4E7B-8AB9-7F3183722DE2}">
      <dgm:prSet phldrT="[Text]" custT="1"/>
      <dgm:spPr/>
      <dgm:t>
        <a:bodyPr/>
        <a:lstStyle/>
        <a:p>
          <a:r>
            <a:rPr lang="en-US" sz="1400" b="1" dirty="0" smtClean="0"/>
            <a:t>Manufacturability/</a:t>
          </a:r>
        </a:p>
        <a:p>
          <a:r>
            <a:rPr lang="en-US" sz="1400" b="1" dirty="0" err="1" smtClean="0"/>
            <a:t>Drugability</a:t>
          </a:r>
          <a:endParaRPr lang="en-US" sz="1400" b="1" dirty="0"/>
        </a:p>
      </dgm:t>
    </dgm:pt>
    <dgm:pt modelId="{58F213B6-2C59-4953-A82F-1928E2C1772E}" type="parTrans" cxnId="{A7EDDE34-D492-42E3-8428-1185757D79C4}">
      <dgm:prSet/>
      <dgm:spPr/>
      <dgm:t>
        <a:bodyPr/>
        <a:lstStyle/>
        <a:p>
          <a:endParaRPr lang="en-US" sz="1200" b="1"/>
        </a:p>
      </dgm:t>
    </dgm:pt>
    <dgm:pt modelId="{3D58079F-EEE9-47A9-BADE-E2E9BC658C55}" type="sibTrans" cxnId="{A7EDDE34-D492-42E3-8428-1185757D79C4}">
      <dgm:prSet/>
      <dgm:spPr/>
      <dgm:t>
        <a:bodyPr/>
        <a:lstStyle/>
        <a:p>
          <a:endParaRPr lang="en-US" sz="1200" b="1"/>
        </a:p>
      </dgm:t>
    </dgm:pt>
    <dgm:pt modelId="{67092DB8-5DFD-4B32-A487-33FBB7F11CE3}">
      <dgm:prSet phldrT="[Text]" custT="1"/>
      <dgm:spPr/>
      <dgm:t>
        <a:bodyPr/>
        <a:lstStyle/>
        <a:p>
          <a:r>
            <a:rPr lang="en-US" sz="1400" b="1" dirty="0" smtClean="0"/>
            <a:t>Candidate </a:t>
          </a:r>
          <a:r>
            <a:rPr lang="en-US" sz="1400" b="1" dirty="0" err="1" smtClean="0"/>
            <a:t>mAb</a:t>
          </a:r>
          <a:r>
            <a:rPr lang="en-US" sz="1400" b="1" dirty="0" smtClean="0"/>
            <a:t> Selection</a:t>
          </a:r>
          <a:endParaRPr lang="en-US" sz="1400" b="1" dirty="0"/>
        </a:p>
      </dgm:t>
    </dgm:pt>
    <dgm:pt modelId="{17B65C06-6383-4242-8334-9BF2D93948F5}" type="parTrans" cxnId="{80F235EF-5164-45F7-9DF8-4C552C487A73}">
      <dgm:prSet/>
      <dgm:spPr/>
      <dgm:t>
        <a:bodyPr/>
        <a:lstStyle/>
        <a:p>
          <a:endParaRPr lang="en-US" sz="1200" b="1"/>
        </a:p>
      </dgm:t>
    </dgm:pt>
    <dgm:pt modelId="{7BC2D2F2-2E57-4117-86DE-863611ECE84F}" type="sibTrans" cxnId="{80F235EF-5164-45F7-9DF8-4C552C487A73}">
      <dgm:prSet/>
      <dgm:spPr/>
      <dgm:t>
        <a:bodyPr/>
        <a:lstStyle/>
        <a:p>
          <a:endParaRPr lang="en-US" sz="1200" b="1"/>
        </a:p>
      </dgm:t>
    </dgm:pt>
    <dgm:pt modelId="{F27F10BA-E687-490A-8C05-F0A51905ACC5}">
      <dgm:prSet phldrT="[Text]" custT="1"/>
      <dgm:spPr/>
      <dgm:t>
        <a:bodyPr/>
        <a:lstStyle/>
        <a:p>
          <a:r>
            <a:rPr lang="en-US" sz="1400" b="1" dirty="0" smtClean="0"/>
            <a:t>Engineering/</a:t>
          </a:r>
        </a:p>
        <a:p>
          <a:r>
            <a:rPr lang="en-US" sz="1400" b="1" dirty="0" smtClean="0"/>
            <a:t>optimization</a:t>
          </a:r>
          <a:endParaRPr lang="en-US" sz="1400" b="1" dirty="0"/>
        </a:p>
      </dgm:t>
    </dgm:pt>
    <dgm:pt modelId="{DB2F0B52-E343-41E6-A979-552F4FD082EE}" type="parTrans" cxnId="{A624F0F9-FFEE-46DC-A16E-23AC17F641F8}">
      <dgm:prSet/>
      <dgm:spPr/>
      <dgm:t>
        <a:bodyPr/>
        <a:lstStyle/>
        <a:p>
          <a:endParaRPr lang="en-US" sz="1200" b="1"/>
        </a:p>
      </dgm:t>
    </dgm:pt>
    <dgm:pt modelId="{916B868E-3430-4FD1-ACC9-EE9892682B48}" type="sibTrans" cxnId="{A624F0F9-FFEE-46DC-A16E-23AC17F641F8}">
      <dgm:prSet/>
      <dgm:spPr/>
      <dgm:t>
        <a:bodyPr/>
        <a:lstStyle/>
        <a:p>
          <a:endParaRPr lang="en-US" sz="1200" b="1"/>
        </a:p>
      </dgm:t>
    </dgm:pt>
    <dgm:pt modelId="{DEA1EA95-248A-47BF-BF7E-6459BA38FEC1}">
      <dgm:prSet phldrT="[Text]" custT="1"/>
      <dgm:spPr/>
      <dgm:t>
        <a:bodyPr/>
        <a:lstStyle/>
        <a:p>
          <a:r>
            <a:rPr lang="en-US" sz="1400" b="1" dirty="0" smtClean="0"/>
            <a:t>Cell line development</a:t>
          </a:r>
          <a:endParaRPr lang="en-US" sz="1400" b="1" dirty="0"/>
        </a:p>
      </dgm:t>
    </dgm:pt>
    <dgm:pt modelId="{FCDDFAD5-5965-4396-9AA4-0CF5535A592C}" type="parTrans" cxnId="{AA2002C3-EB42-4D72-9B4B-B829D2B4306D}">
      <dgm:prSet/>
      <dgm:spPr/>
      <dgm:t>
        <a:bodyPr/>
        <a:lstStyle/>
        <a:p>
          <a:endParaRPr lang="en-US" sz="1200" b="1"/>
        </a:p>
      </dgm:t>
    </dgm:pt>
    <dgm:pt modelId="{73728B42-68EA-4579-883E-D5EA83C48C46}" type="sibTrans" cxnId="{AA2002C3-EB42-4D72-9B4B-B829D2B4306D}">
      <dgm:prSet/>
      <dgm:spPr/>
      <dgm:t>
        <a:bodyPr/>
        <a:lstStyle/>
        <a:p>
          <a:endParaRPr lang="en-US" sz="1200" b="1"/>
        </a:p>
      </dgm:t>
    </dgm:pt>
    <dgm:pt modelId="{EF4490E5-7799-4622-AE4E-1927EC825E70}">
      <dgm:prSet phldrT="[Text]" custT="1"/>
      <dgm:spPr/>
      <dgm:t>
        <a:bodyPr/>
        <a:lstStyle/>
        <a:p>
          <a:r>
            <a:rPr lang="en-US" sz="1400" b="1" dirty="0" smtClean="0"/>
            <a:t>Process development</a:t>
          </a:r>
          <a:endParaRPr lang="en-US" sz="1400" b="1" dirty="0"/>
        </a:p>
      </dgm:t>
    </dgm:pt>
    <dgm:pt modelId="{5C521B40-8F47-431E-B136-553234CC65FD}" type="parTrans" cxnId="{C37D7CA5-9A71-4ADA-8656-523692DE1F29}">
      <dgm:prSet/>
      <dgm:spPr/>
      <dgm:t>
        <a:bodyPr/>
        <a:lstStyle/>
        <a:p>
          <a:endParaRPr lang="en-US" sz="1200" b="1"/>
        </a:p>
      </dgm:t>
    </dgm:pt>
    <dgm:pt modelId="{81F124C7-5EF7-41AA-B658-8BEBD3DF5077}" type="sibTrans" cxnId="{C37D7CA5-9A71-4ADA-8656-523692DE1F29}">
      <dgm:prSet/>
      <dgm:spPr/>
      <dgm:t>
        <a:bodyPr/>
        <a:lstStyle/>
        <a:p>
          <a:endParaRPr lang="en-US" sz="1200" b="1"/>
        </a:p>
      </dgm:t>
    </dgm:pt>
    <dgm:pt modelId="{D3E9C522-8324-479E-BFED-F680ED731953}">
      <dgm:prSet phldrT="[Text]" custT="1"/>
      <dgm:spPr/>
      <dgm:t>
        <a:bodyPr/>
        <a:lstStyle/>
        <a:p>
          <a:r>
            <a:rPr lang="en-US" sz="1400" b="1" dirty="0" smtClean="0"/>
            <a:t>Formulation</a:t>
          </a:r>
          <a:endParaRPr lang="en-US" sz="1400" b="1" dirty="0"/>
        </a:p>
      </dgm:t>
    </dgm:pt>
    <dgm:pt modelId="{8B4F0CEF-1A5D-4E90-8859-F3FB1948715F}" type="parTrans" cxnId="{9042C691-5E24-44C0-80AF-0C87D00601E6}">
      <dgm:prSet/>
      <dgm:spPr/>
      <dgm:t>
        <a:bodyPr/>
        <a:lstStyle/>
        <a:p>
          <a:endParaRPr lang="en-US" sz="1200" b="1"/>
        </a:p>
      </dgm:t>
    </dgm:pt>
    <dgm:pt modelId="{5EFD261D-C16C-4BE8-B1BD-75F7B6FD2ADC}" type="sibTrans" cxnId="{9042C691-5E24-44C0-80AF-0C87D00601E6}">
      <dgm:prSet/>
      <dgm:spPr/>
      <dgm:t>
        <a:bodyPr/>
        <a:lstStyle/>
        <a:p>
          <a:endParaRPr lang="en-US" sz="1200" b="1"/>
        </a:p>
      </dgm:t>
    </dgm:pt>
    <dgm:pt modelId="{F117BB76-ABFC-4189-83D1-32E65B3B4653}" type="pres">
      <dgm:prSet presAssocID="{B8C1BF00-8211-4832-BD19-85C3F2E428FC}" presName="Name0" presStyleCnt="0">
        <dgm:presLayoutVars>
          <dgm:chMax val="1"/>
          <dgm:dir/>
          <dgm:animLvl val="ctr"/>
          <dgm:resizeHandles val="exact"/>
        </dgm:presLayoutVars>
      </dgm:prSet>
      <dgm:spPr/>
      <dgm:t>
        <a:bodyPr/>
        <a:lstStyle/>
        <a:p>
          <a:endParaRPr lang="en-US"/>
        </a:p>
      </dgm:t>
    </dgm:pt>
    <dgm:pt modelId="{55E461C7-454A-4BD8-9E3B-6BCB61318970}" type="pres">
      <dgm:prSet presAssocID="{B2ED8F69-C56A-4E7B-8AB9-7F3183722DE2}" presName="centerShape" presStyleLbl="node0" presStyleIdx="0" presStyleCnt="1"/>
      <dgm:spPr/>
      <dgm:t>
        <a:bodyPr/>
        <a:lstStyle/>
        <a:p>
          <a:endParaRPr lang="en-US"/>
        </a:p>
      </dgm:t>
    </dgm:pt>
    <dgm:pt modelId="{5D94431F-3FE3-4FF3-ADBA-31F4B3A16677}" type="pres">
      <dgm:prSet presAssocID="{67092DB8-5DFD-4B32-A487-33FBB7F11CE3}" presName="node" presStyleLbl="node1" presStyleIdx="0" presStyleCnt="5">
        <dgm:presLayoutVars>
          <dgm:bulletEnabled val="1"/>
        </dgm:presLayoutVars>
      </dgm:prSet>
      <dgm:spPr/>
      <dgm:t>
        <a:bodyPr/>
        <a:lstStyle/>
        <a:p>
          <a:endParaRPr lang="en-US"/>
        </a:p>
      </dgm:t>
    </dgm:pt>
    <dgm:pt modelId="{24962884-8AAC-43EF-BB9C-7E7B5766A525}" type="pres">
      <dgm:prSet presAssocID="{67092DB8-5DFD-4B32-A487-33FBB7F11CE3}" presName="dummy" presStyleCnt="0"/>
      <dgm:spPr/>
    </dgm:pt>
    <dgm:pt modelId="{FE70CE33-EDAB-4EB4-98AE-7B6DFDFDDF0E}" type="pres">
      <dgm:prSet presAssocID="{7BC2D2F2-2E57-4117-86DE-863611ECE84F}" presName="sibTrans" presStyleLbl="sibTrans2D1" presStyleIdx="0" presStyleCnt="5"/>
      <dgm:spPr/>
      <dgm:t>
        <a:bodyPr/>
        <a:lstStyle/>
        <a:p>
          <a:endParaRPr lang="en-US"/>
        </a:p>
      </dgm:t>
    </dgm:pt>
    <dgm:pt modelId="{48E603E9-ECE7-475D-BCEE-42642DB78234}" type="pres">
      <dgm:prSet presAssocID="{F27F10BA-E687-490A-8C05-F0A51905ACC5}" presName="node" presStyleLbl="node1" presStyleIdx="1" presStyleCnt="5">
        <dgm:presLayoutVars>
          <dgm:bulletEnabled val="1"/>
        </dgm:presLayoutVars>
      </dgm:prSet>
      <dgm:spPr/>
      <dgm:t>
        <a:bodyPr/>
        <a:lstStyle/>
        <a:p>
          <a:endParaRPr lang="en-US"/>
        </a:p>
      </dgm:t>
    </dgm:pt>
    <dgm:pt modelId="{A5B1EF25-04F2-4EF2-8809-69F2B5A20C62}" type="pres">
      <dgm:prSet presAssocID="{F27F10BA-E687-490A-8C05-F0A51905ACC5}" presName="dummy" presStyleCnt="0"/>
      <dgm:spPr/>
    </dgm:pt>
    <dgm:pt modelId="{38F7D18D-D911-4AFA-B6C0-52D275E0D8F3}" type="pres">
      <dgm:prSet presAssocID="{916B868E-3430-4FD1-ACC9-EE9892682B48}" presName="sibTrans" presStyleLbl="sibTrans2D1" presStyleIdx="1" presStyleCnt="5"/>
      <dgm:spPr/>
      <dgm:t>
        <a:bodyPr/>
        <a:lstStyle/>
        <a:p>
          <a:endParaRPr lang="en-US"/>
        </a:p>
      </dgm:t>
    </dgm:pt>
    <dgm:pt modelId="{AA1BF19E-4FA5-4B3E-8FC8-5551C0C45E86}" type="pres">
      <dgm:prSet presAssocID="{DEA1EA95-248A-47BF-BF7E-6459BA38FEC1}" presName="node" presStyleLbl="node1" presStyleIdx="2" presStyleCnt="5">
        <dgm:presLayoutVars>
          <dgm:bulletEnabled val="1"/>
        </dgm:presLayoutVars>
      </dgm:prSet>
      <dgm:spPr/>
      <dgm:t>
        <a:bodyPr/>
        <a:lstStyle/>
        <a:p>
          <a:endParaRPr lang="en-US"/>
        </a:p>
      </dgm:t>
    </dgm:pt>
    <dgm:pt modelId="{DE772181-3F1C-4967-BEF4-E67ED556569E}" type="pres">
      <dgm:prSet presAssocID="{DEA1EA95-248A-47BF-BF7E-6459BA38FEC1}" presName="dummy" presStyleCnt="0"/>
      <dgm:spPr/>
    </dgm:pt>
    <dgm:pt modelId="{E8939E51-1D4D-47F3-9AC5-0E283B2A442F}" type="pres">
      <dgm:prSet presAssocID="{73728B42-68EA-4579-883E-D5EA83C48C46}" presName="sibTrans" presStyleLbl="sibTrans2D1" presStyleIdx="2" presStyleCnt="5"/>
      <dgm:spPr/>
      <dgm:t>
        <a:bodyPr/>
        <a:lstStyle/>
        <a:p>
          <a:endParaRPr lang="en-US"/>
        </a:p>
      </dgm:t>
    </dgm:pt>
    <dgm:pt modelId="{9CB6DBC9-EE3E-453A-97B8-2F807F00838D}" type="pres">
      <dgm:prSet presAssocID="{EF4490E5-7799-4622-AE4E-1927EC825E70}" presName="node" presStyleLbl="node1" presStyleIdx="3" presStyleCnt="5">
        <dgm:presLayoutVars>
          <dgm:bulletEnabled val="1"/>
        </dgm:presLayoutVars>
      </dgm:prSet>
      <dgm:spPr/>
      <dgm:t>
        <a:bodyPr/>
        <a:lstStyle/>
        <a:p>
          <a:endParaRPr lang="en-US"/>
        </a:p>
      </dgm:t>
    </dgm:pt>
    <dgm:pt modelId="{9E54F71D-5643-4D8F-983E-93C14A01DAB5}" type="pres">
      <dgm:prSet presAssocID="{EF4490E5-7799-4622-AE4E-1927EC825E70}" presName="dummy" presStyleCnt="0"/>
      <dgm:spPr/>
    </dgm:pt>
    <dgm:pt modelId="{EC5EDBA9-D43B-4EC4-9828-EBA8151AC3CE}" type="pres">
      <dgm:prSet presAssocID="{81F124C7-5EF7-41AA-B658-8BEBD3DF5077}" presName="sibTrans" presStyleLbl="sibTrans2D1" presStyleIdx="3" presStyleCnt="5"/>
      <dgm:spPr/>
      <dgm:t>
        <a:bodyPr/>
        <a:lstStyle/>
        <a:p>
          <a:endParaRPr lang="en-US"/>
        </a:p>
      </dgm:t>
    </dgm:pt>
    <dgm:pt modelId="{965A01CF-B190-4ADB-958C-F1A09053A0FE}" type="pres">
      <dgm:prSet presAssocID="{D3E9C522-8324-479E-BFED-F680ED731953}" presName="node" presStyleLbl="node1" presStyleIdx="4" presStyleCnt="5">
        <dgm:presLayoutVars>
          <dgm:bulletEnabled val="1"/>
        </dgm:presLayoutVars>
      </dgm:prSet>
      <dgm:spPr/>
      <dgm:t>
        <a:bodyPr/>
        <a:lstStyle/>
        <a:p>
          <a:endParaRPr lang="en-US"/>
        </a:p>
      </dgm:t>
    </dgm:pt>
    <dgm:pt modelId="{89688943-9502-44BA-9B3B-31F193FEC616}" type="pres">
      <dgm:prSet presAssocID="{D3E9C522-8324-479E-BFED-F680ED731953}" presName="dummy" presStyleCnt="0"/>
      <dgm:spPr/>
    </dgm:pt>
    <dgm:pt modelId="{9717CD4F-C165-4C61-A44A-E1CF6591A770}" type="pres">
      <dgm:prSet presAssocID="{5EFD261D-C16C-4BE8-B1BD-75F7B6FD2ADC}" presName="sibTrans" presStyleLbl="sibTrans2D1" presStyleIdx="4" presStyleCnt="5"/>
      <dgm:spPr/>
      <dgm:t>
        <a:bodyPr/>
        <a:lstStyle/>
        <a:p>
          <a:endParaRPr lang="en-US"/>
        </a:p>
      </dgm:t>
    </dgm:pt>
  </dgm:ptLst>
  <dgm:cxnLst>
    <dgm:cxn modelId="{9042C691-5E24-44C0-80AF-0C87D00601E6}" srcId="{B2ED8F69-C56A-4E7B-8AB9-7F3183722DE2}" destId="{D3E9C522-8324-479E-BFED-F680ED731953}" srcOrd="4" destOrd="0" parTransId="{8B4F0CEF-1A5D-4E90-8859-F3FB1948715F}" sibTransId="{5EFD261D-C16C-4BE8-B1BD-75F7B6FD2ADC}"/>
    <dgm:cxn modelId="{A624F0F9-FFEE-46DC-A16E-23AC17F641F8}" srcId="{B2ED8F69-C56A-4E7B-8AB9-7F3183722DE2}" destId="{F27F10BA-E687-490A-8C05-F0A51905ACC5}" srcOrd="1" destOrd="0" parTransId="{DB2F0B52-E343-41E6-A979-552F4FD082EE}" sibTransId="{916B868E-3430-4FD1-ACC9-EE9892682B48}"/>
    <dgm:cxn modelId="{C37D7CA5-9A71-4ADA-8656-523692DE1F29}" srcId="{B2ED8F69-C56A-4E7B-8AB9-7F3183722DE2}" destId="{EF4490E5-7799-4622-AE4E-1927EC825E70}" srcOrd="3" destOrd="0" parTransId="{5C521B40-8F47-431E-B136-553234CC65FD}" sibTransId="{81F124C7-5EF7-41AA-B658-8BEBD3DF5077}"/>
    <dgm:cxn modelId="{19E9BAC6-9D53-43BB-B87F-A18C434699F4}" type="presOf" srcId="{EF4490E5-7799-4622-AE4E-1927EC825E70}" destId="{9CB6DBC9-EE3E-453A-97B8-2F807F00838D}" srcOrd="0" destOrd="0" presId="urn:microsoft.com/office/officeart/2005/8/layout/radial6"/>
    <dgm:cxn modelId="{2968F8FC-82D7-42F0-87B1-2E94A9E223D3}" type="presOf" srcId="{B8C1BF00-8211-4832-BD19-85C3F2E428FC}" destId="{F117BB76-ABFC-4189-83D1-32E65B3B4653}" srcOrd="0" destOrd="0" presId="urn:microsoft.com/office/officeart/2005/8/layout/radial6"/>
    <dgm:cxn modelId="{2ABDB02B-5BFD-4A08-9388-C62AF33CC18D}" type="presOf" srcId="{F27F10BA-E687-490A-8C05-F0A51905ACC5}" destId="{48E603E9-ECE7-475D-BCEE-42642DB78234}" srcOrd="0" destOrd="0" presId="urn:microsoft.com/office/officeart/2005/8/layout/radial6"/>
    <dgm:cxn modelId="{F610C34E-9593-4137-BA8F-C20409E8258E}" type="presOf" srcId="{D3E9C522-8324-479E-BFED-F680ED731953}" destId="{965A01CF-B190-4ADB-958C-F1A09053A0FE}" srcOrd="0" destOrd="0" presId="urn:microsoft.com/office/officeart/2005/8/layout/radial6"/>
    <dgm:cxn modelId="{F7C955AB-12D7-4133-9982-818C3BCCF146}" type="presOf" srcId="{73728B42-68EA-4579-883E-D5EA83C48C46}" destId="{E8939E51-1D4D-47F3-9AC5-0E283B2A442F}" srcOrd="0" destOrd="0" presId="urn:microsoft.com/office/officeart/2005/8/layout/radial6"/>
    <dgm:cxn modelId="{C13EEB6F-92DF-409F-BC82-8A7D4570CCD5}" type="presOf" srcId="{DEA1EA95-248A-47BF-BF7E-6459BA38FEC1}" destId="{AA1BF19E-4FA5-4B3E-8FC8-5551C0C45E86}" srcOrd="0" destOrd="0" presId="urn:microsoft.com/office/officeart/2005/8/layout/radial6"/>
    <dgm:cxn modelId="{A9B77DEF-A017-4263-9F54-1366C38B8025}" type="presOf" srcId="{916B868E-3430-4FD1-ACC9-EE9892682B48}" destId="{38F7D18D-D911-4AFA-B6C0-52D275E0D8F3}" srcOrd="0" destOrd="0" presId="urn:microsoft.com/office/officeart/2005/8/layout/radial6"/>
    <dgm:cxn modelId="{A7EDDE34-D492-42E3-8428-1185757D79C4}" srcId="{B8C1BF00-8211-4832-BD19-85C3F2E428FC}" destId="{B2ED8F69-C56A-4E7B-8AB9-7F3183722DE2}" srcOrd="0" destOrd="0" parTransId="{58F213B6-2C59-4953-A82F-1928E2C1772E}" sibTransId="{3D58079F-EEE9-47A9-BADE-E2E9BC658C55}"/>
    <dgm:cxn modelId="{AA2002C3-EB42-4D72-9B4B-B829D2B4306D}" srcId="{B2ED8F69-C56A-4E7B-8AB9-7F3183722DE2}" destId="{DEA1EA95-248A-47BF-BF7E-6459BA38FEC1}" srcOrd="2" destOrd="0" parTransId="{FCDDFAD5-5965-4396-9AA4-0CF5535A592C}" sibTransId="{73728B42-68EA-4579-883E-D5EA83C48C46}"/>
    <dgm:cxn modelId="{B3089C0A-61B1-4AC4-BB88-6DEA18E066DD}" type="presOf" srcId="{B2ED8F69-C56A-4E7B-8AB9-7F3183722DE2}" destId="{55E461C7-454A-4BD8-9E3B-6BCB61318970}" srcOrd="0" destOrd="0" presId="urn:microsoft.com/office/officeart/2005/8/layout/radial6"/>
    <dgm:cxn modelId="{038646E5-788D-460A-9752-3EE40D2787CD}" type="presOf" srcId="{5EFD261D-C16C-4BE8-B1BD-75F7B6FD2ADC}" destId="{9717CD4F-C165-4C61-A44A-E1CF6591A770}" srcOrd="0" destOrd="0" presId="urn:microsoft.com/office/officeart/2005/8/layout/radial6"/>
    <dgm:cxn modelId="{D008593D-5D5A-45DD-A287-FB708E62489B}" type="presOf" srcId="{81F124C7-5EF7-41AA-B658-8BEBD3DF5077}" destId="{EC5EDBA9-D43B-4EC4-9828-EBA8151AC3CE}" srcOrd="0" destOrd="0" presId="urn:microsoft.com/office/officeart/2005/8/layout/radial6"/>
    <dgm:cxn modelId="{A0E295F2-C422-4A9D-BE82-5405401939DD}" type="presOf" srcId="{67092DB8-5DFD-4B32-A487-33FBB7F11CE3}" destId="{5D94431F-3FE3-4FF3-ADBA-31F4B3A16677}" srcOrd="0" destOrd="0" presId="urn:microsoft.com/office/officeart/2005/8/layout/radial6"/>
    <dgm:cxn modelId="{80F235EF-5164-45F7-9DF8-4C552C487A73}" srcId="{B2ED8F69-C56A-4E7B-8AB9-7F3183722DE2}" destId="{67092DB8-5DFD-4B32-A487-33FBB7F11CE3}" srcOrd="0" destOrd="0" parTransId="{17B65C06-6383-4242-8334-9BF2D93948F5}" sibTransId="{7BC2D2F2-2E57-4117-86DE-863611ECE84F}"/>
    <dgm:cxn modelId="{BE7330E6-45BF-4595-87C4-9A87E931067F}" type="presOf" srcId="{7BC2D2F2-2E57-4117-86DE-863611ECE84F}" destId="{FE70CE33-EDAB-4EB4-98AE-7B6DFDFDDF0E}" srcOrd="0" destOrd="0" presId="urn:microsoft.com/office/officeart/2005/8/layout/radial6"/>
    <dgm:cxn modelId="{97ACA075-1543-41CA-AF1B-155E7CE61E6D}" type="presParOf" srcId="{F117BB76-ABFC-4189-83D1-32E65B3B4653}" destId="{55E461C7-454A-4BD8-9E3B-6BCB61318970}" srcOrd="0" destOrd="0" presId="urn:microsoft.com/office/officeart/2005/8/layout/radial6"/>
    <dgm:cxn modelId="{B9C3CA47-C752-4BDC-80C5-ED0843473CDB}" type="presParOf" srcId="{F117BB76-ABFC-4189-83D1-32E65B3B4653}" destId="{5D94431F-3FE3-4FF3-ADBA-31F4B3A16677}" srcOrd="1" destOrd="0" presId="urn:microsoft.com/office/officeart/2005/8/layout/radial6"/>
    <dgm:cxn modelId="{1F61D799-CCAD-4282-BE2E-8ED00AB7F420}" type="presParOf" srcId="{F117BB76-ABFC-4189-83D1-32E65B3B4653}" destId="{24962884-8AAC-43EF-BB9C-7E7B5766A525}" srcOrd="2" destOrd="0" presId="urn:microsoft.com/office/officeart/2005/8/layout/radial6"/>
    <dgm:cxn modelId="{7FD8238F-832A-4C58-A480-1DA635F0512C}" type="presParOf" srcId="{F117BB76-ABFC-4189-83D1-32E65B3B4653}" destId="{FE70CE33-EDAB-4EB4-98AE-7B6DFDFDDF0E}" srcOrd="3" destOrd="0" presId="urn:microsoft.com/office/officeart/2005/8/layout/radial6"/>
    <dgm:cxn modelId="{EC9998FF-0DAC-4E17-BC8D-6D144D2DCE72}" type="presParOf" srcId="{F117BB76-ABFC-4189-83D1-32E65B3B4653}" destId="{48E603E9-ECE7-475D-BCEE-42642DB78234}" srcOrd="4" destOrd="0" presId="urn:microsoft.com/office/officeart/2005/8/layout/radial6"/>
    <dgm:cxn modelId="{050667C2-3850-40FE-BED5-24DEB337C2C3}" type="presParOf" srcId="{F117BB76-ABFC-4189-83D1-32E65B3B4653}" destId="{A5B1EF25-04F2-4EF2-8809-69F2B5A20C62}" srcOrd="5" destOrd="0" presId="urn:microsoft.com/office/officeart/2005/8/layout/radial6"/>
    <dgm:cxn modelId="{BC37C040-A3C9-429B-8F8B-B212BC164D6A}" type="presParOf" srcId="{F117BB76-ABFC-4189-83D1-32E65B3B4653}" destId="{38F7D18D-D911-4AFA-B6C0-52D275E0D8F3}" srcOrd="6" destOrd="0" presId="urn:microsoft.com/office/officeart/2005/8/layout/radial6"/>
    <dgm:cxn modelId="{4B315F00-1715-4F3D-830E-755375605B7F}" type="presParOf" srcId="{F117BB76-ABFC-4189-83D1-32E65B3B4653}" destId="{AA1BF19E-4FA5-4B3E-8FC8-5551C0C45E86}" srcOrd="7" destOrd="0" presId="urn:microsoft.com/office/officeart/2005/8/layout/radial6"/>
    <dgm:cxn modelId="{4C307A07-4461-437E-A9E4-56931CBBB505}" type="presParOf" srcId="{F117BB76-ABFC-4189-83D1-32E65B3B4653}" destId="{DE772181-3F1C-4967-BEF4-E67ED556569E}" srcOrd="8" destOrd="0" presId="urn:microsoft.com/office/officeart/2005/8/layout/radial6"/>
    <dgm:cxn modelId="{EDDD71F1-9DBA-48DD-AC67-2734BDB64056}" type="presParOf" srcId="{F117BB76-ABFC-4189-83D1-32E65B3B4653}" destId="{E8939E51-1D4D-47F3-9AC5-0E283B2A442F}" srcOrd="9" destOrd="0" presId="urn:microsoft.com/office/officeart/2005/8/layout/radial6"/>
    <dgm:cxn modelId="{ECD61C34-66BB-4786-A66E-E9B4E2B075C8}" type="presParOf" srcId="{F117BB76-ABFC-4189-83D1-32E65B3B4653}" destId="{9CB6DBC9-EE3E-453A-97B8-2F807F00838D}" srcOrd="10" destOrd="0" presId="urn:microsoft.com/office/officeart/2005/8/layout/radial6"/>
    <dgm:cxn modelId="{FB2374FC-EB7B-4561-B573-9B18E47C9DDD}" type="presParOf" srcId="{F117BB76-ABFC-4189-83D1-32E65B3B4653}" destId="{9E54F71D-5643-4D8F-983E-93C14A01DAB5}" srcOrd="11" destOrd="0" presId="urn:microsoft.com/office/officeart/2005/8/layout/radial6"/>
    <dgm:cxn modelId="{5B33A589-2F90-44CE-8F94-E624A5AB9040}" type="presParOf" srcId="{F117BB76-ABFC-4189-83D1-32E65B3B4653}" destId="{EC5EDBA9-D43B-4EC4-9828-EBA8151AC3CE}" srcOrd="12" destOrd="0" presId="urn:microsoft.com/office/officeart/2005/8/layout/radial6"/>
    <dgm:cxn modelId="{D3127369-178B-4A22-B8E5-1C09B6C4F561}" type="presParOf" srcId="{F117BB76-ABFC-4189-83D1-32E65B3B4653}" destId="{965A01CF-B190-4ADB-958C-F1A09053A0FE}" srcOrd="13" destOrd="0" presId="urn:microsoft.com/office/officeart/2005/8/layout/radial6"/>
    <dgm:cxn modelId="{8666A1EB-CEC1-4DC1-9894-9CA9B3EAA2A7}" type="presParOf" srcId="{F117BB76-ABFC-4189-83D1-32E65B3B4653}" destId="{89688943-9502-44BA-9B3B-31F193FEC616}" srcOrd="14" destOrd="0" presId="urn:microsoft.com/office/officeart/2005/8/layout/radial6"/>
    <dgm:cxn modelId="{0FDF7BCA-F088-43E0-9E0A-4E8D66D03D5E}" type="presParOf" srcId="{F117BB76-ABFC-4189-83D1-32E65B3B4653}" destId="{9717CD4F-C165-4C61-A44A-E1CF6591A770}"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9E65C9-622B-4164-8901-C06FABD2DA29}" type="doc">
      <dgm:prSet loTypeId="urn:microsoft.com/office/officeart/2005/8/layout/matrix2" loCatId="matrix" qsTypeId="urn:microsoft.com/office/officeart/2005/8/quickstyle/simple1" qsCatId="simple" csTypeId="urn:microsoft.com/office/officeart/2005/8/colors/colorful4" csCatId="colorful" phldr="1"/>
      <dgm:spPr/>
      <dgm:t>
        <a:bodyPr/>
        <a:lstStyle/>
        <a:p>
          <a:endParaRPr lang="en-US"/>
        </a:p>
      </dgm:t>
    </dgm:pt>
    <dgm:pt modelId="{6D149823-D590-40A2-ACFA-5A7DC5882E0B}">
      <dgm:prSet phldrT="[Text]" custT="1"/>
      <dgm:spPr/>
      <dgm:t>
        <a:bodyPr/>
        <a:lstStyle/>
        <a:p>
          <a:r>
            <a:rPr lang="en-US" sz="1600" dirty="0" smtClean="0"/>
            <a:t>&gt;220</a:t>
          </a:r>
        </a:p>
        <a:p>
          <a:r>
            <a:rPr lang="en-US" sz="1600" dirty="0" smtClean="0"/>
            <a:t>Total Employee</a:t>
          </a:r>
        </a:p>
      </dgm:t>
    </dgm:pt>
    <dgm:pt modelId="{7FED1429-7260-47BA-9EE5-9C1C47C287C9}" type="parTrans" cxnId="{1A0C3BDE-9ADE-4DAD-BA0D-3545AF02A5D0}">
      <dgm:prSet/>
      <dgm:spPr/>
      <dgm:t>
        <a:bodyPr/>
        <a:lstStyle/>
        <a:p>
          <a:endParaRPr lang="en-US" sz="1600"/>
        </a:p>
      </dgm:t>
    </dgm:pt>
    <dgm:pt modelId="{C080E663-9A32-4EC9-B60C-AD43B14C2B09}" type="sibTrans" cxnId="{1A0C3BDE-9ADE-4DAD-BA0D-3545AF02A5D0}">
      <dgm:prSet/>
      <dgm:spPr/>
      <dgm:t>
        <a:bodyPr/>
        <a:lstStyle/>
        <a:p>
          <a:endParaRPr lang="en-US" sz="1600"/>
        </a:p>
      </dgm:t>
    </dgm:pt>
    <dgm:pt modelId="{83009D00-4A54-461D-A549-E521DC7517E7}">
      <dgm:prSet phldrT="[Text]" custT="1"/>
      <dgm:spPr/>
      <dgm:t>
        <a:bodyPr/>
        <a:lstStyle/>
        <a:p>
          <a:r>
            <a:rPr lang="en-US" sz="1600" dirty="0" smtClean="0"/>
            <a:t>20%</a:t>
          </a:r>
        </a:p>
        <a:p>
          <a:r>
            <a:rPr lang="en-US" sz="1600" dirty="0" smtClean="0"/>
            <a:t>PhD/MD Scientists</a:t>
          </a:r>
          <a:endParaRPr lang="en-US" sz="1600" dirty="0"/>
        </a:p>
      </dgm:t>
    </dgm:pt>
    <dgm:pt modelId="{F6008104-93A9-4D8A-A740-BD896D1B7393}" type="parTrans" cxnId="{45C1D1D0-135C-45A1-B52B-531E9FCF78BC}">
      <dgm:prSet/>
      <dgm:spPr/>
      <dgm:t>
        <a:bodyPr/>
        <a:lstStyle/>
        <a:p>
          <a:endParaRPr lang="en-US" sz="1600"/>
        </a:p>
      </dgm:t>
    </dgm:pt>
    <dgm:pt modelId="{6ABBE220-63AF-4D65-AF19-AA83CA35EBB8}" type="sibTrans" cxnId="{45C1D1D0-135C-45A1-B52B-531E9FCF78BC}">
      <dgm:prSet/>
      <dgm:spPr/>
      <dgm:t>
        <a:bodyPr/>
        <a:lstStyle/>
        <a:p>
          <a:endParaRPr lang="en-US" sz="1600"/>
        </a:p>
      </dgm:t>
    </dgm:pt>
    <dgm:pt modelId="{AAB17E16-BDB7-4912-B646-AAC02399E457}">
      <dgm:prSet phldrT="[Text]" custT="1"/>
      <dgm:spPr/>
      <dgm:t>
        <a:bodyPr/>
        <a:lstStyle/>
        <a:p>
          <a:r>
            <a:rPr lang="en-US" sz="1600" dirty="0" smtClean="0"/>
            <a:t>&gt; 50%</a:t>
          </a:r>
        </a:p>
        <a:p>
          <a:r>
            <a:rPr lang="en-US" sz="1600" dirty="0" smtClean="0"/>
            <a:t>M.S. Scientists</a:t>
          </a:r>
          <a:endParaRPr lang="en-US" sz="1600" dirty="0"/>
        </a:p>
      </dgm:t>
    </dgm:pt>
    <dgm:pt modelId="{68022A86-AF31-4F6B-AAB1-DBBC2E033917}" type="parTrans" cxnId="{F43C8EE4-E3A3-478E-98CA-77D292DFD34F}">
      <dgm:prSet/>
      <dgm:spPr/>
      <dgm:t>
        <a:bodyPr/>
        <a:lstStyle/>
        <a:p>
          <a:endParaRPr lang="en-US" sz="1600"/>
        </a:p>
      </dgm:t>
    </dgm:pt>
    <dgm:pt modelId="{2C36D279-A75C-4CEE-9438-AC1A41CBBD90}" type="sibTrans" cxnId="{F43C8EE4-E3A3-478E-98CA-77D292DFD34F}">
      <dgm:prSet/>
      <dgm:spPr/>
      <dgm:t>
        <a:bodyPr/>
        <a:lstStyle/>
        <a:p>
          <a:endParaRPr lang="en-US" sz="1600"/>
        </a:p>
      </dgm:t>
    </dgm:pt>
    <dgm:pt modelId="{73D7CCA0-484C-4795-B932-483211AD7185}">
      <dgm:prSet phldrT="[Text]" custT="1"/>
      <dgm:spPr/>
      <dgm:t>
        <a:bodyPr/>
        <a:lstStyle/>
        <a:p>
          <a:r>
            <a:rPr lang="en-US" sz="1600" dirty="0" smtClean="0"/>
            <a:t>10%</a:t>
          </a:r>
        </a:p>
        <a:p>
          <a:r>
            <a:rPr lang="en-US" sz="1600" dirty="0" smtClean="0"/>
            <a:t>U.S./EU Experiences</a:t>
          </a:r>
          <a:endParaRPr lang="en-US" sz="1600" dirty="0"/>
        </a:p>
      </dgm:t>
    </dgm:pt>
    <dgm:pt modelId="{7207FD29-088D-42A9-A988-A34AC9B959B3}" type="parTrans" cxnId="{CC5655E0-7509-470F-872B-68C80589C5DD}">
      <dgm:prSet/>
      <dgm:spPr/>
      <dgm:t>
        <a:bodyPr/>
        <a:lstStyle/>
        <a:p>
          <a:endParaRPr lang="en-US" sz="1600"/>
        </a:p>
      </dgm:t>
    </dgm:pt>
    <dgm:pt modelId="{E39AB27A-3589-4FDC-9357-1EA6E87597E0}" type="sibTrans" cxnId="{CC5655E0-7509-470F-872B-68C80589C5DD}">
      <dgm:prSet/>
      <dgm:spPr/>
      <dgm:t>
        <a:bodyPr/>
        <a:lstStyle/>
        <a:p>
          <a:endParaRPr lang="en-US" sz="1600"/>
        </a:p>
      </dgm:t>
    </dgm:pt>
    <dgm:pt modelId="{7206ECDD-E80F-42D1-A76E-9D561DCE669E}" type="pres">
      <dgm:prSet presAssocID="{C39E65C9-622B-4164-8901-C06FABD2DA29}" presName="matrix" presStyleCnt="0">
        <dgm:presLayoutVars>
          <dgm:chMax val="1"/>
          <dgm:dir/>
          <dgm:resizeHandles val="exact"/>
        </dgm:presLayoutVars>
      </dgm:prSet>
      <dgm:spPr/>
      <dgm:t>
        <a:bodyPr/>
        <a:lstStyle/>
        <a:p>
          <a:endParaRPr lang="en-US"/>
        </a:p>
      </dgm:t>
    </dgm:pt>
    <dgm:pt modelId="{8F82E3B7-DE41-4FAD-9D90-88C76791F178}" type="pres">
      <dgm:prSet presAssocID="{C39E65C9-622B-4164-8901-C06FABD2DA29}" presName="axisShape" presStyleLbl="bgShp" presStyleIdx="0" presStyleCnt="1"/>
      <dgm:spPr>
        <a:ln>
          <a:solidFill>
            <a:srgbClr val="FFC000"/>
          </a:solidFill>
        </a:ln>
      </dgm:spPr>
    </dgm:pt>
    <dgm:pt modelId="{69339959-D73F-413A-82EC-27F31BAD5CF6}" type="pres">
      <dgm:prSet presAssocID="{C39E65C9-622B-4164-8901-C06FABD2DA29}" presName="rect1" presStyleLbl="node1" presStyleIdx="0" presStyleCnt="4" custScaleX="177819" custLinFactNeighborX="-44394" custLinFactNeighborY="991">
        <dgm:presLayoutVars>
          <dgm:chMax val="0"/>
          <dgm:chPref val="0"/>
          <dgm:bulletEnabled val="1"/>
        </dgm:presLayoutVars>
      </dgm:prSet>
      <dgm:spPr/>
      <dgm:t>
        <a:bodyPr/>
        <a:lstStyle/>
        <a:p>
          <a:endParaRPr lang="en-US"/>
        </a:p>
      </dgm:t>
    </dgm:pt>
    <dgm:pt modelId="{B0A8EE2E-B570-47A1-92B3-221DF1EDC08E}" type="pres">
      <dgm:prSet presAssocID="{C39E65C9-622B-4164-8901-C06FABD2DA29}" presName="rect2" presStyleLbl="node1" presStyleIdx="1" presStyleCnt="4" custScaleX="171955" custLinFactNeighborX="39091" custLinFactNeighborY="991">
        <dgm:presLayoutVars>
          <dgm:chMax val="0"/>
          <dgm:chPref val="0"/>
          <dgm:bulletEnabled val="1"/>
        </dgm:presLayoutVars>
      </dgm:prSet>
      <dgm:spPr/>
      <dgm:t>
        <a:bodyPr/>
        <a:lstStyle/>
        <a:p>
          <a:endParaRPr lang="en-US"/>
        </a:p>
      </dgm:t>
    </dgm:pt>
    <dgm:pt modelId="{70C8C239-F2D4-4D71-929A-5906D05C92F1}" type="pres">
      <dgm:prSet presAssocID="{C39E65C9-622B-4164-8901-C06FABD2DA29}" presName="rect3" presStyleLbl="node1" presStyleIdx="2" presStyleCnt="4" custScaleX="182466" custLinFactNeighborX="-36429" custLinFactNeighborY="4181">
        <dgm:presLayoutVars>
          <dgm:chMax val="0"/>
          <dgm:chPref val="0"/>
          <dgm:bulletEnabled val="1"/>
        </dgm:presLayoutVars>
      </dgm:prSet>
      <dgm:spPr/>
      <dgm:t>
        <a:bodyPr/>
        <a:lstStyle/>
        <a:p>
          <a:endParaRPr lang="en-US"/>
        </a:p>
      </dgm:t>
    </dgm:pt>
    <dgm:pt modelId="{E9326DE1-1637-4AA4-8B83-573CAE3752FC}" type="pres">
      <dgm:prSet presAssocID="{C39E65C9-622B-4164-8901-C06FABD2DA29}" presName="rect4" presStyleLbl="node1" presStyleIdx="3" presStyleCnt="4" custScaleX="178197" custLinFactNeighborX="42212" custLinFactNeighborY="4181">
        <dgm:presLayoutVars>
          <dgm:chMax val="0"/>
          <dgm:chPref val="0"/>
          <dgm:bulletEnabled val="1"/>
        </dgm:presLayoutVars>
      </dgm:prSet>
      <dgm:spPr/>
      <dgm:t>
        <a:bodyPr/>
        <a:lstStyle/>
        <a:p>
          <a:endParaRPr lang="en-US"/>
        </a:p>
      </dgm:t>
    </dgm:pt>
  </dgm:ptLst>
  <dgm:cxnLst>
    <dgm:cxn modelId="{FB6B4875-88B1-4D8B-B8C9-A006AAB47996}" type="presOf" srcId="{AAB17E16-BDB7-4912-B646-AAC02399E457}" destId="{70C8C239-F2D4-4D71-929A-5906D05C92F1}" srcOrd="0" destOrd="0" presId="urn:microsoft.com/office/officeart/2005/8/layout/matrix2"/>
    <dgm:cxn modelId="{60BAD9D7-9D07-4BDA-9862-1F3CBB3661ED}" type="presOf" srcId="{73D7CCA0-484C-4795-B932-483211AD7185}" destId="{E9326DE1-1637-4AA4-8B83-573CAE3752FC}" srcOrd="0" destOrd="0" presId="urn:microsoft.com/office/officeart/2005/8/layout/matrix2"/>
    <dgm:cxn modelId="{F43C8EE4-E3A3-478E-98CA-77D292DFD34F}" srcId="{C39E65C9-622B-4164-8901-C06FABD2DA29}" destId="{AAB17E16-BDB7-4912-B646-AAC02399E457}" srcOrd="2" destOrd="0" parTransId="{68022A86-AF31-4F6B-AAB1-DBBC2E033917}" sibTransId="{2C36D279-A75C-4CEE-9438-AC1A41CBBD90}"/>
    <dgm:cxn modelId="{B607FF6D-AC00-48E7-B468-289ED5156013}" type="presOf" srcId="{6D149823-D590-40A2-ACFA-5A7DC5882E0B}" destId="{69339959-D73F-413A-82EC-27F31BAD5CF6}" srcOrd="0" destOrd="0" presId="urn:microsoft.com/office/officeart/2005/8/layout/matrix2"/>
    <dgm:cxn modelId="{1A0C3BDE-9ADE-4DAD-BA0D-3545AF02A5D0}" srcId="{C39E65C9-622B-4164-8901-C06FABD2DA29}" destId="{6D149823-D590-40A2-ACFA-5A7DC5882E0B}" srcOrd="0" destOrd="0" parTransId="{7FED1429-7260-47BA-9EE5-9C1C47C287C9}" sibTransId="{C080E663-9A32-4EC9-B60C-AD43B14C2B09}"/>
    <dgm:cxn modelId="{2369931D-A4F4-48B7-93DA-F9DE75964C54}" type="presOf" srcId="{83009D00-4A54-461D-A549-E521DC7517E7}" destId="{B0A8EE2E-B570-47A1-92B3-221DF1EDC08E}" srcOrd="0" destOrd="0" presId="urn:microsoft.com/office/officeart/2005/8/layout/matrix2"/>
    <dgm:cxn modelId="{BA494231-3FA8-4760-8A27-0FFF5E611C78}" type="presOf" srcId="{C39E65C9-622B-4164-8901-C06FABD2DA29}" destId="{7206ECDD-E80F-42D1-A76E-9D561DCE669E}" srcOrd="0" destOrd="0" presId="urn:microsoft.com/office/officeart/2005/8/layout/matrix2"/>
    <dgm:cxn modelId="{45C1D1D0-135C-45A1-B52B-531E9FCF78BC}" srcId="{C39E65C9-622B-4164-8901-C06FABD2DA29}" destId="{83009D00-4A54-461D-A549-E521DC7517E7}" srcOrd="1" destOrd="0" parTransId="{F6008104-93A9-4D8A-A740-BD896D1B7393}" sibTransId="{6ABBE220-63AF-4D65-AF19-AA83CA35EBB8}"/>
    <dgm:cxn modelId="{CC5655E0-7509-470F-872B-68C80589C5DD}" srcId="{C39E65C9-622B-4164-8901-C06FABD2DA29}" destId="{73D7CCA0-484C-4795-B932-483211AD7185}" srcOrd="3" destOrd="0" parTransId="{7207FD29-088D-42A9-A988-A34AC9B959B3}" sibTransId="{E39AB27A-3589-4FDC-9357-1EA6E87597E0}"/>
    <dgm:cxn modelId="{077966BF-3306-47D0-BF24-53D41107F327}" type="presParOf" srcId="{7206ECDD-E80F-42D1-A76E-9D561DCE669E}" destId="{8F82E3B7-DE41-4FAD-9D90-88C76791F178}" srcOrd="0" destOrd="0" presId="urn:microsoft.com/office/officeart/2005/8/layout/matrix2"/>
    <dgm:cxn modelId="{174C9637-4BE4-477E-BFA0-9E58833F633C}" type="presParOf" srcId="{7206ECDD-E80F-42D1-A76E-9D561DCE669E}" destId="{69339959-D73F-413A-82EC-27F31BAD5CF6}" srcOrd="1" destOrd="0" presId="urn:microsoft.com/office/officeart/2005/8/layout/matrix2"/>
    <dgm:cxn modelId="{459A3E12-BDBB-4579-9150-D9FBE9B2B5DC}" type="presParOf" srcId="{7206ECDD-E80F-42D1-A76E-9D561DCE669E}" destId="{B0A8EE2E-B570-47A1-92B3-221DF1EDC08E}" srcOrd="2" destOrd="0" presId="urn:microsoft.com/office/officeart/2005/8/layout/matrix2"/>
    <dgm:cxn modelId="{ECD2E6B4-0A5F-48F3-A33A-2C2F414E67C4}" type="presParOf" srcId="{7206ECDD-E80F-42D1-A76E-9D561DCE669E}" destId="{70C8C239-F2D4-4D71-929A-5906D05C92F1}" srcOrd="3" destOrd="0" presId="urn:microsoft.com/office/officeart/2005/8/layout/matrix2"/>
    <dgm:cxn modelId="{5BCCC292-391C-4954-AA8A-9369753876CB}" type="presParOf" srcId="{7206ECDD-E80F-42D1-A76E-9D561DCE669E}" destId="{E9326DE1-1637-4AA4-8B83-573CAE3752FC}" srcOrd="4" destOrd="0" presId="urn:microsoft.com/office/officeart/2005/8/layout/matrix2"/>
  </dgm:cxnLst>
  <dgm:bg/>
  <dgm:whole>
    <a:ln>
      <a:solidFill>
        <a:srgbClr val="FFC000"/>
      </a:solidFill>
    </a:ln>
  </dgm:whole>
  <dgm:extLst>
    <a:ext uri="http://schemas.microsoft.com/office/drawing/2008/diagram">
      <dsp:dataModelExt xmlns:dsp="http://schemas.microsoft.com/office/drawing/2008/diagram" xmlns=""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655207-D34A-45DE-B125-4ADDE4D0E703}" type="doc">
      <dgm:prSet loTypeId="urn:microsoft.com/office/officeart/2005/8/layout/hierarchy3" loCatId="relationship" qsTypeId="urn:microsoft.com/office/officeart/2005/8/quickstyle/simple4" qsCatId="simple" csTypeId="urn:microsoft.com/office/officeart/2005/8/colors/colorful3" csCatId="colorful" phldr="1"/>
      <dgm:spPr/>
      <dgm:t>
        <a:bodyPr/>
        <a:lstStyle/>
        <a:p>
          <a:endParaRPr lang="en-US"/>
        </a:p>
      </dgm:t>
    </dgm:pt>
    <dgm:pt modelId="{8F36F877-F507-4459-9C54-83C083E04ABC}">
      <dgm:prSet phldrT="[Text]" custT="1"/>
      <dgm:spPr/>
      <dgm:t>
        <a:bodyPr/>
        <a:lstStyle/>
        <a:p>
          <a:r>
            <a:rPr lang="en-US" sz="1600" b="1" dirty="0" smtClean="0"/>
            <a:t>Reagent Generation</a:t>
          </a:r>
          <a:endParaRPr lang="en-US" sz="1600" b="1" dirty="0"/>
        </a:p>
      </dgm:t>
    </dgm:pt>
    <dgm:pt modelId="{ED39ADC6-3B17-44D5-B344-1C6D8731ACA4}" type="parTrans" cxnId="{E26BBE0B-4CDF-4EC9-B42F-4E9F3A3C582C}">
      <dgm:prSet/>
      <dgm:spPr/>
      <dgm:t>
        <a:bodyPr/>
        <a:lstStyle/>
        <a:p>
          <a:endParaRPr lang="en-US" sz="1600" b="1"/>
        </a:p>
      </dgm:t>
    </dgm:pt>
    <dgm:pt modelId="{F0F0855A-1499-4DAF-9429-B89A641D2C53}" type="sibTrans" cxnId="{E26BBE0B-4CDF-4EC9-B42F-4E9F3A3C582C}">
      <dgm:prSet/>
      <dgm:spPr/>
      <dgm:t>
        <a:bodyPr/>
        <a:lstStyle/>
        <a:p>
          <a:endParaRPr lang="en-US" sz="1600" b="1"/>
        </a:p>
      </dgm:t>
    </dgm:pt>
    <dgm:pt modelId="{C217CCA6-9C4B-493D-A0D4-17081B2FD0D4}">
      <dgm:prSet phldrT="[Text]" custT="1"/>
      <dgm:spPr/>
      <dgm:t>
        <a:bodyPr/>
        <a:lstStyle/>
        <a:p>
          <a:r>
            <a:rPr lang="en-US" sz="1400" b="1" dirty="0" smtClean="0">
              <a:solidFill>
                <a:schemeClr val="tx1">
                  <a:lumMod val="95000"/>
                  <a:lumOff val="5000"/>
                </a:schemeClr>
              </a:solidFill>
            </a:rPr>
            <a:t>Recombinant protein</a:t>
          </a:r>
          <a:endParaRPr lang="en-US" sz="1400" b="1" dirty="0">
            <a:solidFill>
              <a:schemeClr val="tx1">
                <a:lumMod val="95000"/>
                <a:lumOff val="5000"/>
              </a:schemeClr>
            </a:solidFill>
          </a:endParaRPr>
        </a:p>
      </dgm:t>
    </dgm:pt>
    <dgm:pt modelId="{BA7CC5B1-EA96-49CF-9F9F-54A7C7FFA568}" type="parTrans" cxnId="{D88FCC07-3C2F-4B0D-8687-BE42A309D399}">
      <dgm:prSet/>
      <dgm:spPr/>
      <dgm:t>
        <a:bodyPr/>
        <a:lstStyle/>
        <a:p>
          <a:endParaRPr lang="en-US" sz="1600" b="1"/>
        </a:p>
      </dgm:t>
    </dgm:pt>
    <dgm:pt modelId="{96BB370A-501C-481D-8517-4C468979C2EF}" type="sibTrans" cxnId="{D88FCC07-3C2F-4B0D-8687-BE42A309D399}">
      <dgm:prSet/>
      <dgm:spPr/>
      <dgm:t>
        <a:bodyPr/>
        <a:lstStyle/>
        <a:p>
          <a:endParaRPr lang="en-US" sz="1600" b="1"/>
        </a:p>
      </dgm:t>
    </dgm:pt>
    <dgm:pt modelId="{7BDA75D6-B2F6-4E75-A6B4-0D36FC945D74}">
      <dgm:prSet phldrT="[Text]" custT="1"/>
      <dgm:spPr/>
      <dgm:t>
        <a:bodyPr/>
        <a:lstStyle/>
        <a:p>
          <a:r>
            <a:rPr lang="en-US" sz="1400" b="1" dirty="0" smtClean="0">
              <a:solidFill>
                <a:schemeClr val="tx1">
                  <a:lumMod val="95000"/>
                  <a:lumOff val="5000"/>
                </a:schemeClr>
              </a:solidFill>
            </a:rPr>
            <a:t>Recombinant cell line</a:t>
          </a:r>
          <a:endParaRPr lang="en-US" sz="1400" b="1" dirty="0">
            <a:solidFill>
              <a:schemeClr val="tx1">
                <a:lumMod val="95000"/>
                <a:lumOff val="5000"/>
              </a:schemeClr>
            </a:solidFill>
          </a:endParaRPr>
        </a:p>
      </dgm:t>
    </dgm:pt>
    <dgm:pt modelId="{917C1FF9-C720-42C0-AAE6-A77F143941AA}" type="parTrans" cxnId="{771466FA-D409-403D-B0BD-9B3782CA05B9}">
      <dgm:prSet/>
      <dgm:spPr/>
      <dgm:t>
        <a:bodyPr/>
        <a:lstStyle/>
        <a:p>
          <a:endParaRPr lang="en-US" sz="1600" b="1"/>
        </a:p>
      </dgm:t>
    </dgm:pt>
    <dgm:pt modelId="{8A144CFF-EEBA-4EA8-BC4A-963661B6E3F7}" type="sibTrans" cxnId="{771466FA-D409-403D-B0BD-9B3782CA05B9}">
      <dgm:prSet/>
      <dgm:spPr/>
      <dgm:t>
        <a:bodyPr/>
        <a:lstStyle/>
        <a:p>
          <a:endParaRPr lang="en-US" sz="1600" b="1"/>
        </a:p>
      </dgm:t>
    </dgm:pt>
    <dgm:pt modelId="{C263BB18-4EE6-41D6-B975-2717746F86FF}">
      <dgm:prSet phldrT="[Text]" custT="1"/>
      <dgm:spPr/>
      <dgm:t>
        <a:bodyPr/>
        <a:lstStyle/>
        <a:p>
          <a:r>
            <a:rPr lang="en-US" sz="1600" b="1" dirty="0" smtClean="0"/>
            <a:t>Assay Development</a:t>
          </a:r>
          <a:endParaRPr lang="en-US" sz="1600" b="1" dirty="0"/>
        </a:p>
      </dgm:t>
    </dgm:pt>
    <dgm:pt modelId="{A21D1A5C-541F-405A-94D9-FAEBF6E8E6A7}" type="parTrans" cxnId="{D5C0A259-D675-4063-95F2-8BC6D57BB179}">
      <dgm:prSet/>
      <dgm:spPr/>
      <dgm:t>
        <a:bodyPr/>
        <a:lstStyle/>
        <a:p>
          <a:endParaRPr lang="en-US" sz="1600" b="1"/>
        </a:p>
      </dgm:t>
    </dgm:pt>
    <dgm:pt modelId="{1D0F0B75-8646-4E01-A509-EB923CB332EE}" type="sibTrans" cxnId="{D5C0A259-D675-4063-95F2-8BC6D57BB179}">
      <dgm:prSet/>
      <dgm:spPr/>
      <dgm:t>
        <a:bodyPr/>
        <a:lstStyle/>
        <a:p>
          <a:endParaRPr lang="en-US" sz="1600" b="1"/>
        </a:p>
      </dgm:t>
    </dgm:pt>
    <dgm:pt modelId="{153E6773-49B0-486B-A2F2-3E93B957E789}">
      <dgm:prSet phldrT="[Text]" custT="1"/>
      <dgm:spPr/>
      <dgm:t>
        <a:bodyPr/>
        <a:lstStyle/>
        <a:p>
          <a:r>
            <a:rPr lang="en-US" sz="1400" b="1" dirty="0" smtClean="0">
              <a:solidFill>
                <a:schemeClr val="tx1">
                  <a:lumMod val="95000"/>
                  <a:lumOff val="5000"/>
                </a:schemeClr>
              </a:solidFill>
            </a:rPr>
            <a:t>Binding Assay</a:t>
          </a:r>
          <a:endParaRPr lang="en-US" sz="1400" b="1" dirty="0">
            <a:solidFill>
              <a:schemeClr val="tx1">
                <a:lumMod val="95000"/>
                <a:lumOff val="5000"/>
              </a:schemeClr>
            </a:solidFill>
          </a:endParaRPr>
        </a:p>
      </dgm:t>
    </dgm:pt>
    <dgm:pt modelId="{5E5EB8CF-9012-4AED-A9FF-08E97CF9D177}" type="parTrans" cxnId="{F67AAB0C-E7F8-445D-B1FC-7F6C5929B96C}">
      <dgm:prSet/>
      <dgm:spPr/>
      <dgm:t>
        <a:bodyPr/>
        <a:lstStyle/>
        <a:p>
          <a:endParaRPr lang="en-US" sz="1600" b="1"/>
        </a:p>
      </dgm:t>
    </dgm:pt>
    <dgm:pt modelId="{897969C1-D0CD-4ABD-9462-E3E76864B406}" type="sibTrans" cxnId="{F67AAB0C-E7F8-445D-B1FC-7F6C5929B96C}">
      <dgm:prSet/>
      <dgm:spPr/>
      <dgm:t>
        <a:bodyPr/>
        <a:lstStyle/>
        <a:p>
          <a:endParaRPr lang="en-US" sz="1600" b="1"/>
        </a:p>
      </dgm:t>
    </dgm:pt>
    <dgm:pt modelId="{6E66FE07-3C76-4491-B50F-23B9D0CF6EAF}">
      <dgm:prSet phldrT="[Text]" custT="1"/>
      <dgm:spPr/>
      <dgm:t>
        <a:bodyPr/>
        <a:lstStyle/>
        <a:p>
          <a:r>
            <a:rPr lang="en-US" sz="1400" b="1" dirty="0" smtClean="0">
              <a:solidFill>
                <a:schemeClr val="tx1">
                  <a:lumMod val="95000"/>
                  <a:lumOff val="5000"/>
                </a:schemeClr>
              </a:solidFill>
            </a:rPr>
            <a:t>Functional assay</a:t>
          </a:r>
          <a:endParaRPr lang="en-US" sz="1400" b="1" dirty="0">
            <a:solidFill>
              <a:schemeClr val="tx1">
                <a:lumMod val="95000"/>
                <a:lumOff val="5000"/>
              </a:schemeClr>
            </a:solidFill>
          </a:endParaRPr>
        </a:p>
      </dgm:t>
    </dgm:pt>
    <dgm:pt modelId="{73087B35-7149-4987-8A31-8238EA06F655}" type="parTrans" cxnId="{CC8D404C-5DCD-4FFF-9373-C03A5974FE45}">
      <dgm:prSet/>
      <dgm:spPr/>
      <dgm:t>
        <a:bodyPr/>
        <a:lstStyle/>
        <a:p>
          <a:endParaRPr lang="en-US" sz="1600" b="1"/>
        </a:p>
      </dgm:t>
    </dgm:pt>
    <dgm:pt modelId="{34FF0D45-2B56-42D9-AB16-7EA4E1E6A7EE}" type="sibTrans" cxnId="{CC8D404C-5DCD-4FFF-9373-C03A5974FE45}">
      <dgm:prSet/>
      <dgm:spPr/>
      <dgm:t>
        <a:bodyPr/>
        <a:lstStyle/>
        <a:p>
          <a:endParaRPr lang="en-US" sz="1600" b="1"/>
        </a:p>
      </dgm:t>
    </dgm:pt>
    <dgm:pt modelId="{86F5C040-0F8A-4050-8B3F-25931BECBE7B}">
      <dgm:prSet custT="1"/>
      <dgm:spPr/>
      <dgm:t>
        <a:bodyPr/>
        <a:lstStyle/>
        <a:p>
          <a:r>
            <a:rPr lang="en-US" sz="1600" b="1" dirty="0" smtClean="0"/>
            <a:t>Antibody Generation</a:t>
          </a:r>
          <a:endParaRPr lang="en-US" sz="1600" b="1" dirty="0"/>
        </a:p>
      </dgm:t>
    </dgm:pt>
    <dgm:pt modelId="{67A62B27-C39E-4F19-BBF9-9E65F4ABB5B4}" type="parTrans" cxnId="{62DEF013-7E8D-4D90-8D39-A00A82D2FD3E}">
      <dgm:prSet/>
      <dgm:spPr/>
      <dgm:t>
        <a:bodyPr/>
        <a:lstStyle/>
        <a:p>
          <a:endParaRPr lang="en-US" sz="1600" b="1"/>
        </a:p>
      </dgm:t>
    </dgm:pt>
    <dgm:pt modelId="{B5CC6122-22BA-4134-BE4F-C47B61C0A326}" type="sibTrans" cxnId="{62DEF013-7E8D-4D90-8D39-A00A82D2FD3E}">
      <dgm:prSet/>
      <dgm:spPr/>
      <dgm:t>
        <a:bodyPr/>
        <a:lstStyle/>
        <a:p>
          <a:endParaRPr lang="en-US" sz="1600" b="1"/>
        </a:p>
      </dgm:t>
    </dgm:pt>
    <dgm:pt modelId="{2C29C2BA-8E75-4EB2-845F-734762551C38}">
      <dgm:prSet custT="1"/>
      <dgm:spPr/>
      <dgm:t>
        <a:bodyPr/>
        <a:lstStyle/>
        <a:p>
          <a:r>
            <a:rPr lang="en-US" sz="1600" b="1" dirty="0" smtClean="0"/>
            <a:t>Antibody Engineering</a:t>
          </a:r>
          <a:endParaRPr lang="en-US" sz="1600" b="1" dirty="0"/>
        </a:p>
      </dgm:t>
    </dgm:pt>
    <dgm:pt modelId="{42311CEE-A162-457B-879F-3DE07877AB3D}" type="parTrans" cxnId="{46FD2D6E-9FDB-4BD3-8BC1-B15446240501}">
      <dgm:prSet/>
      <dgm:spPr/>
      <dgm:t>
        <a:bodyPr/>
        <a:lstStyle/>
        <a:p>
          <a:endParaRPr lang="en-US" sz="1600" b="1"/>
        </a:p>
      </dgm:t>
    </dgm:pt>
    <dgm:pt modelId="{47DDCED8-800B-4DFE-B46B-308492C18465}" type="sibTrans" cxnId="{46FD2D6E-9FDB-4BD3-8BC1-B15446240501}">
      <dgm:prSet/>
      <dgm:spPr/>
      <dgm:t>
        <a:bodyPr/>
        <a:lstStyle/>
        <a:p>
          <a:endParaRPr lang="en-US" sz="1600" b="1"/>
        </a:p>
      </dgm:t>
    </dgm:pt>
    <dgm:pt modelId="{86A8104A-6AB9-4696-96DB-D487310ADE89}">
      <dgm:prSet custT="1"/>
      <dgm:spPr/>
      <dgm:t>
        <a:bodyPr/>
        <a:lstStyle/>
        <a:p>
          <a:r>
            <a:rPr lang="en-US" sz="1600" b="1" dirty="0" smtClean="0"/>
            <a:t>Candidate Selection</a:t>
          </a:r>
          <a:endParaRPr lang="en-US" sz="1600" b="1" dirty="0"/>
        </a:p>
      </dgm:t>
    </dgm:pt>
    <dgm:pt modelId="{51F98F26-F5D6-4D8C-85DF-CDA540CE783D}" type="parTrans" cxnId="{9934E2F6-1566-466E-9FCF-E3513D68A37A}">
      <dgm:prSet/>
      <dgm:spPr/>
      <dgm:t>
        <a:bodyPr/>
        <a:lstStyle/>
        <a:p>
          <a:endParaRPr lang="en-US" sz="1600" b="1"/>
        </a:p>
      </dgm:t>
    </dgm:pt>
    <dgm:pt modelId="{A60E089E-6F6A-4C46-9CB3-649AE24A68E3}" type="sibTrans" cxnId="{9934E2F6-1566-466E-9FCF-E3513D68A37A}">
      <dgm:prSet/>
      <dgm:spPr/>
      <dgm:t>
        <a:bodyPr/>
        <a:lstStyle/>
        <a:p>
          <a:endParaRPr lang="en-US" sz="1600" b="1"/>
        </a:p>
      </dgm:t>
    </dgm:pt>
    <dgm:pt modelId="{25B8E9B0-A782-4EA2-8606-034CF7023DA6}">
      <dgm:prSet custT="1"/>
      <dgm:spPr/>
      <dgm:t>
        <a:bodyPr/>
        <a:lstStyle/>
        <a:p>
          <a:r>
            <a:rPr lang="en-US" sz="1400" b="1" dirty="0" smtClean="0">
              <a:solidFill>
                <a:schemeClr val="tx1">
                  <a:lumMod val="95000"/>
                  <a:lumOff val="5000"/>
                </a:schemeClr>
              </a:solidFill>
            </a:rPr>
            <a:t>Recombinant Antibody</a:t>
          </a:r>
          <a:endParaRPr lang="en-US" sz="1400" b="1" dirty="0">
            <a:solidFill>
              <a:schemeClr val="tx1">
                <a:lumMod val="95000"/>
                <a:lumOff val="5000"/>
              </a:schemeClr>
            </a:solidFill>
          </a:endParaRPr>
        </a:p>
      </dgm:t>
    </dgm:pt>
    <dgm:pt modelId="{368E8D6D-4DC2-4E25-9921-4856A1053858}" type="parTrans" cxnId="{DA837F85-88EF-4E24-9122-393A1774669D}">
      <dgm:prSet/>
      <dgm:spPr/>
      <dgm:t>
        <a:bodyPr/>
        <a:lstStyle/>
        <a:p>
          <a:endParaRPr lang="en-US" sz="1600" b="1"/>
        </a:p>
      </dgm:t>
    </dgm:pt>
    <dgm:pt modelId="{1C8AA1AA-6B1E-4F20-8158-AB8993B93BD6}" type="sibTrans" cxnId="{DA837F85-88EF-4E24-9122-393A1774669D}">
      <dgm:prSet/>
      <dgm:spPr/>
      <dgm:t>
        <a:bodyPr/>
        <a:lstStyle/>
        <a:p>
          <a:endParaRPr lang="en-US" sz="1600" b="1"/>
        </a:p>
      </dgm:t>
    </dgm:pt>
    <dgm:pt modelId="{853F3D99-BAB8-4DCF-9101-796BE26A7134}">
      <dgm:prSet custT="1"/>
      <dgm:spPr/>
      <dgm:t>
        <a:bodyPr/>
        <a:lstStyle/>
        <a:p>
          <a:r>
            <a:rPr lang="en-US" sz="1400" b="1" dirty="0" smtClean="0">
              <a:solidFill>
                <a:schemeClr val="tx1">
                  <a:lumMod val="95000"/>
                  <a:lumOff val="5000"/>
                </a:schemeClr>
              </a:solidFill>
            </a:rPr>
            <a:t>Physical Properties</a:t>
          </a:r>
          <a:endParaRPr lang="en-US" sz="1400" b="1" dirty="0">
            <a:solidFill>
              <a:schemeClr val="tx1">
                <a:lumMod val="95000"/>
                <a:lumOff val="5000"/>
              </a:schemeClr>
            </a:solidFill>
          </a:endParaRPr>
        </a:p>
      </dgm:t>
    </dgm:pt>
    <dgm:pt modelId="{A1727F60-4988-49E3-98DA-41D903594F1A}" type="parTrans" cxnId="{1E02A4D7-0F51-406E-B07A-03C4026A2F22}">
      <dgm:prSet/>
      <dgm:spPr/>
      <dgm:t>
        <a:bodyPr/>
        <a:lstStyle/>
        <a:p>
          <a:endParaRPr lang="en-US" b="1"/>
        </a:p>
      </dgm:t>
    </dgm:pt>
    <dgm:pt modelId="{2FD15EE4-80D3-434E-A8FB-1ED4560FAE8E}" type="sibTrans" cxnId="{1E02A4D7-0F51-406E-B07A-03C4026A2F22}">
      <dgm:prSet/>
      <dgm:spPr/>
      <dgm:t>
        <a:bodyPr/>
        <a:lstStyle/>
        <a:p>
          <a:endParaRPr lang="en-US" b="1"/>
        </a:p>
      </dgm:t>
    </dgm:pt>
    <dgm:pt modelId="{8CD586F3-F499-4FB9-9530-10FF2BA4BD62}">
      <dgm:prSet custT="1"/>
      <dgm:spPr/>
      <dgm:t>
        <a:bodyPr/>
        <a:lstStyle/>
        <a:p>
          <a:r>
            <a:rPr lang="en-US" sz="1400" b="1" dirty="0" err="1" smtClean="0">
              <a:solidFill>
                <a:schemeClr val="tx1">
                  <a:lumMod val="95000"/>
                  <a:lumOff val="5000"/>
                </a:schemeClr>
              </a:solidFill>
            </a:rPr>
            <a:t>Hybridoma</a:t>
          </a:r>
          <a:r>
            <a:rPr lang="en-US" sz="1400" b="1" dirty="0" smtClean="0">
              <a:solidFill>
                <a:schemeClr val="tx1">
                  <a:lumMod val="95000"/>
                  <a:lumOff val="5000"/>
                </a:schemeClr>
              </a:solidFill>
            </a:rPr>
            <a:t> </a:t>
          </a:r>
        </a:p>
        <a:p>
          <a:r>
            <a:rPr lang="en-US" sz="1400" b="1" dirty="0" smtClean="0">
              <a:solidFill>
                <a:schemeClr val="tx1">
                  <a:lumMod val="95000"/>
                  <a:lumOff val="5000"/>
                </a:schemeClr>
              </a:solidFill>
            </a:rPr>
            <a:t>(WT &amp; </a:t>
          </a:r>
          <a:r>
            <a:rPr lang="en-US" sz="1400" b="1" dirty="0" err="1" smtClean="0">
              <a:solidFill>
                <a:schemeClr val="tx1">
                  <a:lumMod val="95000"/>
                  <a:lumOff val="5000"/>
                </a:schemeClr>
              </a:solidFill>
            </a:rPr>
            <a:t>Tg</a:t>
          </a:r>
          <a:r>
            <a:rPr lang="en-US" sz="1400" b="1" dirty="0" smtClean="0">
              <a:solidFill>
                <a:schemeClr val="tx1">
                  <a:lumMod val="95000"/>
                  <a:lumOff val="5000"/>
                </a:schemeClr>
              </a:solidFill>
            </a:rPr>
            <a:t> mice)</a:t>
          </a:r>
          <a:endParaRPr lang="en-US" sz="1400" b="1" dirty="0">
            <a:solidFill>
              <a:schemeClr val="tx1">
                <a:lumMod val="95000"/>
                <a:lumOff val="5000"/>
              </a:schemeClr>
            </a:solidFill>
          </a:endParaRPr>
        </a:p>
      </dgm:t>
    </dgm:pt>
    <dgm:pt modelId="{E8D8C1F3-8E80-4C86-AB48-105EB4DE5D5F}" type="parTrans" cxnId="{C26C8494-CB78-4898-9848-C6F9015DD06C}">
      <dgm:prSet/>
      <dgm:spPr/>
      <dgm:t>
        <a:bodyPr/>
        <a:lstStyle/>
        <a:p>
          <a:endParaRPr lang="en-US" b="1"/>
        </a:p>
      </dgm:t>
    </dgm:pt>
    <dgm:pt modelId="{C30AA0BB-5ACA-49D1-A1FD-C3F3941FD9EF}" type="sibTrans" cxnId="{C26C8494-CB78-4898-9848-C6F9015DD06C}">
      <dgm:prSet/>
      <dgm:spPr/>
      <dgm:t>
        <a:bodyPr/>
        <a:lstStyle/>
        <a:p>
          <a:endParaRPr lang="en-US" b="1"/>
        </a:p>
      </dgm:t>
    </dgm:pt>
    <dgm:pt modelId="{D5B583FE-1D8D-4BCE-BB1A-3227F54EA9E6}">
      <dgm:prSet custT="1"/>
      <dgm:spPr/>
      <dgm:t>
        <a:bodyPr/>
        <a:lstStyle/>
        <a:p>
          <a:r>
            <a:rPr lang="en-US" sz="1400" b="1" dirty="0" smtClean="0">
              <a:solidFill>
                <a:schemeClr val="tx1">
                  <a:lumMod val="95000"/>
                  <a:lumOff val="5000"/>
                </a:schemeClr>
              </a:solidFill>
            </a:rPr>
            <a:t>Phage Display</a:t>
          </a:r>
        </a:p>
        <a:p>
          <a:r>
            <a:rPr lang="en-US" sz="1400" b="1" dirty="0" smtClean="0">
              <a:solidFill>
                <a:schemeClr val="tx1">
                  <a:lumMod val="95000"/>
                  <a:lumOff val="5000"/>
                </a:schemeClr>
              </a:solidFill>
            </a:rPr>
            <a:t>(</a:t>
          </a:r>
          <a:r>
            <a:rPr lang="en-US" sz="1400" b="1" dirty="0" err="1" smtClean="0">
              <a:solidFill>
                <a:schemeClr val="tx1">
                  <a:lumMod val="95000"/>
                  <a:lumOff val="5000"/>
                </a:schemeClr>
              </a:solidFill>
            </a:rPr>
            <a:t>Im</a:t>
          </a:r>
          <a:r>
            <a:rPr lang="en-US" sz="1400" b="1" dirty="0" smtClean="0">
              <a:solidFill>
                <a:schemeClr val="tx1">
                  <a:lumMod val="95000"/>
                  <a:lumOff val="5000"/>
                </a:schemeClr>
              </a:solidFill>
            </a:rPr>
            <a:t> &amp; naïve Lib)</a:t>
          </a:r>
          <a:endParaRPr lang="en-US" sz="1400" b="1" dirty="0">
            <a:solidFill>
              <a:schemeClr val="tx1">
                <a:lumMod val="95000"/>
                <a:lumOff val="5000"/>
              </a:schemeClr>
            </a:solidFill>
          </a:endParaRPr>
        </a:p>
      </dgm:t>
    </dgm:pt>
    <dgm:pt modelId="{18626E1B-7059-412D-B854-15DC60C6279D}" type="parTrans" cxnId="{BF4D07D4-379A-4CC8-BC98-17CD81637CF7}">
      <dgm:prSet/>
      <dgm:spPr/>
      <dgm:t>
        <a:bodyPr/>
        <a:lstStyle/>
        <a:p>
          <a:endParaRPr lang="en-US" b="1"/>
        </a:p>
      </dgm:t>
    </dgm:pt>
    <dgm:pt modelId="{484F8A24-970A-4055-9B84-A06EC79821EC}" type="sibTrans" cxnId="{BF4D07D4-379A-4CC8-BC98-17CD81637CF7}">
      <dgm:prSet/>
      <dgm:spPr/>
      <dgm:t>
        <a:bodyPr/>
        <a:lstStyle/>
        <a:p>
          <a:endParaRPr lang="en-US" b="1"/>
        </a:p>
      </dgm:t>
    </dgm:pt>
    <dgm:pt modelId="{6C9181FE-0EDF-4901-9E4E-C3796BF9E2DC}">
      <dgm:prSet custT="1"/>
      <dgm:spPr/>
      <dgm:t>
        <a:bodyPr/>
        <a:lstStyle/>
        <a:p>
          <a:r>
            <a:rPr lang="en-US" sz="1400" b="1" dirty="0" smtClean="0">
              <a:solidFill>
                <a:schemeClr val="tx1">
                  <a:lumMod val="95000"/>
                  <a:lumOff val="5000"/>
                </a:schemeClr>
              </a:solidFill>
            </a:rPr>
            <a:t>VH/VL sequencing</a:t>
          </a:r>
          <a:endParaRPr lang="en-US" sz="1400" b="1" dirty="0">
            <a:solidFill>
              <a:schemeClr val="tx1">
                <a:lumMod val="95000"/>
                <a:lumOff val="5000"/>
              </a:schemeClr>
            </a:solidFill>
          </a:endParaRPr>
        </a:p>
      </dgm:t>
    </dgm:pt>
    <dgm:pt modelId="{CE55431D-B847-4032-B852-5A4430B959A8}" type="parTrans" cxnId="{F83E4AD7-CBD6-4D3D-90CF-495EE4EC6562}">
      <dgm:prSet/>
      <dgm:spPr/>
      <dgm:t>
        <a:bodyPr/>
        <a:lstStyle/>
        <a:p>
          <a:endParaRPr lang="en-US" b="1"/>
        </a:p>
      </dgm:t>
    </dgm:pt>
    <dgm:pt modelId="{21837A61-DEB1-42E7-B4EB-AEF09FF243A5}" type="sibTrans" cxnId="{F83E4AD7-CBD6-4D3D-90CF-495EE4EC6562}">
      <dgm:prSet/>
      <dgm:spPr/>
      <dgm:t>
        <a:bodyPr/>
        <a:lstStyle/>
        <a:p>
          <a:endParaRPr lang="en-US" b="1"/>
        </a:p>
      </dgm:t>
    </dgm:pt>
    <dgm:pt modelId="{03408F95-6E4F-44FE-9C8C-54D7F918C288}">
      <dgm:prSet custT="1"/>
      <dgm:spPr/>
      <dgm:t>
        <a:bodyPr/>
        <a:lstStyle/>
        <a:p>
          <a:r>
            <a:rPr lang="en-US" sz="1400" b="1" dirty="0" smtClean="0">
              <a:solidFill>
                <a:schemeClr val="tx1">
                  <a:lumMod val="95000"/>
                  <a:lumOff val="5000"/>
                </a:schemeClr>
              </a:solidFill>
            </a:rPr>
            <a:t>Humanization</a:t>
          </a:r>
          <a:endParaRPr lang="en-US" sz="1400" b="1" dirty="0">
            <a:solidFill>
              <a:schemeClr val="tx1">
                <a:lumMod val="95000"/>
                <a:lumOff val="5000"/>
              </a:schemeClr>
            </a:solidFill>
          </a:endParaRPr>
        </a:p>
      </dgm:t>
    </dgm:pt>
    <dgm:pt modelId="{D032DD0E-6B22-4912-8C0A-E3FE20AE4E76}" type="parTrans" cxnId="{DCB153E8-9D5B-480E-BDFE-3116FB45926E}">
      <dgm:prSet/>
      <dgm:spPr/>
      <dgm:t>
        <a:bodyPr/>
        <a:lstStyle/>
        <a:p>
          <a:endParaRPr lang="en-US" b="1"/>
        </a:p>
      </dgm:t>
    </dgm:pt>
    <dgm:pt modelId="{01E6BA3E-C06B-4BF7-AEBC-EAC3D57FCD76}" type="sibTrans" cxnId="{DCB153E8-9D5B-480E-BDFE-3116FB45926E}">
      <dgm:prSet/>
      <dgm:spPr/>
      <dgm:t>
        <a:bodyPr/>
        <a:lstStyle/>
        <a:p>
          <a:endParaRPr lang="en-US" b="1"/>
        </a:p>
      </dgm:t>
    </dgm:pt>
    <dgm:pt modelId="{237D21E4-CF29-41A8-AD14-9A221693647E}">
      <dgm:prSet custT="1"/>
      <dgm:spPr/>
      <dgm:t>
        <a:bodyPr/>
        <a:lstStyle/>
        <a:p>
          <a:r>
            <a:rPr lang="en-US" sz="1400" b="1" dirty="0" smtClean="0">
              <a:solidFill>
                <a:schemeClr val="tx1">
                  <a:lumMod val="95000"/>
                  <a:lumOff val="5000"/>
                </a:schemeClr>
              </a:solidFill>
            </a:rPr>
            <a:t>Affinity Maturation</a:t>
          </a:r>
          <a:endParaRPr lang="en-US" sz="1400" b="1" dirty="0">
            <a:solidFill>
              <a:schemeClr val="tx1">
                <a:lumMod val="95000"/>
                <a:lumOff val="5000"/>
              </a:schemeClr>
            </a:solidFill>
          </a:endParaRPr>
        </a:p>
      </dgm:t>
    </dgm:pt>
    <dgm:pt modelId="{00BED056-347D-40F4-A59D-B0318514E0B9}" type="parTrans" cxnId="{CBE16B45-EFB7-45D8-8C79-4D2EC51D5921}">
      <dgm:prSet/>
      <dgm:spPr/>
      <dgm:t>
        <a:bodyPr/>
        <a:lstStyle/>
        <a:p>
          <a:endParaRPr lang="en-US" b="1"/>
        </a:p>
      </dgm:t>
    </dgm:pt>
    <dgm:pt modelId="{038F7997-4E35-4FC9-BFE3-2276FB2D48BB}" type="sibTrans" cxnId="{CBE16B45-EFB7-45D8-8C79-4D2EC51D5921}">
      <dgm:prSet/>
      <dgm:spPr/>
      <dgm:t>
        <a:bodyPr/>
        <a:lstStyle/>
        <a:p>
          <a:endParaRPr lang="en-US" b="1"/>
        </a:p>
      </dgm:t>
    </dgm:pt>
    <dgm:pt modelId="{DF5D97EB-8BEA-4459-BC45-8811E91D7BA5}">
      <dgm:prSet custT="1"/>
      <dgm:spPr/>
      <dgm:t>
        <a:bodyPr/>
        <a:lstStyle/>
        <a:p>
          <a:r>
            <a:rPr lang="en-US" sz="1400" b="1" dirty="0" smtClean="0">
              <a:solidFill>
                <a:schemeClr val="tx1">
                  <a:lumMod val="95000"/>
                  <a:lumOff val="5000"/>
                </a:schemeClr>
              </a:solidFill>
            </a:rPr>
            <a:t>Binding property and bioactivity</a:t>
          </a:r>
          <a:endParaRPr lang="en-US" sz="1400" b="1" dirty="0">
            <a:solidFill>
              <a:schemeClr val="tx1">
                <a:lumMod val="95000"/>
                <a:lumOff val="5000"/>
              </a:schemeClr>
            </a:solidFill>
          </a:endParaRPr>
        </a:p>
      </dgm:t>
    </dgm:pt>
    <dgm:pt modelId="{3761CB7F-3799-4E43-839E-BD09A5D18526}" type="parTrans" cxnId="{14FE687F-F93D-499E-9C00-B0B60B9CA84F}">
      <dgm:prSet/>
      <dgm:spPr/>
      <dgm:t>
        <a:bodyPr/>
        <a:lstStyle/>
        <a:p>
          <a:endParaRPr lang="en-US" b="1"/>
        </a:p>
      </dgm:t>
    </dgm:pt>
    <dgm:pt modelId="{15880E7A-5FAA-4678-B531-11A5AC918F4C}" type="sibTrans" cxnId="{14FE687F-F93D-499E-9C00-B0B60B9CA84F}">
      <dgm:prSet/>
      <dgm:spPr/>
      <dgm:t>
        <a:bodyPr/>
        <a:lstStyle/>
        <a:p>
          <a:endParaRPr lang="en-US" b="1"/>
        </a:p>
      </dgm:t>
    </dgm:pt>
    <dgm:pt modelId="{114F18D6-D039-462E-A9C6-28D4573BBF9D}">
      <dgm:prSet custT="1"/>
      <dgm:spPr/>
      <dgm:t>
        <a:bodyPr/>
        <a:lstStyle/>
        <a:p>
          <a:r>
            <a:rPr lang="en-US" sz="1400" b="1" dirty="0" err="1" smtClean="0">
              <a:solidFill>
                <a:schemeClr val="tx1">
                  <a:lumMod val="95000"/>
                  <a:lumOff val="5000"/>
                </a:schemeClr>
              </a:solidFill>
            </a:rPr>
            <a:t>Manufactur</a:t>
          </a:r>
          <a:r>
            <a:rPr lang="en-US" sz="1400" b="1" dirty="0" smtClean="0">
              <a:solidFill>
                <a:schemeClr val="tx1">
                  <a:lumMod val="95000"/>
                  <a:lumOff val="5000"/>
                </a:schemeClr>
              </a:solidFill>
            </a:rPr>
            <a:t>-ability</a:t>
          </a:r>
        </a:p>
      </dgm:t>
    </dgm:pt>
    <dgm:pt modelId="{C36ACF16-3D7C-4F35-9B16-1BBFB6ACF130}" type="parTrans" cxnId="{D28BEE68-05D9-499F-9A1C-CA609569B0D0}">
      <dgm:prSet/>
      <dgm:spPr/>
      <dgm:t>
        <a:bodyPr/>
        <a:lstStyle/>
        <a:p>
          <a:endParaRPr lang="en-US" b="1"/>
        </a:p>
      </dgm:t>
    </dgm:pt>
    <dgm:pt modelId="{77F7D23A-FB95-4EE7-A6D3-77AAB5EA777F}" type="sibTrans" cxnId="{D28BEE68-05D9-499F-9A1C-CA609569B0D0}">
      <dgm:prSet/>
      <dgm:spPr/>
      <dgm:t>
        <a:bodyPr/>
        <a:lstStyle/>
        <a:p>
          <a:endParaRPr lang="en-US" b="1"/>
        </a:p>
      </dgm:t>
    </dgm:pt>
    <dgm:pt modelId="{90E9ED5E-EB57-41A2-A3C9-282D6BEB3C8B}">
      <dgm:prSet custT="1"/>
      <dgm:spPr/>
      <dgm:t>
        <a:bodyPr/>
        <a:lstStyle/>
        <a:p>
          <a:r>
            <a:rPr lang="en-US" sz="1400" b="1" dirty="0" smtClean="0">
              <a:solidFill>
                <a:schemeClr val="tx1">
                  <a:lumMod val="95000"/>
                  <a:lumOff val="5000"/>
                </a:schemeClr>
              </a:solidFill>
            </a:rPr>
            <a:t>In vivo PK/TOX</a:t>
          </a:r>
        </a:p>
        <a:p>
          <a:r>
            <a:rPr lang="en-US" sz="1400" b="1" dirty="0" smtClean="0">
              <a:solidFill>
                <a:schemeClr val="tx1">
                  <a:lumMod val="95000"/>
                  <a:lumOff val="5000"/>
                </a:schemeClr>
              </a:solidFill>
            </a:rPr>
            <a:t>/Efficacy</a:t>
          </a:r>
          <a:endParaRPr lang="en-US" sz="1400" b="1" dirty="0">
            <a:solidFill>
              <a:schemeClr val="tx1">
                <a:lumMod val="95000"/>
                <a:lumOff val="5000"/>
              </a:schemeClr>
            </a:solidFill>
          </a:endParaRPr>
        </a:p>
      </dgm:t>
    </dgm:pt>
    <dgm:pt modelId="{E0204899-5BAE-4519-B766-1D54BC52B386}" type="parTrans" cxnId="{65F24E99-146D-4583-AA98-07B6F5E2CEEE}">
      <dgm:prSet/>
      <dgm:spPr/>
      <dgm:t>
        <a:bodyPr/>
        <a:lstStyle/>
        <a:p>
          <a:endParaRPr lang="en-US" b="1"/>
        </a:p>
      </dgm:t>
    </dgm:pt>
    <dgm:pt modelId="{7E84D877-2991-4335-A587-E46EA9817D3E}" type="sibTrans" cxnId="{65F24E99-146D-4583-AA98-07B6F5E2CEEE}">
      <dgm:prSet/>
      <dgm:spPr/>
      <dgm:t>
        <a:bodyPr/>
        <a:lstStyle/>
        <a:p>
          <a:endParaRPr lang="en-US" b="1"/>
        </a:p>
      </dgm:t>
    </dgm:pt>
    <dgm:pt modelId="{9471ED31-5AD3-4983-8B4D-32B6AE446370}">
      <dgm:prSet custT="1"/>
      <dgm:spPr/>
      <dgm:t>
        <a:bodyPr/>
        <a:lstStyle/>
        <a:p>
          <a:r>
            <a:rPr lang="en-US" sz="1400" b="1" dirty="0" smtClean="0">
              <a:solidFill>
                <a:schemeClr val="tx1">
                  <a:lumMod val="95000"/>
                  <a:lumOff val="5000"/>
                </a:schemeClr>
              </a:solidFill>
            </a:rPr>
            <a:t>Screening and Characterization</a:t>
          </a:r>
          <a:endParaRPr lang="en-US" sz="1400" b="1" dirty="0">
            <a:solidFill>
              <a:schemeClr val="tx1">
                <a:lumMod val="95000"/>
                <a:lumOff val="5000"/>
              </a:schemeClr>
            </a:solidFill>
          </a:endParaRPr>
        </a:p>
      </dgm:t>
    </dgm:pt>
    <dgm:pt modelId="{5299D108-EDBC-4824-8033-F32B6BAF2422}" type="parTrans" cxnId="{36920307-2C06-4276-BA01-5B83B8B7D827}">
      <dgm:prSet/>
      <dgm:spPr/>
      <dgm:t>
        <a:bodyPr/>
        <a:lstStyle/>
        <a:p>
          <a:endParaRPr lang="en-US" b="1"/>
        </a:p>
      </dgm:t>
    </dgm:pt>
    <dgm:pt modelId="{4E11A6A3-2B5F-4322-9A98-29A440D90355}" type="sibTrans" cxnId="{36920307-2C06-4276-BA01-5B83B8B7D827}">
      <dgm:prSet/>
      <dgm:spPr/>
      <dgm:t>
        <a:bodyPr/>
        <a:lstStyle/>
        <a:p>
          <a:endParaRPr lang="en-US" b="1"/>
        </a:p>
      </dgm:t>
    </dgm:pt>
    <dgm:pt modelId="{76DFDBFA-5B02-4934-BB2E-BBB5059409BD}" type="pres">
      <dgm:prSet presAssocID="{6F655207-D34A-45DE-B125-4ADDE4D0E703}" presName="diagram" presStyleCnt="0">
        <dgm:presLayoutVars>
          <dgm:chPref val="1"/>
          <dgm:dir/>
          <dgm:animOne val="branch"/>
          <dgm:animLvl val="lvl"/>
          <dgm:resizeHandles/>
        </dgm:presLayoutVars>
      </dgm:prSet>
      <dgm:spPr/>
      <dgm:t>
        <a:bodyPr/>
        <a:lstStyle/>
        <a:p>
          <a:endParaRPr lang="en-US"/>
        </a:p>
      </dgm:t>
    </dgm:pt>
    <dgm:pt modelId="{EDDB23FD-2101-48DA-B21C-2F10E18E48B5}" type="pres">
      <dgm:prSet presAssocID="{8F36F877-F507-4459-9C54-83C083E04ABC}" presName="root" presStyleCnt="0"/>
      <dgm:spPr/>
      <dgm:t>
        <a:bodyPr/>
        <a:lstStyle/>
        <a:p>
          <a:endParaRPr lang="en-US"/>
        </a:p>
      </dgm:t>
    </dgm:pt>
    <dgm:pt modelId="{10538D50-B619-4C67-895A-0D9705CE30B3}" type="pres">
      <dgm:prSet presAssocID="{8F36F877-F507-4459-9C54-83C083E04ABC}" presName="rootComposite" presStyleCnt="0"/>
      <dgm:spPr/>
      <dgm:t>
        <a:bodyPr/>
        <a:lstStyle/>
        <a:p>
          <a:endParaRPr lang="en-US"/>
        </a:p>
      </dgm:t>
    </dgm:pt>
    <dgm:pt modelId="{DB04958E-AAE5-46C6-B8E3-DAC7A308352E}" type="pres">
      <dgm:prSet presAssocID="{8F36F877-F507-4459-9C54-83C083E04ABC}" presName="rootText" presStyleLbl="node1" presStyleIdx="0" presStyleCnt="5"/>
      <dgm:spPr/>
      <dgm:t>
        <a:bodyPr/>
        <a:lstStyle/>
        <a:p>
          <a:endParaRPr lang="en-US"/>
        </a:p>
      </dgm:t>
    </dgm:pt>
    <dgm:pt modelId="{21010151-14F2-4B0E-B061-1311E16127E8}" type="pres">
      <dgm:prSet presAssocID="{8F36F877-F507-4459-9C54-83C083E04ABC}" presName="rootConnector" presStyleLbl="node1" presStyleIdx="0" presStyleCnt="5"/>
      <dgm:spPr/>
      <dgm:t>
        <a:bodyPr/>
        <a:lstStyle/>
        <a:p>
          <a:endParaRPr lang="en-US"/>
        </a:p>
      </dgm:t>
    </dgm:pt>
    <dgm:pt modelId="{B05D37A3-157C-4EFB-A9B0-FD0D76A372F6}" type="pres">
      <dgm:prSet presAssocID="{8F36F877-F507-4459-9C54-83C083E04ABC}" presName="childShape" presStyleCnt="0"/>
      <dgm:spPr/>
      <dgm:t>
        <a:bodyPr/>
        <a:lstStyle/>
        <a:p>
          <a:endParaRPr lang="en-US"/>
        </a:p>
      </dgm:t>
    </dgm:pt>
    <dgm:pt modelId="{A42F8869-7F6B-46B0-A236-9E0484E984B1}" type="pres">
      <dgm:prSet presAssocID="{BA7CC5B1-EA96-49CF-9F9F-54A7C7FFA568}" presName="Name13" presStyleLbl="parChTrans1D2" presStyleIdx="0" presStyleCnt="15"/>
      <dgm:spPr/>
      <dgm:t>
        <a:bodyPr/>
        <a:lstStyle/>
        <a:p>
          <a:endParaRPr lang="en-US"/>
        </a:p>
      </dgm:t>
    </dgm:pt>
    <dgm:pt modelId="{D6F3CB33-3CB7-46F3-B5E6-AE6ACBB4EBBC}" type="pres">
      <dgm:prSet presAssocID="{C217CCA6-9C4B-493D-A0D4-17081B2FD0D4}" presName="childText" presStyleLbl="bgAcc1" presStyleIdx="0" presStyleCnt="15">
        <dgm:presLayoutVars>
          <dgm:bulletEnabled val="1"/>
        </dgm:presLayoutVars>
      </dgm:prSet>
      <dgm:spPr/>
      <dgm:t>
        <a:bodyPr/>
        <a:lstStyle/>
        <a:p>
          <a:endParaRPr lang="en-US"/>
        </a:p>
      </dgm:t>
    </dgm:pt>
    <dgm:pt modelId="{020FB9DC-B471-42BF-BC11-0EB8BBDA8219}" type="pres">
      <dgm:prSet presAssocID="{917C1FF9-C720-42C0-AAE6-A77F143941AA}" presName="Name13" presStyleLbl="parChTrans1D2" presStyleIdx="1" presStyleCnt="15"/>
      <dgm:spPr/>
      <dgm:t>
        <a:bodyPr/>
        <a:lstStyle/>
        <a:p>
          <a:endParaRPr lang="en-US"/>
        </a:p>
      </dgm:t>
    </dgm:pt>
    <dgm:pt modelId="{EA967D12-F479-4D9E-B18B-B614FF2A7030}" type="pres">
      <dgm:prSet presAssocID="{7BDA75D6-B2F6-4E75-A6B4-0D36FC945D74}" presName="childText" presStyleLbl="bgAcc1" presStyleIdx="1" presStyleCnt="15" custLinFactNeighborX="2438" custLinFactNeighborY="-4908">
        <dgm:presLayoutVars>
          <dgm:bulletEnabled val="1"/>
        </dgm:presLayoutVars>
      </dgm:prSet>
      <dgm:spPr/>
      <dgm:t>
        <a:bodyPr/>
        <a:lstStyle/>
        <a:p>
          <a:endParaRPr lang="en-US"/>
        </a:p>
      </dgm:t>
    </dgm:pt>
    <dgm:pt modelId="{FE03335F-3911-4053-B78B-CC4148C870F5}" type="pres">
      <dgm:prSet presAssocID="{368E8D6D-4DC2-4E25-9921-4856A1053858}" presName="Name13" presStyleLbl="parChTrans1D2" presStyleIdx="2" presStyleCnt="15"/>
      <dgm:spPr/>
      <dgm:t>
        <a:bodyPr/>
        <a:lstStyle/>
        <a:p>
          <a:endParaRPr lang="en-US"/>
        </a:p>
      </dgm:t>
    </dgm:pt>
    <dgm:pt modelId="{338E598E-4AAB-4DBA-BA7F-E74B58E6A0E5}" type="pres">
      <dgm:prSet presAssocID="{25B8E9B0-A782-4EA2-8606-034CF7023DA6}" presName="childText" presStyleLbl="bgAcc1" presStyleIdx="2" presStyleCnt="15">
        <dgm:presLayoutVars>
          <dgm:bulletEnabled val="1"/>
        </dgm:presLayoutVars>
      </dgm:prSet>
      <dgm:spPr/>
      <dgm:t>
        <a:bodyPr/>
        <a:lstStyle/>
        <a:p>
          <a:endParaRPr lang="en-US"/>
        </a:p>
      </dgm:t>
    </dgm:pt>
    <dgm:pt modelId="{D362E682-2B51-4E26-B153-F979AF971076}" type="pres">
      <dgm:prSet presAssocID="{C263BB18-4EE6-41D6-B975-2717746F86FF}" presName="root" presStyleCnt="0"/>
      <dgm:spPr/>
      <dgm:t>
        <a:bodyPr/>
        <a:lstStyle/>
        <a:p>
          <a:endParaRPr lang="en-US"/>
        </a:p>
      </dgm:t>
    </dgm:pt>
    <dgm:pt modelId="{8D0CD569-C759-4539-B533-9DFD0FE88AE2}" type="pres">
      <dgm:prSet presAssocID="{C263BB18-4EE6-41D6-B975-2717746F86FF}" presName="rootComposite" presStyleCnt="0"/>
      <dgm:spPr/>
      <dgm:t>
        <a:bodyPr/>
        <a:lstStyle/>
        <a:p>
          <a:endParaRPr lang="en-US"/>
        </a:p>
      </dgm:t>
    </dgm:pt>
    <dgm:pt modelId="{AC52D443-C9AD-461E-ABFB-A33DADD1B8C4}" type="pres">
      <dgm:prSet presAssocID="{C263BB18-4EE6-41D6-B975-2717746F86FF}" presName="rootText" presStyleLbl="node1" presStyleIdx="1" presStyleCnt="5"/>
      <dgm:spPr/>
      <dgm:t>
        <a:bodyPr/>
        <a:lstStyle/>
        <a:p>
          <a:endParaRPr lang="en-US"/>
        </a:p>
      </dgm:t>
    </dgm:pt>
    <dgm:pt modelId="{D0742C1B-2F61-458C-A2EA-F0EAECE6AFC1}" type="pres">
      <dgm:prSet presAssocID="{C263BB18-4EE6-41D6-B975-2717746F86FF}" presName="rootConnector" presStyleLbl="node1" presStyleIdx="1" presStyleCnt="5"/>
      <dgm:spPr/>
      <dgm:t>
        <a:bodyPr/>
        <a:lstStyle/>
        <a:p>
          <a:endParaRPr lang="en-US"/>
        </a:p>
      </dgm:t>
    </dgm:pt>
    <dgm:pt modelId="{2C752C5E-0399-4D66-9E00-3AF95DEE8A32}" type="pres">
      <dgm:prSet presAssocID="{C263BB18-4EE6-41D6-B975-2717746F86FF}" presName="childShape" presStyleCnt="0"/>
      <dgm:spPr/>
      <dgm:t>
        <a:bodyPr/>
        <a:lstStyle/>
        <a:p>
          <a:endParaRPr lang="en-US"/>
        </a:p>
      </dgm:t>
    </dgm:pt>
    <dgm:pt modelId="{7A2AAC89-C2A1-4D86-90D7-2AD2532F79BE}" type="pres">
      <dgm:prSet presAssocID="{5E5EB8CF-9012-4AED-A9FF-08E97CF9D177}" presName="Name13" presStyleLbl="parChTrans1D2" presStyleIdx="3" presStyleCnt="15"/>
      <dgm:spPr/>
      <dgm:t>
        <a:bodyPr/>
        <a:lstStyle/>
        <a:p>
          <a:endParaRPr lang="en-US"/>
        </a:p>
      </dgm:t>
    </dgm:pt>
    <dgm:pt modelId="{EFEB91AD-E791-4D69-A891-CC4A696514CD}" type="pres">
      <dgm:prSet presAssocID="{153E6773-49B0-486B-A2F2-3E93B957E789}" presName="childText" presStyleLbl="bgAcc1" presStyleIdx="3" presStyleCnt="15">
        <dgm:presLayoutVars>
          <dgm:bulletEnabled val="1"/>
        </dgm:presLayoutVars>
      </dgm:prSet>
      <dgm:spPr/>
      <dgm:t>
        <a:bodyPr/>
        <a:lstStyle/>
        <a:p>
          <a:endParaRPr lang="en-US"/>
        </a:p>
      </dgm:t>
    </dgm:pt>
    <dgm:pt modelId="{FE9878A2-BFD0-48FC-ADD6-D5B6F99F9587}" type="pres">
      <dgm:prSet presAssocID="{73087B35-7149-4987-8A31-8238EA06F655}" presName="Name13" presStyleLbl="parChTrans1D2" presStyleIdx="4" presStyleCnt="15"/>
      <dgm:spPr/>
      <dgm:t>
        <a:bodyPr/>
        <a:lstStyle/>
        <a:p>
          <a:endParaRPr lang="en-US"/>
        </a:p>
      </dgm:t>
    </dgm:pt>
    <dgm:pt modelId="{00F35641-0136-45E6-9872-36AB22A72BA7}" type="pres">
      <dgm:prSet presAssocID="{6E66FE07-3C76-4491-B50F-23B9D0CF6EAF}" presName="childText" presStyleLbl="bgAcc1" presStyleIdx="4" presStyleCnt="15">
        <dgm:presLayoutVars>
          <dgm:bulletEnabled val="1"/>
        </dgm:presLayoutVars>
      </dgm:prSet>
      <dgm:spPr/>
      <dgm:t>
        <a:bodyPr/>
        <a:lstStyle/>
        <a:p>
          <a:endParaRPr lang="en-US"/>
        </a:p>
      </dgm:t>
    </dgm:pt>
    <dgm:pt modelId="{5F3AB56A-580D-4FC8-915B-A6FF1BFF6194}" type="pres">
      <dgm:prSet presAssocID="{A1727F60-4988-49E3-98DA-41D903594F1A}" presName="Name13" presStyleLbl="parChTrans1D2" presStyleIdx="5" presStyleCnt="15"/>
      <dgm:spPr/>
      <dgm:t>
        <a:bodyPr/>
        <a:lstStyle/>
        <a:p>
          <a:endParaRPr lang="en-US"/>
        </a:p>
      </dgm:t>
    </dgm:pt>
    <dgm:pt modelId="{2E1F20C6-BDD5-4450-AF3E-1B23C2057E31}" type="pres">
      <dgm:prSet presAssocID="{853F3D99-BAB8-4DCF-9101-796BE26A7134}" presName="childText" presStyleLbl="bgAcc1" presStyleIdx="5" presStyleCnt="15">
        <dgm:presLayoutVars>
          <dgm:bulletEnabled val="1"/>
        </dgm:presLayoutVars>
      </dgm:prSet>
      <dgm:spPr/>
      <dgm:t>
        <a:bodyPr/>
        <a:lstStyle/>
        <a:p>
          <a:endParaRPr lang="en-US"/>
        </a:p>
      </dgm:t>
    </dgm:pt>
    <dgm:pt modelId="{38B5F59F-BD6B-4573-A3D6-5CB299F80544}" type="pres">
      <dgm:prSet presAssocID="{86F5C040-0F8A-4050-8B3F-25931BECBE7B}" presName="root" presStyleCnt="0"/>
      <dgm:spPr/>
      <dgm:t>
        <a:bodyPr/>
        <a:lstStyle/>
        <a:p>
          <a:endParaRPr lang="en-US"/>
        </a:p>
      </dgm:t>
    </dgm:pt>
    <dgm:pt modelId="{F957A101-0A3C-40B1-912A-DCA9BFE29F9E}" type="pres">
      <dgm:prSet presAssocID="{86F5C040-0F8A-4050-8B3F-25931BECBE7B}" presName="rootComposite" presStyleCnt="0"/>
      <dgm:spPr/>
      <dgm:t>
        <a:bodyPr/>
        <a:lstStyle/>
        <a:p>
          <a:endParaRPr lang="en-US"/>
        </a:p>
      </dgm:t>
    </dgm:pt>
    <dgm:pt modelId="{C5039834-9EFE-4D8F-9D78-D16BCCFD5FEB}" type="pres">
      <dgm:prSet presAssocID="{86F5C040-0F8A-4050-8B3F-25931BECBE7B}" presName="rootText" presStyleLbl="node1" presStyleIdx="2" presStyleCnt="5"/>
      <dgm:spPr/>
      <dgm:t>
        <a:bodyPr/>
        <a:lstStyle/>
        <a:p>
          <a:endParaRPr lang="en-US"/>
        </a:p>
      </dgm:t>
    </dgm:pt>
    <dgm:pt modelId="{64A1A3DD-B786-4643-9BC3-773225F0D814}" type="pres">
      <dgm:prSet presAssocID="{86F5C040-0F8A-4050-8B3F-25931BECBE7B}" presName="rootConnector" presStyleLbl="node1" presStyleIdx="2" presStyleCnt="5"/>
      <dgm:spPr/>
      <dgm:t>
        <a:bodyPr/>
        <a:lstStyle/>
        <a:p>
          <a:endParaRPr lang="en-US"/>
        </a:p>
      </dgm:t>
    </dgm:pt>
    <dgm:pt modelId="{49DC3E96-0CEF-4FE1-8BA8-B34B8A052648}" type="pres">
      <dgm:prSet presAssocID="{86F5C040-0F8A-4050-8B3F-25931BECBE7B}" presName="childShape" presStyleCnt="0"/>
      <dgm:spPr/>
      <dgm:t>
        <a:bodyPr/>
        <a:lstStyle/>
        <a:p>
          <a:endParaRPr lang="en-US"/>
        </a:p>
      </dgm:t>
    </dgm:pt>
    <dgm:pt modelId="{86556175-FB22-4017-B494-DA9B0F68B31D}" type="pres">
      <dgm:prSet presAssocID="{E8D8C1F3-8E80-4C86-AB48-105EB4DE5D5F}" presName="Name13" presStyleLbl="parChTrans1D2" presStyleIdx="6" presStyleCnt="15"/>
      <dgm:spPr/>
      <dgm:t>
        <a:bodyPr/>
        <a:lstStyle/>
        <a:p>
          <a:endParaRPr lang="en-US"/>
        </a:p>
      </dgm:t>
    </dgm:pt>
    <dgm:pt modelId="{07680E4F-2201-48A9-854B-124C251BE854}" type="pres">
      <dgm:prSet presAssocID="{8CD586F3-F499-4FB9-9530-10FF2BA4BD62}" presName="childText" presStyleLbl="bgAcc1" presStyleIdx="6" presStyleCnt="15" custScaleX="121132">
        <dgm:presLayoutVars>
          <dgm:bulletEnabled val="1"/>
        </dgm:presLayoutVars>
      </dgm:prSet>
      <dgm:spPr/>
      <dgm:t>
        <a:bodyPr/>
        <a:lstStyle/>
        <a:p>
          <a:endParaRPr lang="en-US"/>
        </a:p>
      </dgm:t>
    </dgm:pt>
    <dgm:pt modelId="{2E7941F5-DA78-4B42-BB05-A310F667818C}" type="pres">
      <dgm:prSet presAssocID="{18626E1B-7059-412D-B854-15DC60C6279D}" presName="Name13" presStyleLbl="parChTrans1D2" presStyleIdx="7" presStyleCnt="15"/>
      <dgm:spPr/>
      <dgm:t>
        <a:bodyPr/>
        <a:lstStyle/>
        <a:p>
          <a:endParaRPr lang="en-US"/>
        </a:p>
      </dgm:t>
    </dgm:pt>
    <dgm:pt modelId="{5D395BE4-A497-451A-9FC0-007BBD30FA13}" type="pres">
      <dgm:prSet presAssocID="{D5B583FE-1D8D-4BCE-BB1A-3227F54EA9E6}" presName="childText" presStyleLbl="bgAcc1" presStyleIdx="7" presStyleCnt="15" custScaleX="127805">
        <dgm:presLayoutVars>
          <dgm:bulletEnabled val="1"/>
        </dgm:presLayoutVars>
      </dgm:prSet>
      <dgm:spPr/>
      <dgm:t>
        <a:bodyPr/>
        <a:lstStyle/>
        <a:p>
          <a:endParaRPr lang="en-US"/>
        </a:p>
      </dgm:t>
    </dgm:pt>
    <dgm:pt modelId="{E04D29BE-998F-4163-90E2-8D6771FDBBA1}" type="pres">
      <dgm:prSet presAssocID="{5299D108-EDBC-4824-8033-F32B6BAF2422}" presName="Name13" presStyleLbl="parChTrans1D2" presStyleIdx="8" presStyleCnt="15"/>
      <dgm:spPr/>
      <dgm:t>
        <a:bodyPr/>
        <a:lstStyle/>
        <a:p>
          <a:endParaRPr lang="en-US"/>
        </a:p>
      </dgm:t>
    </dgm:pt>
    <dgm:pt modelId="{BAB8B468-31B4-4EAF-9833-56555598D3A0}" type="pres">
      <dgm:prSet presAssocID="{9471ED31-5AD3-4983-8B4D-32B6AE446370}" presName="childText" presStyleLbl="bgAcc1" presStyleIdx="8" presStyleCnt="15" custScaleX="131100">
        <dgm:presLayoutVars>
          <dgm:bulletEnabled val="1"/>
        </dgm:presLayoutVars>
      </dgm:prSet>
      <dgm:spPr/>
      <dgm:t>
        <a:bodyPr/>
        <a:lstStyle/>
        <a:p>
          <a:endParaRPr lang="en-US"/>
        </a:p>
      </dgm:t>
    </dgm:pt>
    <dgm:pt modelId="{AEC398EF-7DB5-48BE-A20C-F0B80F6E2ED0}" type="pres">
      <dgm:prSet presAssocID="{2C29C2BA-8E75-4EB2-845F-734762551C38}" presName="root" presStyleCnt="0"/>
      <dgm:spPr/>
      <dgm:t>
        <a:bodyPr/>
        <a:lstStyle/>
        <a:p>
          <a:endParaRPr lang="en-US"/>
        </a:p>
      </dgm:t>
    </dgm:pt>
    <dgm:pt modelId="{F1525A22-1C0F-4E74-9347-B65424D6F938}" type="pres">
      <dgm:prSet presAssocID="{2C29C2BA-8E75-4EB2-845F-734762551C38}" presName="rootComposite" presStyleCnt="0"/>
      <dgm:spPr/>
      <dgm:t>
        <a:bodyPr/>
        <a:lstStyle/>
        <a:p>
          <a:endParaRPr lang="en-US"/>
        </a:p>
      </dgm:t>
    </dgm:pt>
    <dgm:pt modelId="{CDAE3F96-BD37-4448-AA95-D6CE37778FF3}" type="pres">
      <dgm:prSet presAssocID="{2C29C2BA-8E75-4EB2-845F-734762551C38}" presName="rootText" presStyleLbl="node1" presStyleIdx="3" presStyleCnt="5"/>
      <dgm:spPr/>
      <dgm:t>
        <a:bodyPr/>
        <a:lstStyle/>
        <a:p>
          <a:endParaRPr lang="en-US"/>
        </a:p>
      </dgm:t>
    </dgm:pt>
    <dgm:pt modelId="{6BDB518B-75D6-42BA-9D70-56FA6EF35DCC}" type="pres">
      <dgm:prSet presAssocID="{2C29C2BA-8E75-4EB2-845F-734762551C38}" presName="rootConnector" presStyleLbl="node1" presStyleIdx="3" presStyleCnt="5"/>
      <dgm:spPr/>
      <dgm:t>
        <a:bodyPr/>
        <a:lstStyle/>
        <a:p>
          <a:endParaRPr lang="en-US"/>
        </a:p>
      </dgm:t>
    </dgm:pt>
    <dgm:pt modelId="{AAA81AE7-7A6B-45AB-B818-3FAE11164DC5}" type="pres">
      <dgm:prSet presAssocID="{2C29C2BA-8E75-4EB2-845F-734762551C38}" presName="childShape" presStyleCnt="0"/>
      <dgm:spPr/>
      <dgm:t>
        <a:bodyPr/>
        <a:lstStyle/>
        <a:p>
          <a:endParaRPr lang="en-US"/>
        </a:p>
      </dgm:t>
    </dgm:pt>
    <dgm:pt modelId="{F0D100AD-43CE-47DE-93C1-63B98CAEBF41}" type="pres">
      <dgm:prSet presAssocID="{CE55431D-B847-4032-B852-5A4430B959A8}" presName="Name13" presStyleLbl="parChTrans1D2" presStyleIdx="9" presStyleCnt="15"/>
      <dgm:spPr/>
      <dgm:t>
        <a:bodyPr/>
        <a:lstStyle/>
        <a:p>
          <a:endParaRPr lang="en-US"/>
        </a:p>
      </dgm:t>
    </dgm:pt>
    <dgm:pt modelId="{4CC9BD86-106C-4562-85B9-0850EDCADEC9}" type="pres">
      <dgm:prSet presAssocID="{6C9181FE-0EDF-4901-9E4E-C3796BF9E2DC}" presName="childText" presStyleLbl="bgAcc1" presStyleIdx="9" presStyleCnt="15" custScaleX="118570">
        <dgm:presLayoutVars>
          <dgm:bulletEnabled val="1"/>
        </dgm:presLayoutVars>
      </dgm:prSet>
      <dgm:spPr/>
      <dgm:t>
        <a:bodyPr/>
        <a:lstStyle/>
        <a:p>
          <a:endParaRPr lang="en-US"/>
        </a:p>
      </dgm:t>
    </dgm:pt>
    <dgm:pt modelId="{440E8A17-2C87-4BB7-8C45-8F57ED4169C3}" type="pres">
      <dgm:prSet presAssocID="{D032DD0E-6B22-4912-8C0A-E3FE20AE4E76}" presName="Name13" presStyleLbl="parChTrans1D2" presStyleIdx="10" presStyleCnt="15"/>
      <dgm:spPr/>
      <dgm:t>
        <a:bodyPr/>
        <a:lstStyle/>
        <a:p>
          <a:endParaRPr lang="en-US"/>
        </a:p>
      </dgm:t>
    </dgm:pt>
    <dgm:pt modelId="{C407104E-6591-4D2A-96F6-B6FFB31BF75E}" type="pres">
      <dgm:prSet presAssocID="{03408F95-6E4F-44FE-9C8C-54D7F918C288}" presName="childText" presStyleLbl="bgAcc1" presStyleIdx="10" presStyleCnt="15" custScaleX="118570">
        <dgm:presLayoutVars>
          <dgm:bulletEnabled val="1"/>
        </dgm:presLayoutVars>
      </dgm:prSet>
      <dgm:spPr/>
      <dgm:t>
        <a:bodyPr/>
        <a:lstStyle/>
        <a:p>
          <a:endParaRPr lang="en-US"/>
        </a:p>
      </dgm:t>
    </dgm:pt>
    <dgm:pt modelId="{25E0B21A-EE86-4F6B-87AD-395F40C143BA}" type="pres">
      <dgm:prSet presAssocID="{00BED056-347D-40F4-A59D-B0318514E0B9}" presName="Name13" presStyleLbl="parChTrans1D2" presStyleIdx="11" presStyleCnt="15"/>
      <dgm:spPr/>
      <dgm:t>
        <a:bodyPr/>
        <a:lstStyle/>
        <a:p>
          <a:endParaRPr lang="en-US"/>
        </a:p>
      </dgm:t>
    </dgm:pt>
    <dgm:pt modelId="{EECA5609-FFF4-468B-AAC0-F0FEBD5CCA2D}" type="pres">
      <dgm:prSet presAssocID="{237D21E4-CF29-41A8-AD14-9A221693647E}" presName="childText" presStyleLbl="bgAcc1" presStyleIdx="11" presStyleCnt="15" custScaleX="118570">
        <dgm:presLayoutVars>
          <dgm:bulletEnabled val="1"/>
        </dgm:presLayoutVars>
      </dgm:prSet>
      <dgm:spPr/>
      <dgm:t>
        <a:bodyPr/>
        <a:lstStyle/>
        <a:p>
          <a:endParaRPr lang="en-US"/>
        </a:p>
      </dgm:t>
    </dgm:pt>
    <dgm:pt modelId="{944BEAD9-9751-46AD-94B6-B57F27F0F13A}" type="pres">
      <dgm:prSet presAssocID="{86A8104A-6AB9-4696-96DB-D487310ADE89}" presName="root" presStyleCnt="0"/>
      <dgm:spPr/>
      <dgm:t>
        <a:bodyPr/>
        <a:lstStyle/>
        <a:p>
          <a:endParaRPr lang="en-US"/>
        </a:p>
      </dgm:t>
    </dgm:pt>
    <dgm:pt modelId="{29DF9019-4B90-481F-89CD-BD5DDEAF3C15}" type="pres">
      <dgm:prSet presAssocID="{86A8104A-6AB9-4696-96DB-D487310ADE89}" presName="rootComposite" presStyleCnt="0"/>
      <dgm:spPr/>
      <dgm:t>
        <a:bodyPr/>
        <a:lstStyle/>
        <a:p>
          <a:endParaRPr lang="en-US"/>
        </a:p>
      </dgm:t>
    </dgm:pt>
    <dgm:pt modelId="{3DA8FCF7-F9A0-4A75-8DC8-31A984DD31FB}" type="pres">
      <dgm:prSet presAssocID="{86A8104A-6AB9-4696-96DB-D487310ADE89}" presName="rootText" presStyleLbl="node1" presStyleIdx="4" presStyleCnt="5"/>
      <dgm:spPr/>
      <dgm:t>
        <a:bodyPr/>
        <a:lstStyle/>
        <a:p>
          <a:endParaRPr lang="en-US"/>
        </a:p>
      </dgm:t>
    </dgm:pt>
    <dgm:pt modelId="{238BEED1-A38B-497F-9967-E35C59BB0F48}" type="pres">
      <dgm:prSet presAssocID="{86A8104A-6AB9-4696-96DB-D487310ADE89}" presName="rootConnector" presStyleLbl="node1" presStyleIdx="4" presStyleCnt="5"/>
      <dgm:spPr/>
      <dgm:t>
        <a:bodyPr/>
        <a:lstStyle/>
        <a:p>
          <a:endParaRPr lang="en-US"/>
        </a:p>
      </dgm:t>
    </dgm:pt>
    <dgm:pt modelId="{5DAA6242-5EFC-4ABA-961B-F1C82452964A}" type="pres">
      <dgm:prSet presAssocID="{86A8104A-6AB9-4696-96DB-D487310ADE89}" presName="childShape" presStyleCnt="0"/>
      <dgm:spPr/>
      <dgm:t>
        <a:bodyPr/>
        <a:lstStyle/>
        <a:p>
          <a:endParaRPr lang="en-US"/>
        </a:p>
      </dgm:t>
    </dgm:pt>
    <dgm:pt modelId="{1327C332-981A-40DB-AC1E-D2ED276B55C7}" type="pres">
      <dgm:prSet presAssocID="{3761CB7F-3799-4E43-839E-BD09A5D18526}" presName="Name13" presStyleLbl="parChTrans1D2" presStyleIdx="12" presStyleCnt="15"/>
      <dgm:spPr/>
      <dgm:t>
        <a:bodyPr/>
        <a:lstStyle/>
        <a:p>
          <a:endParaRPr lang="en-US"/>
        </a:p>
      </dgm:t>
    </dgm:pt>
    <dgm:pt modelId="{C8F3222E-A290-422F-BFC7-65DAEE6BBC01}" type="pres">
      <dgm:prSet presAssocID="{DF5D97EB-8BEA-4459-BC45-8811E91D7BA5}" presName="childText" presStyleLbl="bgAcc1" presStyleIdx="12" presStyleCnt="15">
        <dgm:presLayoutVars>
          <dgm:bulletEnabled val="1"/>
        </dgm:presLayoutVars>
      </dgm:prSet>
      <dgm:spPr/>
      <dgm:t>
        <a:bodyPr/>
        <a:lstStyle/>
        <a:p>
          <a:endParaRPr lang="en-US"/>
        </a:p>
      </dgm:t>
    </dgm:pt>
    <dgm:pt modelId="{EECAE4D1-B48B-4CFA-AE1C-C8911A45A9E8}" type="pres">
      <dgm:prSet presAssocID="{C36ACF16-3D7C-4F35-9B16-1BBFB6ACF130}" presName="Name13" presStyleLbl="parChTrans1D2" presStyleIdx="13" presStyleCnt="15"/>
      <dgm:spPr/>
      <dgm:t>
        <a:bodyPr/>
        <a:lstStyle/>
        <a:p>
          <a:endParaRPr lang="en-US"/>
        </a:p>
      </dgm:t>
    </dgm:pt>
    <dgm:pt modelId="{E0B7D6B2-EFB4-45EE-B3D9-D1FDA2F2C97B}" type="pres">
      <dgm:prSet presAssocID="{114F18D6-D039-462E-A9C6-28D4573BBF9D}" presName="childText" presStyleLbl="bgAcc1" presStyleIdx="13" presStyleCnt="15">
        <dgm:presLayoutVars>
          <dgm:bulletEnabled val="1"/>
        </dgm:presLayoutVars>
      </dgm:prSet>
      <dgm:spPr/>
      <dgm:t>
        <a:bodyPr/>
        <a:lstStyle/>
        <a:p>
          <a:endParaRPr lang="en-US"/>
        </a:p>
      </dgm:t>
    </dgm:pt>
    <dgm:pt modelId="{18E14087-D955-451E-A805-E596FDE10575}" type="pres">
      <dgm:prSet presAssocID="{E0204899-5BAE-4519-B766-1D54BC52B386}" presName="Name13" presStyleLbl="parChTrans1D2" presStyleIdx="14" presStyleCnt="15"/>
      <dgm:spPr/>
      <dgm:t>
        <a:bodyPr/>
        <a:lstStyle/>
        <a:p>
          <a:endParaRPr lang="en-US"/>
        </a:p>
      </dgm:t>
    </dgm:pt>
    <dgm:pt modelId="{7DDFBED4-0165-49D6-BEBD-BBD75432DFFE}" type="pres">
      <dgm:prSet presAssocID="{90E9ED5E-EB57-41A2-A3C9-282D6BEB3C8B}" presName="childText" presStyleLbl="bgAcc1" presStyleIdx="14" presStyleCnt="15">
        <dgm:presLayoutVars>
          <dgm:bulletEnabled val="1"/>
        </dgm:presLayoutVars>
      </dgm:prSet>
      <dgm:spPr/>
      <dgm:t>
        <a:bodyPr/>
        <a:lstStyle/>
        <a:p>
          <a:endParaRPr lang="en-US"/>
        </a:p>
      </dgm:t>
    </dgm:pt>
  </dgm:ptLst>
  <dgm:cxnLst>
    <dgm:cxn modelId="{972D761B-BCEA-464F-8482-0C99F682C0ED}" type="presOf" srcId="{00BED056-347D-40F4-A59D-B0318514E0B9}" destId="{25E0B21A-EE86-4F6B-87AD-395F40C143BA}" srcOrd="0" destOrd="0" presId="urn:microsoft.com/office/officeart/2005/8/layout/hierarchy3"/>
    <dgm:cxn modelId="{A434ABAE-3165-4447-8091-9E43F3AD836C}" type="presOf" srcId="{18626E1B-7059-412D-B854-15DC60C6279D}" destId="{2E7941F5-DA78-4B42-BB05-A310F667818C}" srcOrd="0" destOrd="0" presId="urn:microsoft.com/office/officeart/2005/8/layout/hierarchy3"/>
    <dgm:cxn modelId="{206E77D6-AE5B-4B48-830C-508699A08521}" type="presOf" srcId="{9471ED31-5AD3-4983-8B4D-32B6AE446370}" destId="{BAB8B468-31B4-4EAF-9833-56555598D3A0}" srcOrd="0" destOrd="0" presId="urn:microsoft.com/office/officeart/2005/8/layout/hierarchy3"/>
    <dgm:cxn modelId="{20FCBE0C-FC41-4B2A-9C3C-8D06B4EC92AC}" type="presOf" srcId="{D5B583FE-1D8D-4BCE-BB1A-3227F54EA9E6}" destId="{5D395BE4-A497-451A-9FC0-007BBD30FA13}" srcOrd="0" destOrd="0" presId="urn:microsoft.com/office/officeart/2005/8/layout/hierarchy3"/>
    <dgm:cxn modelId="{493FC3B7-1AD4-45CD-A636-D2B72F6D9891}" type="presOf" srcId="{C217CCA6-9C4B-493D-A0D4-17081B2FD0D4}" destId="{D6F3CB33-3CB7-46F3-B5E6-AE6ACBB4EBBC}" srcOrd="0" destOrd="0" presId="urn:microsoft.com/office/officeart/2005/8/layout/hierarchy3"/>
    <dgm:cxn modelId="{62DEF013-7E8D-4D90-8D39-A00A82D2FD3E}" srcId="{6F655207-D34A-45DE-B125-4ADDE4D0E703}" destId="{86F5C040-0F8A-4050-8B3F-25931BECBE7B}" srcOrd="2" destOrd="0" parTransId="{67A62B27-C39E-4F19-BBF9-9E65F4ABB5B4}" sibTransId="{B5CC6122-22BA-4134-BE4F-C47B61C0A326}"/>
    <dgm:cxn modelId="{CBE16B45-EFB7-45D8-8C79-4D2EC51D5921}" srcId="{2C29C2BA-8E75-4EB2-845F-734762551C38}" destId="{237D21E4-CF29-41A8-AD14-9A221693647E}" srcOrd="2" destOrd="0" parTransId="{00BED056-347D-40F4-A59D-B0318514E0B9}" sibTransId="{038F7997-4E35-4FC9-BFE3-2276FB2D48BB}"/>
    <dgm:cxn modelId="{36920307-2C06-4276-BA01-5B83B8B7D827}" srcId="{86F5C040-0F8A-4050-8B3F-25931BECBE7B}" destId="{9471ED31-5AD3-4983-8B4D-32B6AE446370}" srcOrd="2" destOrd="0" parTransId="{5299D108-EDBC-4824-8033-F32B6BAF2422}" sibTransId="{4E11A6A3-2B5F-4322-9A98-29A440D90355}"/>
    <dgm:cxn modelId="{F67AAB0C-E7F8-445D-B1FC-7F6C5929B96C}" srcId="{C263BB18-4EE6-41D6-B975-2717746F86FF}" destId="{153E6773-49B0-486B-A2F2-3E93B957E789}" srcOrd="0" destOrd="0" parTransId="{5E5EB8CF-9012-4AED-A9FF-08E97CF9D177}" sibTransId="{897969C1-D0CD-4ABD-9462-E3E76864B406}"/>
    <dgm:cxn modelId="{F21FC36A-9399-492C-932C-CD830759C92F}" type="presOf" srcId="{5E5EB8CF-9012-4AED-A9FF-08E97CF9D177}" destId="{7A2AAC89-C2A1-4D86-90D7-2AD2532F79BE}" srcOrd="0" destOrd="0" presId="urn:microsoft.com/office/officeart/2005/8/layout/hierarchy3"/>
    <dgm:cxn modelId="{597125B2-221D-4146-B06F-310C4DBF0D77}" type="presOf" srcId="{6E66FE07-3C76-4491-B50F-23B9D0CF6EAF}" destId="{00F35641-0136-45E6-9872-36AB22A72BA7}" srcOrd="0" destOrd="0" presId="urn:microsoft.com/office/officeart/2005/8/layout/hierarchy3"/>
    <dgm:cxn modelId="{CE4D280F-940C-417D-8619-DB4755E6C337}" type="presOf" srcId="{86A8104A-6AB9-4696-96DB-D487310ADE89}" destId="{3DA8FCF7-F9A0-4A75-8DC8-31A984DD31FB}" srcOrd="0" destOrd="0" presId="urn:microsoft.com/office/officeart/2005/8/layout/hierarchy3"/>
    <dgm:cxn modelId="{B6CD97EC-676D-45F0-8B8D-1B40AC061ECB}" type="presOf" srcId="{237D21E4-CF29-41A8-AD14-9A221693647E}" destId="{EECA5609-FFF4-468B-AAC0-F0FEBD5CCA2D}" srcOrd="0" destOrd="0" presId="urn:microsoft.com/office/officeart/2005/8/layout/hierarchy3"/>
    <dgm:cxn modelId="{319E0504-CEB1-45F8-83F5-01C63907BF14}" type="presOf" srcId="{86A8104A-6AB9-4696-96DB-D487310ADE89}" destId="{238BEED1-A38B-497F-9967-E35C59BB0F48}" srcOrd="1" destOrd="0" presId="urn:microsoft.com/office/officeart/2005/8/layout/hierarchy3"/>
    <dgm:cxn modelId="{D28BEE68-05D9-499F-9A1C-CA609569B0D0}" srcId="{86A8104A-6AB9-4696-96DB-D487310ADE89}" destId="{114F18D6-D039-462E-A9C6-28D4573BBF9D}" srcOrd="1" destOrd="0" parTransId="{C36ACF16-3D7C-4F35-9B16-1BBFB6ACF130}" sibTransId="{77F7D23A-FB95-4EE7-A6D3-77AAB5EA777F}"/>
    <dgm:cxn modelId="{1E02A4D7-0F51-406E-B07A-03C4026A2F22}" srcId="{C263BB18-4EE6-41D6-B975-2717746F86FF}" destId="{853F3D99-BAB8-4DCF-9101-796BE26A7134}" srcOrd="2" destOrd="0" parTransId="{A1727F60-4988-49E3-98DA-41D903594F1A}" sibTransId="{2FD15EE4-80D3-434E-A8FB-1ED4560FAE8E}"/>
    <dgm:cxn modelId="{BF4D07D4-379A-4CC8-BC98-17CD81637CF7}" srcId="{86F5C040-0F8A-4050-8B3F-25931BECBE7B}" destId="{D5B583FE-1D8D-4BCE-BB1A-3227F54EA9E6}" srcOrd="1" destOrd="0" parTransId="{18626E1B-7059-412D-B854-15DC60C6279D}" sibTransId="{484F8A24-970A-4055-9B84-A06EC79821EC}"/>
    <dgm:cxn modelId="{BE5BFC3B-FE77-4657-83DB-2278DCC1CFAA}" type="presOf" srcId="{7BDA75D6-B2F6-4E75-A6B4-0D36FC945D74}" destId="{EA967D12-F479-4D9E-B18B-B614FF2A7030}" srcOrd="0" destOrd="0" presId="urn:microsoft.com/office/officeart/2005/8/layout/hierarchy3"/>
    <dgm:cxn modelId="{BEE0FB26-6465-4C7B-8517-69EB52862D8C}" type="presOf" srcId="{CE55431D-B847-4032-B852-5A4430B959A8}" destId="{F0D100AD-43CE-47DE-93C1-63B98CAEBF41}" srcOrd="0" destOrd="0" presId="urn:microsoft.com/office/officeart/2005/8/layout/hierarchy3"/>
    <dgm:cxn modelId="{1EC7D8DD-FA95-4636-8049-A9E1BE722B81}" type="presOf" srcId="{6F655207-D34A-45DE-B125-4ADDE4D0E703}" destId="{76DFDBFA-5B02-4934-BB2E-BBB5059409BD}" srcOrd="0" destOrd="0" presId="urn:microsoft.com/office/officeart/2005/8/layout/hierarchy3"/>
    <dgm:cxn modelId="{FC1E5493-FD2F-46CA-ADAB-8CBF7D84A715}" type="presOf" srcId="{3761CB7F-3799-4E43-839E-BD09A5D18526}" destId="{1327C332-981A-40DB-AC1E-D2ED276B55C7}" srcOrd="0" destOrd="0" presId="urn:microsoft.com/office/officeart/2005/8/layout/hierarchy3"/>
    <dgm:cxn modelId="{53F374CF-C8F0-409B-86A8-4F198919D0CC}" type="presOf" srcId="{8F36F877-F507-4459-9C54-83C083E04ABC}" destId="{DB04958E-AAE5-46C6-B8E3-DAC7A308352E}" srcOrd="0" destOrd="0" presId="urn:microsoft.com/office/officeart/2005/8/layout/hierarchy3"/>
    <dgm:cxn modelId="{CCC33CB4-F8F3-417D-B81A-0C29C7F4F690}" type="presOf" srcId="{153E6773-49B0-486B-A2F2-3E93B957E789}" destId="{EFEB91AD-E791-4D69-A891-CC4A696514CD}" srcOrd="0" destOrd="0" presId="urn:microsoft.com/office/officeart/2005/8/layout/hierarchy3"/>
    <dgm:cxn modelId="{D88FCC07-3C2F-4B0D-8687-BE42A309D399}" srcId="{8F36F877-F507-4459-9C54-83C083E04ABC}" destId="{C217CCA6-9C4B-493D-A0D4-17081B2FD0D4}" srcOrd="0" destOrd="0" parTransId="{BA7CC5B1-EA96-49CF-9F9F-54A7C7FFA568}" sibTransId="{96BB370A-501C-481D-8517-4C468979C2EF}"/>
    <dgm:cxn modelId="{E4ED4934-B260-4FE3-8CEF-7E9A3FC62EC3}" type="presOf" srcId="{86F5C040-0F8A-4050-8B3F-25931BECBE7B}" destId="{C5039834-9EFE-4D8F-9D78-D16BCCFD5FEB}" srcOrd="0" destOrd="0" presId="urn:microsoft.com/office/officeart/2005/8/layout/hierarchy3"/>
    <dgm:cxn modelId="{290FF2C2-E7B1-47FA-9155-87C248B9303F}" type="presOf" srcId="{2C29C2BA-8E75-4EB2-845F-734762551C38}" destId="{CDAE3F96-BD37-4448-AA95-D6CE37778FF3}" srcOrd="0" destOrd="0" presId="urn:microsoft.com/office/officeart/2005/8/layout/hierarchy3"/>
    <dgm:cxn modelId="{65F24E99-146D-4583-AA98-07B6F5E2CEEE}" srcId="{86A8104A-6AB9-4696-96DB-D487310ADE89}" destId="{90E9ED5E-EB57-41A2-A3C9-282D6BEB3C8B}" srcOrd="2" destOrd="0" parTransId="{E0204899-5BAE-4519-B766-1D54BC52B386}" sibTransId="{7E84D877-2991-4335-A587-E46EA9817D3E}"/>
    <dgm:cxn modelId="{B2B0A28E-FCE6-48C6-9A21-A97040BA654F}" type="presOf" srcId="{86F5C040-0F8A-4050-8B3F-25931BECBE7B}" destId="{64A1A3DD-B786-4643-9BC3-773225F0D814}" srcOrd="1" destOrd="0" presId="urn:microsoft.com/office/officeart/2005/8/layout/hierarchy3"/>
    <dgm:cxn modelId="{59189954-DA1D-457B-A134-D4DD6D7AC16A}" type="presOf" srcId="{8CD586F3-F499-4FB9-9530-10FF2BA4BD62}" destId="{07680E4F-2201-48A9-854B-124C251BE854}" srcOrd="0" destOrd="0" presId="urn:microsoft.com/office/officeart/2005/8/layout/hierarchy3"/>
    <dgm:cxn modelId="{F83E4AD7-CBD6-4D3D-90CF-495EE4EC6562}" srcId="{2C29C2BA-8E75-4EB2-845F-734762551C38}" destId="{6C9181FE-0EDF-4901-9E4E-C3796BF9E2DC}" srcOrd="0" destOrd="0" parTransId="{CE55431D-B847-4032-B852-5A4430B959A8}" sibTransId="{21837A61-DEB1-42E7-B4EB-AEF09FF243A5}"/>
    <dgm:cxn modelId="{BFCE8A60-9F24-47AF-B127-02897093032A}" type="presOf" srcId="{BA7CC5B1-EA96-49CF-9F9F-54A7C7FFA568}" destId="{A42F8869-7F6B-46B0-A236-9E0484E984B1}" srcOrd="0" destOrd="0" presId="urn:microsoft.com/office/officeart/2005/8/layout/hierarchy3"/>
    <dgm:cxn modelId="{439EF239-A1E6-4C8C-8B93-39F38497F758}" type="presOf" srcId="{2C29C2BA-8E75-4EB2-845F-734762551C38}" destId="{6BDB518B-75D6-42BA-9D70-56FA6EF35DCC}" srcOrd="1" destOrd="0" presId="urn:microsoft.com/office/officeart/2005/8/layout/hierarchy3"/>
    <dgm:cxn modelId="{906378B1-62B5-4842-A7A8-24A8C80B0ECE}" type="presOf" srcId="{8F36F877-F507-4459-9C54-83C083E04ABC}" destId="{21010151-14F2-4B0E-B061-1311E16127E8}" srcOrd="1" destOrd="0" presId="urn:microsoft.com/office/officeart/2005/8/layout/hierarchy3"/>
    <dgm:cxn modelId="{EF3A8C37-98AB-4987-9785-39EA3421EAB3}" type="presOf" srcId="{73087B35-7149-4987-8A31-8238EA06F655}" destId="{FE9878A2-BFD0-48FC-ADD6-D5B6F99F9587}" srcOrd="0" destOrd="0" presId="urn:microsoft.com/office/officeart/2005/8/layout/hierarchy3"/>
    <dgm:cxn modelId="{F8BC54D3-1138-4FD6-968C-2A1E39550D52}" type="presOf" srcId="{DF5D97EB-8BEA-4459-BC45-8811E91D7BA5}" destId="{C8F3222E-A290-422F-BFC7-65DAEE6BBC01}" srcOrd="0" destOrd="0" presId="urn:microsoft.com/office/officeart/2005/8/layout/hierarchy3"/>
    <dgm:cxn modelId="{7A8C3D41-EC0A-4945-AD3B-36F2D52AE7CF}" type="presOf" srcId="{6C9181FE-0EDF-4901-9E4E-C3796BF9E2DC}" destId="{4CC9BD86-106C-4562-85B9-0850EDCADEC9}" srcOrd="0" destOrd="0" presId="urn:microsoft.com/office/officeart/2005/8/layout/hierarchy3"/>
    <dgm:cxn modelId="{DCB153E8-9D5B-480E-BDFE-3116FB45926E}" srcId="{2C29C2BA-8E75-4EB2-845F-734762551C38}" destId="{03408F95-6E4F-44FE-9C8C-54D7F918C288}" srcOrd="1" destOrd="0" parTransId="{D032DD0E-6B22-4912-8C0A-E3FE20AE4E76}" sibTransId="{01E6BA3E-C06B-4BF7-AEBC-EAC3D57FCD76}"/>
    <dgm:cxn modelId="{7F6867D7-037D-4604-AD45-FF0D8A917097}" type="presOf" srcId="{90E9ED5E-EB57-41A2-A3C9-282D6BEB3C8B}" destId="{7DDFBED4-0165-49D6-BEBD-BBD75432DFFE}" srcOrd="0" destOrd="0" presId="urn:microsoft.com/office/officeart/2005/8/layout/hierarchy3"/>
    <dgm:cxn modelId="{39A2C171-C4C8-415A-A9D5-6AEEFACECD00}" type="presOf" srcId="{E0204899-5BAE-4519-B766-1D54BC52B386}" destId="{18E14087-D955-451E-A805-E596FDE10575}" srcOrd="0" destOrd="0" presId="urn:microsoft.com/office/officeart/2005/8/layout/hierarchy3"/>
    <dgm:cxn modelId="{CEC22AF1-BA36-4EF4-A8E8-AACE00984604}" type="presOf" srcId="{C36ACF16-3D7C-4F35-9B16-1BBFB6ACF130}" destId="{EECAE4D1-B48B-4CFA-AE1C-C8911A45A9E8}" srcOrd="0" destOrd="0" presId="urn:microsoft.com/office/officeart/2005/8/layout/hierarchy3"/>
    <dgm:cxn modelId="{57A3EA2F-FFF3-4550-A880-2FD89BEA9197}" type="presOf" srcId="{03408F95-6E4F-44FE-9C8C-54D7F918C288}" destId="{C407104E-6591-4D2A-96F6-B6FFB31BF75E}" srcOrd="0" destOrd="0" presId="urn:microsoft.com/office/officeart/2005/8/layout/hierarchy3"/>
    <dgm:cxn modelId="{E26BBE0B-4CDF-4EC9-B42F-4E9F3A3C582C}" srcId="{6F655207-D34A-45DE-B125-4ADDE4D0E703}" destId="{8F36F877-F507-4459-9C54-83C083E04ABC}" srcOrd="0" destOrd="0" parTransId="{ED39ADC6-3B17-44D5-B344-1C6D8731ACA4}" sibTransId="{F0F0855A-1499-4DAF-9429-B89A641D2C53}"/>
    <dgm:cxn modelId="{771466FA-D409-403D-B0BD-9B3782CA05B9}" srcId="{8F36F877-F507-4459-9C54-83C083E04ABC}" destId="{7BDA75D6-B2F6-4E75-A6B4-0D36FC945D74}" srcOrd="1" destOrd="0" parTransId="{917C1FF9-C720-42C0-AAE6-A77F143941AA}" sibTransId="{8A144CFF-EEBA-4EA8-BC4A-963661B6E3F7}"/>
    <dgm:cxn modelId="{D5C0A259-D675-4063-95F2-8BC6D57BB179}" srcId="{6F655207-D34A-45DE-B125-4ADDE4D0E703}" destId="{C263BB18-4EE6-41D6-B975-2717746F86FF}" srcOrd="1" destOrd="0" parTransId="{A21D1A5C-541F-405A-94D9-FAEBF6E8E6A7}" sibTransId="{1D0F0B75-8646-4E01-A509-EB923CB332EE}"/>
    <dgm:cxn modelId="{6C628BD1-2C2D-4CFD-8617-B5915831549C}" type="presOf" srcId="{5299D108-EDBC-4824-8033-F32B6BAF2422}" destId="{E04D29BE-998F-4163-90E2-8D6771FDBBA1}" srcOrd="0" destOrd="0" presId="urn:microsoft.com/office/officeart/2005/8/layout/hierarchy3"/>
    <dgm:cxn modelId="{4D5D50D8-4E06-41D5-9DE3-0D390D0DE41E}" type="presOf" srcId="{25B8E9B0-A782-4EA2-8606-034CF7023DA6}" destId="{338E598E-4AAB-4DBA-BA7F-E74B58E6A0E5}" srcOrd="0" destOrd="0" presId="urn:microsoft.com/office/officeart/2005/8/layout/hierarchy3"/>
    <dgm:cxn modelId="{CBB92448-FFDD-4EA0-BC4A-3BFA2136A575}" type="presOf" srcId="{853F3D99-BAB8-4DCF-9101-796BE26A7134}" destId="{2E1F20C6-BDD5-4450-AF3E-1B23C2057E31}" srcOrd="0" destOrd="0" presId="urn:microsoft.com/office/officeart/2005/8/layout/hierarchy3"/>
    <dgm:cxn modelId="{DFF8F18C-6312-4CE5-8EAA-3960D76829E0}" type="presOf" srcId="{C263BB18-4EE6-41D6-B975-2717746F86FF}" destId="{D0742C1B-2F61-458C-A2EA-F0EAECE6AFC1}" srcOrd="1" destOrd="0" presId="urn:microsoft.com/office/officeart/2005/8/layout/hierarchy3"/>
    <dgm:cxn modelId="{9934E2F6-1566-466E-9FCF-E3513D68A37A}" srcId="{6F655207-D34A-45DE-B125-4ADDE4D0E703}" destId="{86A8104A-6AB9-4696-96DB-D487310ADE89}" srcOrd="4" destOrd="0" parTransId="{51F98F26-F5D6-4D8C-85DF-CDA540CE783D}" sibTransId="{A60E089E-6F6A-4C46-9CB3-649AE24A68E3}"/>
    <dgm:cxn modelId="{C6C38DFA-96B1-47A5-862F-84BB90CA718E}" type="presOf" srcId="{368E8D6D-4DC2-4E25-9921-4856A1053858}" destId="{FE03335F-3911-4053-B78B-CC4148C870F5}" srcOrd="0" destOrd="0" presId="urn:microsoft.com/office/officeart/2005/8/layout/hierarchy3"/>
    <dgm:cxn modelId="{C45A02CC-95D8-4EB0-8D43-8337AF7B1037}" type="presOf" srcId="{D032DD0E-6B22-4912-8C0A-E3FE20AE4E76}" destId="{440E8A17-2C87-4BB7-8C45-8F57ED4169C3}" srcOrd="0" destOrd="0" presId="urn:microsoft.com/office/officeart/2005/8/layout/hierarchy3"/>
    <dgm:cxn modelId="{827BD23D-A318-43BA-9411-F214C685A12E}" type="presOf" srcId="{917C1FF9-C720-42C0-AAE6-A77F143941AA}" destId="{020FB9DC-B471-42BF-BC11-0EB8BBDA8219}" srcOrd="0" destOrd="0" presId="urn:microsoft.com/office/officeart/2005/8/layout/hierarchy3"/>
    <dgm:cxn modelId="{C26C8494-CB78-4898-9848-C6F9015DD06C}" srcId="{86F5C040-0F8A-4050-8B3F-25931BECBE7B}" destId="{8CD586F3-F499-4FB9-9530-10FF2BA4BD62}" srcOrd="0" destOrd="0" parTransId="{E8D8C1F3-8E80-4C86-AB48-105EB4DE5D5F}" sibTransId="{C30AA0BB-5ACA-49D1-A1FD-C3F3941FD9EF}"/>
    <dgm:cxn modelId="{75588A48-DB2F-450F-8226-DB12FE6644BC}" type="presOf" srcId="{C263BB18-4EE6-41D6-B975-2717746F86FF}" destId="{AC52D443-C9AD-461E-ABFB-A33DADD1B8C4}" srcOrd="0" destOrd="0" presId="urn:microsoft.com/office/officeart/2005/8/layout/hierarchy3"/>
    <dgm:cxn modelId="{14FE687F-F93D-499E-9C00-B0B60B9CA84F}" srcId="{86A8104A-6AB9-4696-96DB-D487310ADE89}" destId="{DF5D97EB-8BEA-4459-BC45-8811E91D7BA5}" srcOrd="0" destOrd="0" parTransId="{3761CB7F-3799-4E43-839E-BD09A5D18526}" sibTransId="{15880E7A-5FAA-4678-B531-11A5AC918F4C}"/>
    <dgm:cxn modelId="{CC8D404C-5DCD-4FFF-9373-C03A5974FE45}" srcId="{C263BB18-4EE6-41D6-B975-2717746F86FF}" destId="{6E66FE07-3C76-4491-B50F-23B9D0CF6EAF}" srcOrd="1" destOrd="0" parTransId="{73087B35-7149-4987-8A31-8238EA06F655}" sibTransId="{34FF0D45-2B56-42D9-AB16-7EA4E1E6A7EE}"/>
    <dgm:cxn modelId="{DA837F85-88EF-4E24-9122-393A1774669D}" srcId="{8F36F877-F507-4459-9C54-83C083E04ABC}" destId="{25B8E9B0-A782-4EA2-8606-034CF7023DA6}" srcOrd="2" destOrd="0" parTransId="{368E8D6D-4DC2-4E25-9921-4856A1053858}" sibTransId="{1C8AA1AA-6B1E-4F20-8158-AB8993B93BD6}"/>
    <dgm:cxn modelId="{F7B793A2-522D-4E67-9FFA-FA2B3E2F38AB}" type="presOf" srcId="{A1727F60-4988-49E3-98DA-41D903594F1A}" destId="{5F3AB56A-580D-4FC8-915B-A6FF1BFF6194}" srcOrd="0" destOrd="0" presId="urn:microsoft.com/office/officeart/2005/8/layout/hierarchy3"/>
    <dgm:cxn modelId="{350B37AE-6A5B-4684-9410-6EE03A9A1EE0}" type="presOf" srcId="{E8D8C1F3-8E80-4C86-AB48-105EB4DE5D5F}" destId="{86556175-FB22-4017-B494-DA9B0F68B31D}" srcOrd="0" destOrd="0" presId="urn:microsoft.com/office/officeart/2005/8/layout/hierarchy3"/>
    <dgm:cxn modelId="{46FD2D6E-9FDB-4BD3-8BC1-B15446240501}" srcId="{6F655207-D34A-45DE-B125-4ADDE4D0E703}" destId="{2C29C2BA-8E75-4EB2-845F-734762551C38}" srcOrd="3" destOrd="0" parTransId="{42311CEE-A162-457B-879F-3DE07877AB3D}" sibTransId="{47DDCED8-800B-4DFE-B46B-308492C18465}"/>
    <dgm:cxn modelId="{5F1FBE7F-8319-4763-86AF-6C942DFEA273}" type="presOf" srcId="{114F18D6-D039-462E-A9C6-28D4573BBF9D}" destId="{E0B7D6B2-EFB4-45EE-B3D9-D1FDA2F2C97B}" srcOrd="0" destOrd="0" presId="urn:microsoft.com/office/officeart/2005/8/layout/hierarchy3"/>
    <dgm:cxn modelId="{07456158-859A-4411-A462-851268D4D84A}" type="presParOf" srcId="{76DFDBFA-5B02-4934-BB2E-BBB5059409BD}" destId="{EDDB23FD-2101-48DA-B21C-2F10E18E48B5}" srcOrd="0" destOrd="0" presId="urn:microsoft.com/office/officeart/2005/8/layout/hierarchy3"/>
    <dgm:cxn modelId="{A0960E0A-81AD-4729-A1AE-917A682D2040}" type="presParOf" srcId="{EDDB23FD-2101-48DA-B21C-2F10E18E48B5}" destId="{10538D50-B619-4C67-895A-0D9705CE30B3}" srcOrd="0" destOrd="0" presId="urn:microsoft.com/office/officeart/2005/8/layout/hierarchy3"/>
    <dgm:cxn modelId="{AB9B9F99-BD40-438E-99ED-68BFA959542D}" type="presParOf" srcId="{10538D50-B619-4C67-895A-0D9705CE30B3}" destId="{DB04958E-AAE5-46C6-B8E3-DAC7A308352E}" srcOrd="0" destOrd="0" presId="urn:microsoft.com/office/officeart/2005/8/layout/hierarchy3"/>
    <dgm:cxn modelId="{2FE46FEC-E4EF-481D-A2EB-28C5412E351C}" type="presParOf" srcId="{10538D50-B619-4C67-895A-0D9705CE30B3}" destId="{21010151-14F2-4B0E-B061-1311E16127E8}" srcOrd="1" destOrd="0" presId="urn:microsoft.com/office/officeart/2005/8/layout/hierarchy3"/>
    <dgm:cxn modelId="{8EA51ED9-F1DE-40E9-A8AC-FC61F183E0BD}" type="presParOf" srcId="{EDDB23FD-2101-48DA-B21C-2F10E18E48B5}" destId="{B05D37A3-157C-4EFB-A9B0-FD0D76A372F6}" srcOrd="1" destOrd="0" presId="urn:microsoft.com/office/officeart/2005/8/layout/hierarchy3"/>
    <dgm:cxn modelId="{7D7DEC48-3558-4841-B1C9-35B8AB9EC0D7}" type="presParOf" srcId="{B05D37A3-157C-4EFB-A9B0-FD0D76A372F6}" destId="{A42F8869-7F6B-46B0-A236-9E0484E984B1}" srcOrd="0" destOrd="0" presId="urn:microsoft.com/office/officeart/2005/8/layout/hierarchy3"/>
    <dgm:cxn modelId="{AAA8A407-B13F-4C61-BA33-56EE6D67D3D2}" type="presParOf" srcId="{B05D37A3-157C-4EFB-A9B0-FD0D76A372F6}" destId="{D6F3CB33-3CB7-46F3-B5E6-AE6ACBB4EBBC}" srcOrd="1" destOrd="0" presId="urn:microsoft.com/office/officeart/2005/8/layout/hierarchy3"/>
    <dgm:cxn modelId="{DA7EA9F5-E5A3-4964-A5F7-166B0F190E8A}" type="presParOf" srcId="{B05D37A3-157C-4EFB-A9B0-FD0D76A372F6}" destId="{020FB9DC-B471-42BF-BC11-0EB8BBDA8219}" srcOrd="2" destOrd="0" presId="urn:microsoft.com/office/officeart/2005/8/layout/hierarchy3"/>
    <dgm:cxn modelId="{4B9FBC94-7EEA-4738-B6FB-53F97367B4CC}" type="presParOf" srcId="{B05D37A3-157C-4EFB-A9B0-FD0D76A372F6}" destId="{EA967D12-F479-4D9E-B18B-B614FF2A7030}" srcOrd="3" destOrd="0" presId="urn:microsoft.com/office/officeart/2005/8/layout/hierarchy3"/>
    <dgm:cxn modelId="{F59ADD2D-1DD1-4C10-921F-7DFE9269B600}" type="presParOf" srcId="{B05D37A3-157C-4EFB-A9B0-FD0D76A372F6}" destId="{FE03335F-3911-4053-B78B-CC4148C870F5}" srcOrd="4" destOrd="0" presId="urn:microsoft.com/office/officeart/2005/8/layout/hierarchy3"/>
    <dgm:cxn modelId="{325C793F-0C93-4C30-8D11-5AE49B039558}" type="presParOf" srcId="{B05D37A3-157C-4EFB-A9B0-FD0D76A372F6}" destId="{338E598E-4AAB-4DBA-BA7F-E74B58E6A0E5}" srcOrd="5" destOrd="0" presId="urn:microsoft.com/office/officeart/2005/8/layout/hierarchy3"/>
    <dgm:cxn modelId="{E84BFCD4-3A27-4EF9-81A3-D43E16136E2C}" type="presParOf" srcId="{76DFDBFA-5B02-4934-BB2E-BBB5059409BD}" destId="{D362E682-2B51-4E26-B153-F979AF971076}" srcOrd="1" destOrd="0" presId="urn:microsoft.com/office/officeart/2005/8/layout/hierarchy3"/>
    <dgm:cxn modelId="{FDB2E1B7-3FD8-4D1C-A9DE-E20D3401B3DE}" type="presParOf" srcId="{D362E682-2B51-4E26-B153-F979AF971076}" destId="{8D0CD569-C759-4539-B533-9DFD0FE88AE2}" srcOrd="0" destOrd="0" presId="urn:microsoft.com/office/officeart/2005/8/layout/hierarchy3"/>
    <dgm:cxn modelId="{4B0296B7-7D88-4480-8ABB-C4694C5C6826}" type="presParOf" srcId="{8D0CD569-C759-4539-B533-9DFD0FE88AE2}" destId="{AC52D443-C9AD-461E-ABFB-A33DADD1B8C4}" srcOrd="0" destOrd="0" presId="urn:microsoft.com/office/officeart/2005/8/layout/hierarchy3"/>
    <dgm:cxn modelId="{2A437CA3-58F3-4367-8446-63E57274868F}" type="presParOf" srcId="{8D0CD569-C759-4539-B533-9DFD0FE88AE2}" destId="{D0742C1B-2F61-458C-A2EA-F0EAECE6AFC1}" srcOrd="1" destOrd="0" presId="urn:microsoft.com/office/officeart/2005/8/layout/hierarchy3"/>
    <dgm:cxn modelId="{B60CB619-30D7-4C20-80AA-257E875AAE12}" type="presParOf" srcId="{D362E682-2B51-4E26-B153-F979AF971076}" destId="{2C752C5E-0399-4D66-9E00-3AF95DEE8A32}" srcOrd="1" destOrd="0" presId="urn:microsoft.com/office/officeart/2005/8/layout/hierarchy3"/>
    <dgm:cxn modelId="{747AE6FE-450B-4B25-81D7-65AC7E53238F}" type="presParOf" srcId="{2C752C5E-0399-4D66-9E00-3AF95DEE8A32}" destId="{7A2AAC89-C2A1-4D86-90D7-2AD2532F79BE}" srcOrd="0" destOrd="0" presId="urn:microsoft.com/office/officeart/2005/8/layout/hierarchy3"/>
    <dgm:cxn modelId="{58C693FE-D86B-4DA8-BB51-8424040DC71A}" type="presParOf" srcId="{2C752C5E-0399-4D66-9E00-3AF95DEE8A32}" destId="{EFEB91AD-E791-4D69-A891-CC4A696514CD}" srcOrd="1" destOrd="0" presId="urn:microsoft.com/office/officeart/2005/8/layout/hierarchy3"/>
    <dgm:cxn modelId="{D52BD4C2-98C8-4564-8F03-032A7FD8DCFB}" type="presParOf" srcId="{2C752C5E-0399-4D66-9E00-3AF95DEE8A32}" destId="{FE9878A2-BFD0-48FC-ADD6-D5B6F99F9587}" srcOrd="2" destOrd="0" presId="urn:microsoft.com/office/officeart/2005/8/layout/hierarchy3"/>
    <dgm:cxn modelId="{303971FD-0989-49C1-8B60-5A397F93CEEB}" type="presParOf" srcId="{2C752C5E-0399-4D66-9E00-3AF95DEE8A32}" destId="{00F35641-0136-45E6-9872-36AB22A72BA7}" srcOrd="3" destOrd="0" presId="urn:microsoft.com/office/officeart/2005/8/layout/hierarchy3"/>
    <dgm:cxn modelId="{EF2522D8-7F49-42C6-80EA-1A041ABEE179}" type="presParOf" srcId="{2C752C5E-0399-4D66-9E00-3AF95DEE8A32}" destId="{5F3AB56A-580D-4FC8-915B-A6FF1BFF6194}" srcOrd="4" destOrd="0" presId="urn:microsoft.com/office/officeart/2005/8/layout/hierarchy3"/>
    <dgm:cxn modelId="{3BB3B87A-194D-493B-B7AB-DAE099F49A7F}" type="presParOf" srcId="{2C752C5E-0399-4D66-9E00-3AF95DEE8A32}" destId="{2E1F20C6-BDD5-4450-AF3E-1B23C2057E31}" srcOrd="5" destOrd="0" presId="urn:microsoft.com/office/officeart/2005/8/layout/hierarchy3"/>
    <dgm:cxn modelId="{B445D471-C608-42B3-918F-037FA56F69BD}" type="presParOf" srcId="{76DFDBFA-5B02-4934-BB2E-BBB5059409BD}" destId="{38B5F59F-BD6B-4573-A3D6-5CB299F80544}" srcOrd="2" destOrd="0" presId="urn:microsoft.com/office/officeart/2005/8/layout/hierarchy3"/>
    <dgm:cxn modelId="{3B8D1ADF-4548-49FE-B526-FDD59347F297}" type="presParOf" srcId="{38B5F59F-BD6B-4573-A3D6-5CB299F80544}" destId="{F957A101-0A3C-40B1-912A-DCA9BFE29F9E}" srcOrd="0" destOrd="0" presId="urn:microsoft.com/office/officeart/2005/8/layout/hierarchy3"/>
    <dgm:cxn modelId="{F37AFCA3-BC5E-48D7-8F46-104AE296687E}" type="presParOf" srcId="{F957A101-0A3C-40B1-912A-DCA9BFE29F9E}" destId="{C5039834-9EFE-4D8F-9D78-D16BCCFD5FEB}" srcOrd="0" destOrd="0" presId="urn:microsoft.com/office/officeart/2005/8/layout/hierarchy3"/>
    <dgm:cxn modelId="{16DE4782-4A69-46AC-A54F-6C8A5CFECF21}" type="presParOf" srcId="{F957A101-0A3C-40B1-912A-DCA9BFE29F9E}" destId="{64A1A3DD-B786-4643-9BC3-773225F0D814}" srcOrd="1" destOrd="0" presId="urn:microsoft.com/office/officeart/2005/8/layout/hierarchy3"/>
    <dgm:cxn modelId="{CF977FAF-062B-4704-97A7-D087013402C7}" type="presParOf" srcId="{38B5F59F-BD6B-4573-A3D6-5CB299F80544}" destId="{49DC3E96-0CEF-4FE1-8BA8-B34B8A052648}" srcOrd="1" destOrd="0" presId="urn:microsoft.com/office/officeart/2005/8/layout/hierarchy3"/>
    <dgm:cxn modelId="{2E82D673-0E89-498B-8B4E-9A6D7459FC95}" type="presParOf" srcId="{49DC3E96-0CEF-4FE1-8BA8-B34B8A052648}" destId="{86556175-FB22-4017-B494-DA9B0F68B31D}" srcOrd="0" destOrd="0" presId="urn:microsoft.com/office/officeart/2005/8/layout/hierarchy3"/>
    <dgm:cxn modelId="{31F01E0A-AF85-4686-AF76-9283B2001954}" type="presParOf" srcId="{49DC3E96-0CEF-4FE1-8BA8-B34B8A052648}" destId="{07680E4F-2201-48A9-854B-124C251BE854}" srcOrd="1" destOrd="0" presId="urn:microsoft.com/office/officeart/2005/8/layout/hierarchy3"/>
    <dgm:cxn modelId="{7DE0C51C-6186-489D-BEEC-0AB23DA94AA9}" type="presParOf" srcId="{49DC3E96-0CEF-4FE1-8BA8-B34B8A052648}" destId="{2E7941F5-DA78-4B42-BB05-A310F667818C}" srcOrd="2" destOrd="0" presId="urn:microsoft.com/office/officeart/2005/8/layout/hierarchy3"/>
    <dgm:cxn modelId="{D75BCB28-2E35-45B0-8172-A9D63376C880}" type="presParOf" srcId="{49DC3E96-0CEF-4FE1-8BA8-B34B8A052648}" destId="{5D395BE4-A497-451A-9FC0-007BBD30FA13}" srcOrd="3" destOrd="0" presId="urn:microsoft.com/office/officeart/2005/8/layout/hierarchy3"/>
    <dgm:cxn modelId="{00ED60E0-84E3-475B-B72E-400E91DFF303}" type="presParOf" srcId="{49DC3E96-0CEF-4FE1-8BA8-B34B8A052648}" destId="{E04D29BE-998F-4163-90E2-8D6771FDBBA1}" srcOrd="4" destOrd="0" presId="urn:microsoft.com/office/officeart/2005/8/layout/hierarchy3"/>
    <dgm:cxn modelId="{0D354020-B8EE-490F-896C-7B2983B69804}" type="presParOf" srcId="{49DC3E96-0CEF-4FE1-8BA8-B34B8A052648}" destId="{BAB8B468-31B4-4EAF-9833-56555598D3A0}" srcOrd="5" destOrd="0" presId="urn:microsoft.com/office/officeart/2005/8/layout/hierarchy3"/>
    <dgm:cxn modelId="{85A0B99B-466C-41D6-8D10-0223FFCD6916}" type="presParOf" srcId="{76DFDBFA-5B02-4934-BB2E-BBB5059409BD}" destId="{AEC398EF-7DB5-48BE-A20C-F0B80F6E2ED0}" srcOrd="3" destOrd="0" presId="urn:microsoft.com/office/officeart/2005/8/layout/hierarchy3"/>
    <dgm:cxn modelId="{402664AF-4EB4-44BC-B60B-D63F5ECAD974}" type="presParOf" srcId="{AEC398EF-7DB5-48BE-A20C-F0B80F6E2ED0}" destId="{F1525A22-1C0F-4E74-9347-B65424D6F938}" srcOrd="0" destOrd="0" presId="urn:microsoft.com/office/officeart/2005/8/layout/hierarchy3"/>
    <dgm:cxn modelId="{DC19EF8A-C92E-4619-B202-3241AEE6473F}" type="presParOf" srcId="{F1525A22-1C0F-4E74-9347-B65424D6F938}" destId="{CDAE3F96-BD37-4448-AA95-D6CE37778FF3}" srcOrd="0" destOrd="0" presId="urn:microsoft.com/office/officeart/2005/8/layout/hierarchy3"/>
    <dgm:cxn modelId="{2F19CF95-B052-4C80-95B6-97E0F6842DF9}" type="presParOf" srcId="{F1525A22-1C0F-4E74-9347-B65424D6F938}" destId="{6BDB518B-75D6-42BA-9D70-56FA6EF35DCC}" srcOrd="1" destOrd="0" presId="urn:microsoft.com/office/officeart/2005/8/layout/hierarchy3"/>
    <dgm:cxn modelId="{8C15B660-7ECB-43F8-A699-1802101B6F53}" type="presParOf" srcId="{AEC398EF-7DB5-48BE-A20C-F0B80F6E2ED0}" destId="{AAA81AE7-7A6B-45AB-B818-3FAE11164DC5}" srcOrd="1" destOrd="0" presId="urn:microsoft.com/office/officeart/2005/8/layout/hierarchy3"/>
    <dgm:cxn modelId="{7AAEBCC2-C8EF-44F2-BFF9-579C171B9717}" type="presParOf" srcId="{AAA81AE7-7A6B-45AB-B818-3FAE11164DC5}" destId="{F0D100AD-43CE-47DE-93C1-63B98CAEBF41}" srcOrd="0" destOrd="0" presId="urn:microsoft.com/office/officeart/2005/8/layout/hierarchy3"/>
    <dgm:cxn modelId="{C7F0FD05-721D-4A7E-8BE7-B0E151A4955E}" type="presParOf" srcId="{AAA81AE7-7A6B-45AB-B818-3FAE11164DC5}" destId="{4CC9BD86-106C-4562-85B9-0850EDCADEC9}" srcOrd="1" destOrd="0" presId="urn:microsoft.com/office/officeart/2005/8/layout/hierarchy3"/>
    <dgm:cxn modelId="{7C3D2D58-21EC-4C56-9176-85965E19C2D2}" type="presParOf" srcId="{AAA81AE7-7A6B-45AB-B818-3FAE11164DC5}" destId="{440E8A17-2C87-4BB7-8C45-8F57ED4169C3}" srcOrd="2" destOrd="0" presId="urn:microsoft.com/office/officeart/2005/8/layout/hierarchy3"/>
    <dgm:cxn modelId="{C0691D6F-98E9-4993-BF54-466F338F4FEB}" type="presParOf" srcId="{AAA81AE7-7A6B-45AB-B818-3FAE11164DC5}" destId="{C407104E-6591-4D2A-96F6-B6FFB31BF75E}" srcOrd="3" destOrd="0" presId="urn:microsoft.com/office/officeart/2005/8/layout/hierarchy3"/>
    <dgm:cxn modelId="{73D20AA9-3FB2-472A-9137-8483763AF5BC}" type="presParOf" srcId="{AAA81AE7-7A6B-45AB-B818-3FAE11164DC5}" destId="{25E0B21A-EE86-4F6B-87AD-395F40C143BA}" srcOrd="4" destOrd="0" presId="urn:microsoft.com/office/officeart/2005/8/layout/hierarchy3"/>
    <dgm:cxn modelId="{5CDDA25D-BD91-4CDF-827A-DC7D1A8BF962}" type="presParOf" srcId="{AAA81AE7-7A6B-45AB-B818-3FAE11164DC5}" destId="{EECA5609-FFF4-468B-AAC0-F0FEBD5CCA2D}" srcOrd="5" destOrd="0" presId="urn:microsoft.com/office/officeart/2005/8/layout/hierarchy3"/>
    <dgm:cxn modelId="{5A2C8E0D-17F7-44B2-8BC5-740C247D766F}" type="presParOf" srcId="{76DFDBFA-5B02-4934-BB2E-BBB5059409BD}" destId="{944BEAD9-9751-46AD-94B6-B57F27F0F13A}" srcOrd="4" destOrd="0" presId="urn:microsoft.com/office/officeart/2005/8/layout/hierarchy3"/>
    <dgm:cxn modelId="{494D2E07-26EA-42C7-9D1C-A9D61C61C6B9}" type="presParOf" srcId="{944BEAD9-9751-46AD-94B6-B57F27F0F13A}" destId="{29DF9019-4B90-481F-89CD-BD5DDEAF3C15}" srcOrd="0" destOrd="0" presId="urn:microsoft.com/office/officeart/2005/8/layout/hierarchy3"/>
    <dgm:cxn modelId="{D614426D-EEBB-4A1A-BEE2-AD587150913A}" type="presParOf" srcId="{29DF9019-4B90-481F-89CD-BD5DDEAF3C15}" destId="{3DA8FCF7-F9A0-4A75-8DC8-31A984DD31FB}" srcOrd="0" destOrd="0" presId="urn:microsoft.com/office/officeart/2005/8/layout/hierarchy3"/>
    <dgm:cxn modelId="{4AB50CD8-5850-465B-8FD4-0D02D6E8469F}" type="presParOf" srcId="{29DF9019-4B90-481F-89CD-BD5DDEAF3C15}" destId="{238BEED1-A38B-497F-9967-E35C59BB0F48}" srcOrd="1" destOrd="0" presId="urn:microsoft.com/office/officeart/2005/8/layout/hierarchy3"/>
    <dgm:cxn modelId="{1203985D-F25C-441B-864B-B695475D3D88}" type="presParOf" srcId="{944BEAD9-9751-46AD-94B6-B57F27F0F13A}" destId="{5DAA6242-5EFC-4ABA-961B-F1C82452964A}" srcOrd="1" destOrd="0" presId="urn:microsoft.com/office/officeart/2005/8/layout/hierarchy3"/>
    <dgm:cxn modelId="{154E39AA-FB82-4720-9D9E-DCFDEE6E9875}" type="presParOf" srcId="{5DAA6242-5EFC-4ABA-961B-F1C82452964A}" destId="{1327C332-981A-40DB-AC1E-D2ED276B55C7}" srcOrd="0" destOrd="0" presId="urn:microsoft.com/office/officeart/2005/8/layout/hierarchy3"/>
    <dgm:cxn modelId="{D89032CB-DBAE-479C-8E8F-E3A8BE095D29}" type="presParOf" srcId="{5DAA6242-5EFC-4ABA-961B-F1C82452964A}" destId="{C8F3222E-A290-422F-BFC7-65DAEE6BBC01}" srcOrd="1" destOrd="0" presId="urn:microsoft.com/office/officeart/2005/8/layout/hierarchy3"/>
    <dgm:cxn modelId="{555A6919-F666-4BAC-81DC-3F75C04FC9E9}" type="presParOf" srcId="{5DAA6242-5EFC-4ABA-961B-F1C82452964A}" destId="{EECAE4D1-B48B-4CFA-AE1C-C8911A45A9E8}" srcOrd="2" destOrd="0" presId="urn:microsoft.com/office/officeart/2005/8/layout/hierarchy3"/>
    <dgm:cxn modelId="{42003F8D-E95C-4598-BB4E-7E31893ADFFF}" type="presParOf" srcId="{5DAA6242-5EFC-4ABA-961B-F1C82452964A}" destId="{E0B7D6B2-EFB4-45EE-B3D9-D1FDA2F2C97B}" srcOrd="3" destOrd="0" presId="urn:microsoft.com/office/officeart/2005/8/layout/hierarchy3"/>
    <dgm:cxn modelId="{693F9B34-493F-4123-A864-E09426C2FAD4}" type="presParOf" srcId="{5DAA6242-5EFC-4ABA-961B-F1C82452964A}" destId="{18E14087-D955-451E-A805-E596FDE10575}" srcOrd="4" destOrd="0" presId="urn:microsoft.com/office/officeart/2005/8/layout/hierarchy3"/>
    <dgm:cxn modelId="{0F418DBC-335D-435C-9708-38AA928E114C}" type="presParOf" srcId="{5DAA6242-5EFC-4ABA-961B-F1C82452964A}" destId="{7DDFBED4-0165-49D6-BEBD-BBD75432DFFE}"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F2A6CC-1CDA-4ECF-9EAE-BF231C9659EF}"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n-US"/>
        </a:p>
      </dgm:t>
    </dgm:pt>
    <dgm:pt modelId="{1ACCF1DD-2138-45A2-B440-D0DE9F84FF16}">
      <dgm:prSet phldrT="[Text]" custT="1"/>
      <dgm:spPr/>
      <dgm:t>
        <a:bodyPr/>
        <a:lstStyle/>
        <a:p>
          <a:r>
            <a:rPr lang="en-US" sz="2400" b="1" dirty="0" smtClean="0">
              <a:solidFill>
                <a:srgbClr val="C00000"/>
              </a:solidFill>
            </a:rPr>
            <a:t>60 </a:t>
          </a:r>
        </a:p>
        <a:p>
          <a:r>
            <a:rPr lang="en-US" sz="2400" b="1" dirty="0" smtClean="0">
              <a:solidFill>
                <a:srgbClr val="C00000"/>
              </a:solidFill>
            </a:rPr>
            <a:t>IS Programs</a:t>
          </a:r>
          <a:endParaRPr lang="en-US" sz="2400" b="1" dirty="0">
            <a:solidFill>
              <a:srgbClr val="C00000"/>
            </a:solidFill>
          </a:endParaRPr>
        </a:p>
      </dgm:t>
    </dgm:pt>
    <dgm:pt modelId="{43014C7D-ECBF-47A7-BFC6-F25279662F6F}" type="parTrans" cxnId="{F0BEBD75-A55C-4F12-938F-FCB42E4BD241}">
      <dgm:prSet/>
      <dgm:spPr/>
      <dgm:t>
        <a:bodyPr/>
        <a:lstStyle/>
        <a:p>
          <a:endParaRPr lang="en-US" sz="2400"/>
        </a:p>
      </dgm:t>
    </dgm:pt>
    <dgm:pt modelId="{469CA20A-D53B-4E7E-BDF9-BAEC8F2E9335}" type="sibTrans" cxnId="{F0BEBD75-A55C-4F12-938F-FCB42E4BD241}">
      <dgm:prSet/>
      <dgm:spPr/>
      <dgm:t>
        <a:bodyPr/>
        <a:lstStyle/>
        <a:p>
          <a:endParaRPr lang="en-US" sz="2400"/>
        </a:p>
      </dgm:t>
    </dgm:pt>
    <dgm:pt modelId="{368DABEF-B43A-47B4-A4F4-1EC5536377C0}">
      <dgm:prSet phldrT="[Text]" custT="1"/>
      <dgm:spPr/>
      <dgm:t>
        <a:bodyPr/>
        <a:lstStyle/>
        <a:p>
          <a:r>
            <a:rPr lang="en-US" sz="3200" b="1" dirty="0" smtClean="0"/>
            <a:t>14</a:t>
          </a:r>
        </a:p>
        <a:p>
          <a:r>
            <a:rPr lang="en-US" sz="2400" dirty="0" smtClean="0"/>
            <a:t>Oncology</a:t>
          </a:r>
          <a:endParaRPr lang="en-US" sz="2400" dirty="0"/>
        </a:p>
      </dgm:t>
    </dgm:pt>
    <dgm:pt modelId="{040C0A8A-7F2D-48FD-870D-8E1D8DFC5C89}" type="parTrans" cxnId="{1233C025-7A7F-405B-B108-169873430151}">
      <dgm:prSet/>
      <dgm:spPr/>
      <dgm:t>
        <a:bodyPr/>
        <a:lstStyle/>
        <a:p>
          <a:endParaRPr lang="en-US" sz="2400"/>
        </a:p>
      </dgm:t>
    </dgm:pt>
    <dgm:pt modelId="{E1527AF4-C345-4511-9640-A8CDFB33D2DF}" type="sibTrans" cxnId="{1233C025-7A7F-405B-B108-169873430151}">
      <dgm:prSet/>
      <dgm:spPr/>
      <dgm:t>
        <a:bodyPr/>
        <a:lstStyle/>
        <a:p>
          <a:endParaRPr lang="en-US" sz="2400"/>
        </a:p>
      </dgm:t>
    </dgm:pt>
    <dgm:pt modelId="{A8B6335A-BFA2-4814-916C-3ACF6AFB9C64}">
      <dgm:prSet phldrT="[Text]" custT="1"/>
      <dgm:spPr/>
      <dgm:t>
        <a:bodyPr/>
        <a:lstStyle/>
        <a:p>
          <a:r>
            <a:rPr lang="en-US" sz="3200" b="1" dirty="0" smtClean="0"/>
            <a:t>16</a:t>
          </a:r>
        </a:p>
        <a:p>
          <a:r>
            <a:rPr lang="en-US" sz="2400" dirty="0" err="1" smtClean="0"/>
            <a:t>Immuno</a:t>
          </a:r>
          <a:r>
            <a:rPr lang="en-US" sz="2400" dirty="0" smtClean="0"/>
            <a:t>-Oncology</a:t>
          </a:r>
          <a:endParaRPr lang="en-US" sz="2400" dirty="0"/>
        </a:p>
      </dgm:t>
    </dgm:pt>
    <dgm:pt modelId="{6B717DA9-6BF5-4597-B2E4-BFD1EA3918A8}" type="parTrans" cxnId="{7895225A-D96E-471C-B306-773AED804987}">
      <dgm:prSet/>
      <dgm:spPr/>
      <dgm:t>
        <a:bodyPr/>
        <a:lstStyle/>
        <a:p>
          <a:endParaRPr lang="en-US" sz="2400"/>
        </a:p>
      </dgm:t>
    </dgm:pt>
    <dgm:pt modelId="{E582785C-EE5A-47C6-B5E2-4BF7082019DA}" type="sibTrans" cxnId="{7895225A-D96E-471C-B306-773AED804987}">
      <dgm:prSet/>
      <dgm:spPr/>
      <dgm:t>
        <a:bodyPr/>
        <a:lstStyle/>
        <a:p>
          <a:endParaRPr lang="en-US" sz="2400"/>
        </a:p>
      </dgm:t>
    </dgm:pt>
    <dgm:pt modelId="{A7213A82-BEA9-4DD4-9391-C17DD3B89BEB}">
      <dgm:prSet phldrT="[Text]" custT="1"/>
      <dgm:spPr/>
      <dgm:t>
        <a:bodyPr/>
        <a:lstStyle/>
        <a:p>
          <a:r>
            <a:rPr lang="en-US" sz="3200" b="1" dirty="0" smtClean="0"/>
            <a:t>7</a:t>
          </a:r>
        </a:p>
        <a:p>
          <a:r>
            <a:rPr lang="en-US" sz="2400" dirty="0" smtClean="0"/>
            <a:t>Neuroscience</a:t>
          </a:r>
          <a:endParaRPr lang="en-US" sz="2400" dirty="0"/>
        </a:p>
      </dgm:t>
    </dgm:pt>
    <dgm:pt modelId="{34CC4E15-ED37-47A6-88FD-568B58B464D9}" type="parTrans" cxnId="{2E095F50-40C2-4BF7-ABEB-0897808E6C9D}">
      <dgm:prSet/>
      <dgm:spPr/>
      <dgm:t>
        <a:bodyPr/>
        <a:lstStyle/>
        <a:p>
          <a:endParaRPr lang="en-US" sz="2400"/>
        </a:p>
      </dgm:t>
    </dgm:pt>
    <dgm:pt modelId="{E4298E2B-BD2F-4477-AB20-7B17E0BD954B}" type="sibTrans" cxnId="{2E095F50-40C2-4BF7-ABEB-0897808E6C9D}">
      <dgm:prSet/>
      <dgm:spPr/>
      <dgm:t>
        <a:bodyPr/>
        <a:lstStyle/>
        <a:p>
          <a:endParaRPr lang="en-US" sz="2400"/>
        </a:p>
      </dgm:t>
    </dgm:pt>
    <dgm:pt modelId="{464813AC-070E-44EE-A2A6-36D175EF4AD1}">
      <dgm:prSet phldrT="[Text]" custT="1"/>
      <dgm:spPr/>
      <dgm:t>
        <a:bodyPr/>
        <a:lstStyle/>
        <a:p>
          <a:r>
            <a:rPr lang="en-US" sz="3200" b="1" dirty="0" smtClean="0"/>
            <a:t>9</a:t>
          </a:r>
        </a:p>
        <a:p>
          <a:r>
            <a:rPr lang="en-US" sz="2400" dirty="0" smtClean="0"/>
            <a:t>Immunology</a:t>
          </a:r>
          <a:endParaRPr lang="en-US" sz="2400" dirty="0"/>
        </a:p>
      </dgm:t>
    </dgm:pt>
    <dgm:pt modelId="{A8504B96-8B46-413C-8009-7FB5F180E6FF}" type="parTrans" cxnId="{B220D622-274B-4A8B-AE42-7F90BA2F6B6F}">
      <dgm:prSet/>
      <dgm:spPr/>
      <dgm:t>
        <a:bodyPr/>
        <a:lstStyle/>
        <a:p>
          <a:endParaRPr lang="en-US" sz="2400"/>
        </a:p>
      </dgm:t>
    </dgm:pt>
    <dgm:pt modelId="{CE5808CF-83DD-4E33-A9E4-35DDE7CFC8CC}" type="sibTrans" cxnId="{B220D622-274B-4A8B-AE42-7F90BA2F6B6F}">
      <dgm:prSet/>
      <dgm:spPr/>
      <dgm:t>
        <a:bodyPr/>
        <a:lstStyle/>
        <a:p>
          <a:endParaRPr lang="en-US" sz="2400"/>
        </a:p>
      </dgm:t>
    </dgm:pt>
    <dgm:pt modelId="{02027124-5451-4B27-8454-995454241D31}" type="pres">
      <dgm:prSet presAssocID="{91F2A6CC-1CDA-4ECF-9EAE-BF231C9659EF}" presName="diagram" presStyleCnt="0">
        <dgm:presLayoutVars>
          <dgm:chMax val="1"/>
          <dgm:dir/>
          <dgm:animLvl val="ctr"/>
          <dgm:resizeHandles val="exact"/>
        </dgm:presLayoutVars>
      </dgm:prSet>
      <dgm:spPr/>
      <dgm:t>
        <a:bodyPr/>
        <a:lstStyle/>
        <a:p>
          <a:endParaRPr lang="en-US"/>
        </a:p>
      </dgm:t>
    </dgm:pt>
    <dgm:pt modelId="{C6B48EDD-9929-4409-9151-D6C5F46EDD7A}" type="pres">
      <dgm:prSet presAssocID="{91F2A6CC-1CDA-4ECF-9EAE-BF231C9659EF}" presName="matrix" presStyleCnt="0"/>
      <dgm:spPr/>
    </dgm:pt>
    <dgm:pt modelId="{B131E26A-84A1-4261-A4C2-58112EF1212D}" type="pres">
      <dgm:prSet presAssocID="{91F2A6CC-1CDA-4ECF-9EAE-BF231C9659EF}" presName="tile1" presStyleLbl="node1" presStyleIdx="0" presStyleCnt="4"/>
      <dgm:spPr/>
      <dgm:t>
        <a:bodyPr/>
        <a:lstStyle/>
        <a:p>
          <a:endParaRPr lang="en-US"/>
        </a:p>
      </dgm:t>
    </dgm:pt>
    <dgm:pt modelId="{C647C282-7232-4520-A103-68D1057018E9}" type="pres">
      <dgm:prSet presAssocID="{91F2A6CC-1CDA-4ECF-9EAE-BF231C9659EF}" presName="tile1text" presStyleLbl="node1" presStyleIdx="0" presStyleCnt="4">
        <dgm:presLayoutVars>
          <dgm:chMax val="0"/>
          <dgm:chPref val="0"/>
          <dgm:bulletEnabled val="1"/>
        </dgm:presLayoutVars>
      </dgm:prSet>
      <dgm:spPr/>
      <dgm:t>
        <a:bodyPr/>
        <a:lstStyle/>
        <a:p>
          <a:endParaRPr lang="en-US"/>
        </a:p>
      </dgm:t>
    </dgm:pt>
    <dgm:pt modelId="{5A0282AC-8EA5-4AC8-8B57-C4D090E4C1E6}" type="pres">
      <dgm:prSet presAssocID="{91F2A6CC-1CDA-4ECF-9EAE-BF231C9659EF}" presName="tile2" presStyleLbl="node1" presStyleIdx="1" presStyleCnt="4"/>
      <dgm:spPr/>
      <dgm:t>
        <a:bodyPr/>
        <a:lstStyle/>
        <a:p>
          <a:endParaRPr lang="en-US"/>
        </a:p>
      </dgm:t>
    </dgm:pt>
    <dgm:pt modelId="{58550780-C50C-4FAE-9655-37425CEF5D78}" type="pres">
      <dgm:prSet presAssocID="{91F2A6CC-1CDA-4ECF-9EAE-BF231C9659EF}" presName="tile2text" presStyleLbl="node1" presStyleIdx="1" presStyleCnt="4">
        <dgm:presLayoutVars>
          <dgm:chMax val="0"/>
          <dgm:chPref val="0"/>
          <dgm:bulletEnabled val="1"/>
        </dgm:presLayoutVars>
      </dgm:prSet>
      <dgm:spPr/>
      <dgm:t>
        <a:bodyPr/>
        <a:lstStyle/>
        <a:p>
          <a:endParaRPr lang="en-US"/>
        </a:p>
      </dgm:t>
    </dgm:pt>
    <dgm:pt modelId="{3DA70C35-2060-4752-8032-B5B0E9D5D245}" type="pres">
      <dgm:prSet presAssocID="{91F2A6CC-1CDA-4ECF-9EAE-BF231C9659EF}" presName="tile3" presStyleLbl="node1" presStyleIdx="2" presStyleCnt="4"/>
      <dgm:spPr/>
      <dgm:t>
        <a:bodyPr/>
        <a:lstStyle/>
        <a:p>
          <a:endParaRPr lang="en-US"/>
        </a:p>
      </dgm:t>
    </dgm:pt>
    <dgm:pt modelId="{CBECA24B-2ED8-46DF-A443-D0B2E090FCEF}" type="pres">
      <dgm:prSet presAssocID="{91F2A6CC-1CDA-4ECF-9EAE-BF231C9659EF}" presName="tile3text" presStyleLbl="node1" presStyleIdx="2" presStyleCnt="4">
        <dgm:presLayoutVars>
          <dgm:chMax val="0"/>
          <dgm:chPref val="0"/>
          <dgm:bulletEnabled val="1"/>
        </dgm:presLayoutVars>
      </dgm:prSet>
      <dgm:spPr/>
      <dgm:t>
        <a:bodyPr/>
        <a:lstStyle/>
        <a:p>
          <a:endParaRPr lang="en-US"/>
        </a:p>
      </dgm:t>
    </dgm:pt>
    <dgm:pt modelId="{32F29DB8-9BF8-4699-8DBB-FF8FB48EC456}" type="pres">
      <dgm:prSet presAssocID="{91F2A6CC-1CDA-4ECF-9EAE-BF231C9659EF}" presName="tile4" presStyleLbl="node1" presStyleIdx="3" presStyleCnt="4" custLinFactNeighborY="11250"/>
      <dgm:spPr/>
      <dgm:t>
        <a:bodyPr/>
        <a:lstStyle/>
        <a:p>
          <a:endParaRPr lang="en-US"/>
        </a:p>
      </dgm:t>
    </dgm:pt>
    <dgm:pt modelId="{C682193D-10B5-4060-B58E-C4320DD418A2}" type="pres">
      <dgm:prSet presAssocID="{91F2A6CC-1CDA-4ECF-9EAE-BF231C9659EF}" presName="tile4text" presStyleLbl="node1" presStyleIdx="3" presStyleCnt="4">
        <dgm:presLayoutVars>
          <dgm:chMax val="0"/>
          <dgm:chPref val="0"/>
          <dgm:bulletEnabled val="1"/>
        </dgm:presLayoutVars>
      </dgm:prSet>
      <dgm:spPr/>
      <dgm:t>
        <a:bodyPr/>
        <a:lstStyle/>
        <a:p>
          <a:endParaRPr lang="en-US"/>
        </a:p>
      </dgm:t>
    </dgm:pt>
    <dgm:pt modelId="{4F32D6C0-C811-40A2-B31F-E43EB9328069}" type="pres">
      <dgm:prSet presAssocID="{91F2A6CC-1CDA-4ECF-9EAE-BF231C9659EF}" presName="centerTile" presStyleLbl="fgShp" presStyleIdx="0" presStyleCnt="1" custScaleX="154229">
        <dgm:presLayoutVars>
          <dgm:chMax val="0"/>
          <dgm:chPref val="0"/>
        </dgm:presLayoutVars>
      </dgm:prSet>
      <dgm:spPr/>
      <dgm:t>
        <a:bodyPr/>
        <a:lstStyle/>
        <a:p>
          <a:endParaRPr lang="en-US"/>
        </a:p>
      </dgm:t>
    </dgm:pt>
  </dgm:ptLst>
  <dgm:cxnLst>
    <dgm:cxn modelId="{2E095F50-40C2-4BF7-ABEB-0897808E6C9D}" srcId="{1ACCF1DD-2138-45A2-B440-D0DE9F84FF16}" destId="{A7213A82-BEA9-4DD4-9391-C17DD3B89BEB}" srcOrd="2" destOrd="0" parTransId="{34CC4E15-ED37-47A6-88FD-568B58B464D9}" sibTransId="{E4298E2B-BD2F-4477-AB20-7B17E0BD954B}"/>
    <dgm:cxn modelId="{F0BEBD75-A55C-4F12-938F-FCB42E4BD241}" srcId="{91F2A6CC-1CDA-4ECF-9EAE-BF231C9659EF}" destId="{1ACCF1DD-2138-45A2-B440-D0DE9F84FF16}" srcOrd="0" destOrd="0" parTransId="{43014C7D-ECBF-47A7-BFC6-F25279662F6F}" sibTransId="{469CA20A-D53B-4E7E-BDF9-BAEC8F2E9335}"/>
    <dgm:cxn modelId="{57CEF38F-2852-4B60-A59D-5A54980DD22A}" type="presOf" srcId="{91F2A6CC-1CDA-4ECF-9EAE-BF231C9659EF}" destId="{02027124-5451-4B27-8454-995454241D31}" srcOrd="0" destOrd="0" presId="urn:microsoft.com/office/officeart/2005/8/layout/matrix1"/>
    <dgm:cxn modelId="{1233C025-7A7F-405B-B108-169873430151}" srcId="{1ACCF1DD-2138-45A2-B440-D0DE9F84FF16}" destId="{368DABEF-B43A-47B4-A4F4-1EC5536377C0}" srcOrd="0" destOrd="0" parTransId="{040C0A8A-7F2D-48FD-870D-8E1D8DFC5C89}" sibTransId="{E1527AF4-C345-4511-9640-A8CDFB33D2DF}"/>
    <dgm:cxn modelId="{A2F70841-18EC-4B19-9A11-CA51608A43E0}" type="presOf" srcId="{A7213A82-BEA9-4DD4-9391-C17DD3B89BEB}" destId="{3DA70C35-2060-4752-8032-B5B0E9D5D245}" srcOrd="0" destOrd="0" presId="urn:microsoft.com/office/officeart/2005/8/layout/matrix1"/>
    <dgm:cxn modelId="{C25D9AFC-6329-4A40-B8D8-0A8CB10A788A}" type="presOf" srcId="{A8B6335A-BFA2-4814-916C-3ACF6AFB9C64}" destId="{58550780-C50C-4FAE-9655-37425CEF5D78}" srcOrd="1" destOrd="0" presId="urn:microsoft.com/office/officeart/2005/8/layout/matrix1"/>
    <dgm:cxn modelId="{57BEF156-73E5-42DE-B211-3ABCAFC06F6D}" type="presOf" srcId="{A7213A82-BEA9-4DD4-9391-C17DD3B89BEB}" destId="{CBECA24B-2ED8-46DF-A443-D0B2E090FCEF}" srcOrd="1" destOrd="0" presId="urn:microsoft.com/office/officeart/2005/8/layout/matrix1"/>
    <dgm:cxn modelId="{4C6E2041-C760-4FBF-8FF0-C277E8580FEF}" type="presOf" srcId="{464813AC-070E-44EE-A2A6-36D175EF4AD1}" destId="{C682193D-10B5-4060-B58E-C4320DD418A2}" srcOrd="1" destOrd="0" presId="urn:microsoft.com/office/officeart/2005/8/layout/matrix1"/>
    <dgm:cxn modelId="{EE91D294-5A02-4A61-AC5E-8FFEC34F0EAA}" type="presOf" srcId="{368DABEF-B43A-47B4-A4F4-1EC5536377C0}" destId="{C647C282-7232-4520-A103-68D1057018E9}" srcOrd="1" destOrd="0" presId="urn:microsoft.com/office/officeart/2005/8/layout/matrix1"/>
    <dgm:cxn modelId="{257B97D6-7460-4020-8324-1632B1B67C9C}" type="presOf" srcId="{1ACCF1DD-2138-45A2-B440-D0DE9F84FF16}" destId="{4F32D6C0-C811-40A2-B31F-E43EB9328069}" srcOrd="0" destOrd="0" presId="urn:microsoft.com/office/officeart/2005/8/layout/matrix1"/>
    <dgm:cxn modelId="{A1AA5B9E-3A64-4630-B374-A03D5B7E9E62}" type="presOf" srcId="{368DABEF-B43A-47B4-A4F4-1EC5536377C0}" destId="{B131E26A-84A1-4261-A4C2-58112EF1212D}" srcOrd="0" destOrd="0" presId="urn:microsoft.com/office/officeart/2005/8/layout/matrix1"/>
    <dgm:cxn modelId="{B220D622-274B-4A8B-AE42-7F90BA2F6B6F}" srcId="{1ACCF1DD-2138-45A2-B440-D0DE9F84FF16}" destId="{464813AC-070E-44EE-A2A6-36D175EF4AD1}" srcOrd="3" destOrd="0" parTransId="{A8504B96-8B46-413C-8009-7FB5F180E6FF}" sibTransId="{CE5808CF-83DD-4E33-A9E4-35DDE7CFC8CC}"/>
    <dgm:cxn modelId="{1FDE2270-7552-482A-B53D-EAFA1BFB5418}" type="presOf" srcId="{464813AC-070E-44EE-A2A6-36D175EF4AD1}" destId="{32F29DB8-9BF8-4699-8DBB-FF8FB48EC456}" srcOrd="0" destOrd="0" presId="urn:microsoft.com/office/officeart/2005/8/layout/matrix1"/>
    <dgm:cxn modelId="{7895225A-D96E-471C-B306-773AED804987}" srcId="{1ACCF1DD-2138-45A2-B440-D0DE9F84FF16}" destId="{A8B6335A-BFA2-4814-916C-3ACF6AFB9C64}" srcOrd="1" destOrd="0" parTransId="{6B717DA9-6BF5-4597-B2E4-BFD1EA3918A8}" sibTransId="{E582785C-EE5A-47C6-B5E2-4BF7082019DA}"/>
    <dgm:cxn modelId="{59993E4E-D0CD-44BA-8619-4AB798C6321D}" type="presOf" srcId="{A8B6335A-BFA2-4814-916C-3ACF6AFB9C64}" destId="{5A0282AC-8EA5-4AC8-8B57-C4D090E4C1E6}" srcOrd="0" destOrd="0" presId="urn:microsoft.com/office/officeart/2005/8/layout/matrix1"/>
    <dgm:cxn modelId="{C631548C-6C3B-4557-87AC-EBBEF2D56CF8}" type="presParOf" srcId="{02027124-5451-4B27-8454-995454241D31}" destId="{C6B48EDD-9929-4409-9151-D6C5F46EDD7A}" srcOrd="0" destOrd="0" presId="urn:microsoft.com/office/officeart/2005/8/layout/matrix1"/>
    <dgm:cxn modelId="{0265DC50-24DA-4516-B30B-C8DE63274E38}" type="presParOf" srcId="{C6B48EDD-9929-4409-9151-D6C5F46EDD7A}" destId="{B131E26A-84A1-4261-A4C2-58112EF1212D}" srcOrd="0" destOrd="0" presId="urn:microsoft.com/office/officeart/2005/8/layout/matrix1"/>
    <dgm:cxn modelId="{EFE0E64B-B8B7-4B7A-8D79-147B78C49DE1}" type="presParOf" srcId="{C6B48EDD-9929-4409-9151-D6C5F46EDD7A}" destId="{C647C282-7232-4520-A103-68D1057018E9}" srcOrd="1" destOrd="0" presId="urn:microsoft.com/office/officeart/2005/8/layout/matrix1"/>
    <dgm:cxn modelId="{E9E7FA8B-6831-4452-806E-4DF7F7575DF6}" type="presParOf" srcId="{C6B48EDD-9929-4409-9151-D6C5F46EDD7A}" destId="{5A0282AC-8EA5-4AC8-8B57-C4D090E4C1E6}" srcOrd="2" destOrd="0" presId="urn:microsoft.com/office/officeart/2005/8/layout/matrix1"/>
    <dgm:cxn modelId="{F86ACB25-F21E-432B-A851-E86D1A472964}" type="presParOf" srcId="{C6B48EDD-9929-4409-9151-D6C5F46EDD7A}" destId="{58550780-C50C-4FAE-9655-37425CEF5D78}" srcOrd="3" destOrd="0" presId="urn:microsoft.com/office/officeart/2005/8/layout/matrix1"/>
    <dgm:cxn modelId="{958C0BC4-238E-473D-B12B-7F71EF62D4D9}" type="presParOf" srcId="{C6B48EDD-9929-4409-9151-D6C5F46EDD7A}" destId="{3DA70C35-2060-4752-8032-B5B0E9D5D245}" srcOrd="4" destOrd="0" presId="urn:microsoft.com/office/officeart/2005/8/layout/matrix1"/>
    <dgm:cxn modelId="{D14A81FE-3B88-4778-9A85-7C5B71EDB971}" type="presParOf" srcId="{C6B48EDD-9929-4409-9151-D6C5F46EDD7A}" destId="{CBECA24B-2ED8-46DF-A443-D0B2E090FCEF}" srcOrd="5" destOrd="0" presId="urn:microsoft.com/office/officeart/2005/8/layout/matrix1"/>
    <dgm:cxn modelId="{D2DBC477-B0D1-4E69-BFDC-2CD52B7C7268}" type="presParOf" srcId="{C6B48EDD-9929-4409-9151-D6C5F46EDD7A}" destId="{32F29DB8-9BF8-4699-8DBB-FF8FB48EC456}" srcOrd="6" destOrd="0" presId="urn:microsoft.com/office/officeart/2005/8/layout/matrix1"/>
    <dgm:cxn modelId="{34DE6B66-72BF-4D9B-AC5F-9A8F8D8EA689}" type="presParOf" srcId="{C6B48EDD-9929-4409-9151-D6C5F46EDD7A}" destId="{C682193D-10B5-4060-B58E-C4320DD418A2}" srcOrd="7" destOrd="0" presId="urn:microsoft.com/office/officeart/2005/8/layout/matrix1"/>
    <dgm:cxn modelId="{9C3CBD06-94B4-451D-826A-6AE05BC34FE0}" type="presParOf" srcId="{02027124-5451-4B27-8454-995454241D31}" destId="{4F32D6C0-C811-40A2-B31F-E43EB9328069}"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3F68CF-1ED2-4477-9265-55A868873B47}"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US"/>
        </a:p>
      </dgm:t>
    </dgm:pt>
    <dgm:pt modelId="{B7142E47-A9F2-4C33-9860-695897B3C01C}">
      <dgm:prSet phldrT="[Text]" custT="1"/>
      <dgm:spPr/>
      <dgm:t>
        <a:bodyPr/>
        <a:lstStyle/>
        <a:p>
          <a:r>
            <a:rPr lang="en-US" sz="1800" b="1" u="sng" dirty="0" err="1" smtClean="0"/>
            <a:t>Immunogens</a:t>
          </a:r>
          <a:endParaRPr lang="en-US" sz="1800" b="1" u="sng" dirty="0" smtClean="0"/>
        </a:p>
        <a:p>
          <a:r>
            <a:rPr lang="en-US" sz="1600" dirty="0" smtClean="0"/>
            <a:t>Peptides</a:t>
          </a:r>
        </a:p>
        <a:p>
          <a:r>
            <a:rPr lang="en-US" sz="1600" b="1" dirty="0" smtClean="0">
              <a:solidFill>
                <a:srgbClr val="FF0000"/>
              </a:solidFill>
            </a:rPr>
            <a:t>Proteins</a:t>
          </a:r>
        </a:p>
        <a:p>
          <a:r>
            <a:rPr lang="en-US" sz="1600" b="1" dirty="0" smtClean="0">
              <a:solidFill>
                <a:srgbClr val="FF0000"/>
              </a:solidFill>
            </a:rPr>
            <a:t>Cells</a:t>
          </a:r>
        </a:p>
        <a:p>
          <a:r>
            <a:rPr lang="en-US" sz="1600" b="1" dirty="0" smtClean="0">
              <a:solidFill>
                <a:srgbClr val="FF0000"/>
              </a:solidFill>
            </a:rPr>
            <a:t>DNAs</a:t>
          </a:r>
        </a:p>
        <a:p>
          <a:r>
            <a:rPr lang="en-US" sz="1600" dirty="0" err="1" smtClean="0"/>
            <a:t>Nanodisc</a:t>
          </a:r>
          <a:endParaRPr lang="en-US" sz="1600" dirty="0"/>
        </a:p>
      </dgm:t>
    </dgm:pt>
    <dgm:pt modelId="{DDDAC5A0-45FA-469E-9DDB-F5F5D2010DFD}" type="parTrans" cxnId="{BCD7C7B7-3293-4DCD-B89D-9F51B7716A24}">
      <dgm:prSet/>
      <dgm:spPr/>
      <dgm:t>
        <a:bodyPr/>
        <a:lstStyle/>
        <a:p>
          <a:endParaRPr lang="en-US" sz="1800"/>
        </a:p>
      </dgm:t>
    </dgm:pt>
    <dgm:pt modelId="{1C966D5B-CA2F-42F1-822D-5139C1F61BEB}" type="sibTrans" cxnId="{BCD7C7B7-3293-4DCD-B89D-9F51B7716A24}">
      <dgm:prSet/>
      <dgm:spPr/>
      <dgm:t>
        <a:bodyPr/>
        <a:lstStyle/>
        <a:p>
          <a:endParaRPr lang="en-US" sz="1800"/>
        </a:p>
      </dgm:t>
    </dgm:pt>
    <dgm:pt modelId="{2ABAAE1D-A060-4A10-98F3-3446CDFE4949}">
      <dgm:prSet phldrT="[Text]" custT="1"/>
      <dgm:spPr/>
      <dgm:t>
        <a:bodyPr/>
        <a:lstStyle/>
        <a:p>
          <a:r>
            <a:rPr lang="en-US" sz="1800" b="1" u="sng" dirty="0" smtClean="0"/>
            <a:t>Animals</a:t>
          </a:r>
        </a:p>
        <a:p>
          <a:r>
            <a:rPr lang="en-US" sz="1600" b="1" dirty="0" smtClean="0">
              <a:solidFill>
                <a:srgbClr val="FF0000"/>
              </a:solidFill>
            </a:rPr>
            <a:t>Mouse</a:t>
          </a:r>
        </a:p>
        <a:p>
          <a:r>
            <a:rPr lang="en-US" sz="1600" b="1" dirty="0" smtClean="0">
              <a:solidFill>
                <a:srgbClr val="FF0000"/>
              </a:solidFill>
            </a:rPr>
            <a:t>Rat</a:t>
          </a:r>
        </a:p>
        <a:p>
          <a:r>
            <a:rPr lang="en-US" sz="1600" dirty="0" smtClean="0"/>
            <a:t>Hamster</a:t>
          </a:r>
        </a:p>
        <a:p>
          <a:r>
            <a:rPr lang="en-US" sz="1600" dirty="0" smtClean="0"/>
            <a:t>KO</a:t>
          </a:r>
        </a:p>
        <a:p>
          <a:r>
            <a:rPr lang="en-US" sz="1600" dirty="0" err="1" smtClean="0"/>
            <a:t>Tg</a:t>
          </a:r>
          <a:endParaRPr lang="en-US" sz="1600" dirty="0"/>
        </a:p>
      </dgm:t>
    </dgm:pt>
    <dgm:pt modelId="{2904825D-AACA-49CC-82C2-2EA6DD38A1CD}" type="parTrans" cxnId="{F7873D26-9246-47BF-BF7D-C89DEA3BFC21}">
      <dgm:prSet/>
      <dgm:spPr/>
      <dgm:t>
        <a:bodyPr/>
        <a:lstStyle/>
        <a:p>
          <a:endParaRPr lang="en-US" sz="1800"/>
        </a:p>
      </dgm:t>
    </dgm:pt>
    <dgm:pt modelId="{86F7317A-BCB0-476E-8710-8F09C4F85137}" type="sibTrans" cxnId="{F7873D26-9246-47BF-BF7D-C89DEA3BFC21}">
      <dgm:prSet/>
      <dgm:spPr/>
      <dgm:t>
        <a:bodyPr/>
        <a:lstStyle/>
        <a:p>
          <a:endParaRPr lang="en-US" sz="1800"/>
        </a:p>
      </dgm:t>
    </dgm:pt>
    <dgm:pt modelId="{73E56F2E-0FB7-4A8F-905E-E04E246296F5}">
      <dgm:prSet phldrT="[Text]" custT="1"/>
      <dgm:spPr/>
      <dgm:t>
        <a:bodyPr/>
        <a:lstStyle/>
        <a:p>
          <a:r>
            <a:rPr lang="en-US" sz="1800" b="1" u="sng" dirty="0" smtClean="0"/>
            <a:t>Adjuvant</a:t>
          </a:r>
        </a:p>
        <a:p>
          <a:r>
            <a:rPr lang="en-US" sz="1600" b="1" dirty="0" smtClean="0">
              <a:solidFill>
                <a:srgbClr val="FF0000"/>
              </a:solidFill>
            </a:rPr>
            <a:t>Freund’s</a:t>
          </a:r>
        </a:p>
        <a:p>
          <a:r>
            <a:rPr lang="en-US" sz="1600" b="1" dirty="0" err="1" smtClean="0">
              <a:solidFill>
                <a:srgbClr val="FF0000"/>
              </a:solidFill>
            </a:rPr>
            <a:t>Gerbu</a:t>
          </a:r>
          <a:endParaRPr lang="en-US" sz="1600" b="1" dirty="0" smtClean="0">
            <a:solidFill>
              <a:srgbClr val="FF0000"/>
            </a:solidFill>
          </a:endParaRPr>
        </a:p>
        <a:p>
          <a:r>
            <a:rPr lang="en-US" sz="1600" dirty="0" err="1" smtClean="0"/>
            <a:t>TiterMax</a:t>
          </a:r>
          <a:endParaRPr lang="en-US" sz="1600" dirty="0" smtClean="0"/>
        </a:p>
        <a:p>
          <a:r>
            <a:rPr lang="en-US" sz="1600" dirty="0" smtClean="0"/>
            <a:t>RIBI</a:t>
          </a:r>
          <a:endParaRPr lang="en-US" sz="1600" dirty="0"/>
        </a:p>
      </dgm:t>
    </dgm:pt>
    <dgm:pt modelId="{8D5FFE9E-27A5-4C63-B0D1-3B298C3D8259}" type="parTrans" cxnId="{B71ACE67-6A54-446A-8202-B584FFDE2000}">
      <dgm:prSet/>
      <dgm:spPr/>
      <dgm:t>
        <a:bodyPr/>
        <a:lstStyle/>
        <a:p>
          <a:endParaRPr lang="en-US" sz="1800"/>
        </a:p>
      </dgm:t>
    </dgm:pt>
    <dgm:pt modelId="{9760DF5A-79D9-4EA3-BA8A-2D08C3F74A2F}" type="sibTrans" cxnId="{B71ACE67-6A54-446A-8202-B584FFDE2000}">
      <dgm:prSet/>
      <dgm:spPr/>
      <dgm:t>
        <a:bodyPr/>
        <a:lstStyle/>
        <a:p>
          <a:endParaRPr lang="en-US" sz="1800"/>
        </a:p>
      </dgm:t>
    </dgm:pt>
    <dgm:pt modelId="{17D77AF1-4EF7-4AC3-AE7E-C5FF0C13E44C}">
      <dgm:prSet custT="1"/>
      <dgm:spPr/>
      <dgm:t>
        <a:bodyPr/>
        <a:lstStyle/>
        <a:p>
          <a:r>
            <a:rPr lang="en-US" sz="1800" b="1" u="sng" dirty="0" smtClean="0"/>
            <a:t>Routes</a:t>
          </a:r>
        </a:p>
        <a:p>
          <a:r>
            <a:rPr lang="en-US" sz="1600" b="1" dirty="0" smtClean="0">
              <a:solidFill>
                <a:srgbClr val="FF0000"/>
              </a:solidFill>
            </a:rPr>
            <a:t>IP</a:t>
          </a:r>
        </a:p>
        <a:p>
          <a:r>
            <a:rPr lang="en-US" sz="1600" b="1" dirty="0" smtClean="0">
              <a:solidFill>
                <a:srgbClr val="FF0000"/>
              </a:solidFill>
            </a:rPr>
            <a:t>Hock</a:t>
          </a:r>
        </a:p>
        <a:p>
          <a:r>
            <a:rPr lang="en-US" sz="1600" dirty="0" smtClean="0"/>
            <a:t>S.C.</a:t>
          </a:r>
        </a:p>
        <a:p>
          <a:r>
            <a:rPr lang="en-US" sz="1600" dirty="0" smtClean="0"/>
            <a:t>IV</a:t>
          </a:r>
          <a:endParaRPr lang="en-US" sz="1600" dirty="0"/>
        </a:p>
      </dgm:t>
    </dgm:pt>
    <dgm:pt modelId="{ABC073A6-ECCF-4D47-84C0-E84104A122E9}" type="parTrans" cxnId="{8E0DDBDC-E268-4264-98CF-89792E4BA67D}">
      <dgm:prSet/>
      <dgm:spPr/>
      <dgm:t>
        <a:bodyPr/>
        <a:lstStyle/>
        <a:p>
          <a:endParaRPr lang="en-US"/>
        </a:p>
      </dgm:t>
    </dgm:pt>
    <dgm:pt modelId="{5903B566-BD0D-4F91-95B6-01AD22611438}" type="sibTrans" cxnId="{8E0DDBDC-E268-4264-98CF-89792E4BA67D}">
      <dgm:prSet/>
      <dgm:spPr/>
      <dgm:t>
        <a:bodyPr/>
        <a:lstStyle/>
        <a:p>
          <a:endParaRPr lang="en-US"/>
        </a:p>
      </dgm:t>
    </dgm:pt>
    <dgm:pt modelId="{3F731C3E-A6AD-480B-A3B3-03C316A8D5B3}">
      <dgm:prSet phldrT="[Text]" custT="1"/>
      <dgm:spPr>
        <a:solidFill>
          <a:schemeClr val="accent1">
            <a:lumMod val="20000"/>
            <a:lumOff val="80000"/>
          </a:schemeClr>
        </a:solidFill>
      </dgm:spPr>
      <dgm:t>
        <a:bodyPr/>
        <a:lstStyle/>
        <a:p>
          <a:r>
            <a:rPr lang="en-US" sz="2400" b="1" dirty="0" smtClean="0">
              <a:solidFill>
                <a:srgbClr val="002060"/>
              </a:solidFill>
            </a:rPr>
            <a:t>Combined Immunization Strategies</a:t>
          </a:r>
          <a:endParaRPr lang="en-US" sz="2400" b="1" dirty="0">
            <a:solidFill>
              <a:srgbClr val="002060"/>
            </a:solidFill>
          </a:endParaRPr>
        </a:p>
      </dgm:t>
    </dgm:pt>
    <dgm:pt modelId="{396BDB4B-563C-447F-A2AC-B925A44F96C2}" type="sibTrans" cxnId="{0B4AB2F9-D8C9-483F-8CFE-840952625125}">
      <dgm:prSet/>
      <dgm:spPr/>
      <dgm:t>
        <a:bodyPr/>
        <a:lstStyle/>
        <a:p>
          <a:endParaRPr lang="en-US" sz="1800"/>
        </a:p>
      </dgm:t>
    </dgm:pt>
    <dgm:pt modelId="{A4F7F923-B304-4E31-9FBB-D4A2F81B2D88}" type="parTrans" cxnId="{0B4AB2F9-D8C9-483F-8CFE-840952625125}">
      <dgm:prSet/>
      <dgm:spPr/>
      <dgm:t>
        <a:bodyPr/>
        <a:lstStyle/>
        <a:p>
          <a:endParaRPr lang="en-US" sz="1800"/>
        </a:p>
      </dgm:t>
    </dgm:pt>
    <dgm:pt modelId="{6649ED46-504B-4AB1-A846-4339D448A3AA}" type="pres">
      <dgm:prSet presAssocID="{4C3F68CF-1ED2-4477-9265-55A868873B47}" presName="composite" presStyleCnt="0">
        <dgm:presLayoutVars>
          <dgm:chMax val="1"/>
          <dgm:dir/>
          <dgm:resizeHandles val="exact"/>
        </dgm:presLayoutVars>
      </dgm:prSet>
      <dgm:spPr/>
      <dgm:t>
        <a:bodyPr/>
        <a:lstStyle/>
        <a:p>
          <a:endParaRPr lang="en-US"/>
        </a:p>
      </dgm:t>
    </dgm:pt>
    <dgm:pt modelId="{12A46FA4-8D60-45CF-A635-F16DED1CE3BD}" type="pres">
      <dgm:prSet presAssocID="{3F731C3E-A6AD-480B-A3B3-03C316A8D5B3}" presName="roof" presStyleLbl="dkBgShp" presStyleIdx="0" presStyleCnt="2"/>
      <dgm:spPr/>
      <dgm:t>
        <a:bodyPr/>
        <a:lstStyle/>
        <a:p>
          <a:endParaRPr lang="en-US"/>
        </a:p>
      </dgm:t>
    </dgm:pt>
    <dgm:pt modelId="{E8F03604-F19E-4C5F-9A44-9B01BE2FA9D3}" type="pres">
      <dgm:prSet presAssocID="{3F731C3E-A6AD-480B-A3B3-03C316A8D5B3}" presName="pillars" presStyleCnt="0"/>
      <dgm:spPr/>
    </dgm:pt>
    <dgm:pt modelId="{1A313DFB-4B78-4EE8-A7CD-A707813DC517}" type="pres">
      <dgm:prSet presAssocID="{3F731C3E-A6AD-480B-A3B3-03C316A8D5B3}" presName="pillar1" presStyleLbl="node1" presStyleIdx="0" presStyleCnt="4">
        <dgm:presLayoutVars>
          <dgm:bulletEnabled val="1"/>
        </dgm:presLayoutVars>
      </dgm:prSet>
      <dgm:spPr/>
      <dgm:t>
        <a:bodyPr/>
        <a:lstStyle/>
        <a:p>
          <a:endParaRPr lang="en-US"/>
        </a:p>
      </dgm:t>
    </dgm:pt>
    <dgm:pt modelId="{4CB71BD3-B074-473D-AC0A-A8BBB48671BE}" type="pres">
      <dgm:prSet presAssocID="{2ABAAE1D-A060-4A10-98F3-3446CDFE4949}" presName="pillarX" presStyleLbl="node1" presStyleIdx="1" presStyleCnt="4">
        <dgm:presLayoutVars>
          <dgm:bulletEnabled val="1"/>
        </dgm:presLayoutVars>
      </dgm:prSet>
      <dgm:spPr/>
      <dgm:t>
        <a:bodyPr/>
        <a:lstStyle/>
        <a:p>
          <a:endParaRPr lang="en-US"/>
        </a:p>
      </dgm:t>
    </dgm:pt>
    <dgm:pt modelId="{08A5E131-5119-4B1A-9F4C-67436375AA12}" type="pres">
      <dgm:prSet presAssocID="{17D77AF1-4EF7-4AC3-AE7E-C5FF0C13E44C}" presName="pillarX" presStyleLbl="node1" presStyleIdx="2" presStyleCnt="4">
        <dgm:presLayoutVars>
          <dgm:bulletEnabled val="1"/>
        </dgm:presLayoutVars>
      </dgm:prSet>
      <dgm:spPr/>
      <dgm:t>
        <a:bodyPr/>
        <a:lstStyle/>
        <a:p>
          <a:endParaRPr lang="en-US"/>
        </a:p>
      </dgm:t>
    </dgm:pt>
    <dgm:pt modelId="{159CF6C1-35DD-4AF7-9DCE-640F451676AB}" type="pres">
      <dgm:prSet presAssocID="{73E56F2E-0FB7-4A8F-905E-E04E246296F5}" presName="pillarX" presStyleLbl="node1" presStyleIdx="3" presStyleCnt="4">
        <dgm:presLayoutVars>
          <dgm:bulletEnabled val="1"/>
        </dgm:presLayoutVars>
      </dgm:prSet>
      <dgm:spPr/>
      <dgm:t>
        <a:bodyPr/>
        <a:lstStyle/>
        <a:p>
          <a:endParaRPr lang="en-US"/>
        </a:p>
      </dgm:t>
    </dgm:pt>
    <dgm:pt modelId="{166FC2C9-EC07-4109-BB5A-7610315A896F}" type="pres">
      <dgm:prSet presAssocID="{3F731C3E-A6AD-480B-A3B3-03C316A8D5B3}" presName="base" presStyleLbl="dkBgShp" presStyleIdx="1" presStyleCnt="2" custLinFactNeighborX="-926" custLinFactNeighborY="18324"/>
      <dgm:spPr/>
    </dgm:pt>
  </dgm:ptLst>
  <dgm:cxnLst>
    <dgm:cxn modelId="{DF362C50-4537-4C76-AC65-AA112B7C6564}" type="presOf" srcId="{B7142E47-A9F2-4C33-9860-695897B3C01C}" destId="{1A313DFB-4B78-4EE8-A7CD-A707813DC517}" srcOrd="0" destOrd="0" presId="urn:microsoft.com/office/officeart/2005/8/layout/hList3"/>
    <dgm:cxn modelId="{6B8472A3-A753-4588-81D5-880725236A32}" type="presOf" srcId="{4C3F68CF-1ED2-4477-9265-55A868873B47}" destId="{6649ED46-504B-4AB1-A846-4339D448A3AA}" srcOrd="0" destOrd="0" presId="urn:microsoft.com/office/officeart/2005/8/layout/hList3"/>
    <dgm:cxn modelId="{78E177CB-3D1E-4E61-AF0A-413E19C90F70}" type="presOf" srcId="{73E56F2E-0FB7-4A8F-905E-E04E246296F5}" destId="{159CF6C1-35DD-4AF7-9DCE-640F451676AB}" srcOrd="0" destOrd="0" presId="urn:microsoft.com/office/officeart/2005/8/layout/hList3"/>
    <dgm:cxn modelId="{B71ACE67-6A54-446A-8202-B584FFDE2000}" srcId="{3F731C3E-A6AD-480B-A3B3-03C316A8D5B3}" destId="{73E56F2E-0FB7-4A8F-905E-E04E246296F5}" srcOrd="3" destOrd="0" parTransId="{8D5FFE9E-27A5-4C63-B0D1-3B298C3D8259}" sibTransId="{9760DF5A-79D9-4EA3-BA8A-2D08C3F74A2F}"/>
    <dgm:cxn modelId="{F7873D26-9246-47BF-BF7D-C89DEA3BFC21}" srcId="{3F731C3E-A6AD-480B-A3B3-03C316A8D5B3}" destId="{2ABAAE1D-A060-4A10-98F3-3446CDFE4949}" srcOrd="1" destOrd="0" parTransId="{2904825D-AACA-49CC-82C2-2EA6DD38A1CD}" sibTransId="{86F7317A-BCB0-476E-8710-8F09C4F85137}"/>
    <dgm:cxn modelId="{DBF40013-BACA-4AB0-8E7F-15DAE6C358F3}" type="presOf" srcId="{3F731C3E-A6AD-480B-A3B3-03C316A8D5B3}" destId="{12A46FA4-8D60-45CF-A635-F16DED1CE3BD}" srcOrd="0" destOrd="0" presId="urn:microsoft.com/office/officeart/2005/8/layout/hList3"/>
    <dgm:cxn modelId="{D07261E6-82DD-493C-BABF-8A927898454D}" type="presOf" srcId="{2ABAAE1D-A060-4A10-98F3-3446CDFE4949}" destId="{4CB71BD3-B074-473D-AC0A-A8BBB48671BE}" srcOrd="0" destOrd="0" presId="urn:microsoft.com/office/officeart/2005/8/layout/hList3"/>
    <dgm:cxn modelId="{7201C50C-DFF7-4D58-A428-6D3FD1D1A33E}" type="presOf" srcId="{17D77AF1-4EF7-4AC3-AE7E-C5FF0C13E44C}" destId="{08A5E131-5119-4B1A-9F4C-67436375AA12}" srcOrd="0" destOrd="0" presId="urn:microsoft.com/office/officeart/2005/8/layout/hList3"/>
    <dgm:cxn modelId="{BCD7C7B7-3293-4DCD-B89D-9F51B7716A24}" srcId="{3F731C3E-A6AD-480B-A3B3-03C316A8D5B3}" destId="{B7142E47-A9F2-4C33-9860-695897B3C01C}" srcOrd="0" destOrd="0" parTransId="{DDDAC5A0-45FA-469E-9DDB-F5F5D2010DFD}" sibTransId="{1C966D5B-CA2F-42F1-822D-5139C1F61BEB}"/>
    <dgm:cxn modelId="{8E0DDBDC-E268-4264-98CF-89792E4BA67D}" srcId="{3F731C3E-A6AD-480B-A3B3-03C316A8D5B3}" destId="{17D77AF1-4EF7-4AC3-AE7E-C5FF0C13E44C}" srcOrd="2" destOrd="0" parTransId="{ABC073A6-ECCF-4D47-84C0-E84104A122E9}" sibTransId="{5903B566-BD0D-4F91-95B6-01AD22611438}"/>
    <dgm:cxn modelId="{0B4AB2F9-D8C9-483F-8CFE-840952625125}" srcId="{4C3F68CF-1ED2-4477-9265-55A868873B47}" destId="{3F731C3E-A6AD-480B-A3B3-03C316A8D5B3}" srcOrd="0" destOrd="0" parTransId="{A4F7F923-B304-4E31-9FBB-D4A2F81B2D88}" sibTransId="{396BDB4B-563C-447F-A2AC-B925A44F96C2}"/>
    <dgm:cxn modelId="{7232E0B2-0493-4509-9EF8-0D495AD37721}" type="presParOf" srcId="{6649ED46-504B-4AB1-A846-4339D448A3AA}" destId="{12A46FA4-8D60-45CF-A635-F16DED1CE3BD}" srcOrd="0" destOrd="0" presId="urn:microsoft.com/office/officeart/2005/8/layout/hList3"/>
    <dgm:cxn modelId="{2B8B2EBE-1253-41BE-838A-09137A4DF824}" type="presParOf" srcId="{6649ED46-504B-4AB1-A846-4339D448A3AA}" destId="{E8F03604-F19E-4C5F-9A44-9B01BE2FA9D3}" srcOrd="1" destOrd="0" presId="urn:microsoft.com/office/officeart/2005/8/layout/hList3"/>
    <dgm:cxn modelId="{44A044C1-6BA6-4895-95B5-DC13D0D40D15}" type="presParOf" srcId="{E8F03604-F19E-4C5F-9A44-9B01BE2FA9D3}" destId="{1A313DFB-4B78-4EE8-A7CD-A707813DC517}" srcOrd="0" destOrd="0" presId="urn:microsoft.com/office/officeart/2005/8/layout/hList3"/>
    <dgm:cxn modelId="{FBBB4FBC-A19D-4F9F-9DFC-BD347CE534C7}" type="presParOf" srcId="{E8F03604-F19E-4C5F-9A44-9B01BE2FA9D3}" destId="{4CB71BD3-B074-473D-AC0A-A8BBB48671BE}" srcOrd="1" destOrd="0" presId="urn:microsoft.com/office/officeart/2005/8/layout/hList3"/>
    <dgm:cxn modelId="{B041ADC7-086B-41A3-9915-E0EB6F76E542}" type="presParOf" srcId="{E8F03604-F19E-4C5F-9A44-9B01BE2FA9D3}" destId="{08A5E131-5119-4B1A-9F4C-67436375AA12}" srcOrd="2" destOrd="0" presId="urn:microsoft.com/office/officeart/2005/8/layout/hList3"/>
    <dgm:cxn modelId="{01BD6E24-15B8-4899-8A1E-7BAAB38EE7EC}" type="presParOf" srcId="{E8F03604-F19E-4C5F-9A44-9B01BE2FA9D3}" destId="{159CF6C1-35DD-4AF7-9DCE-640F451676AB}" srcOrd="3" destOrd="0" presId="urn:microsoft.com/office/officeart/2005/8/layout/hList3"/>
    <dgm:cxn modelId="{E3E4D731-D048-40B5-97D0-8FD25F29FAAA}" type="presParOf" srcId="{6649ED46-504B-4AB1-A846-4339D448A3AA}" destId="{166FC2C9-EC07-4109-BB5A-7610315A896F}"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CC47A3-07AB-44C4-8055-777A893B33FF}"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33D09FC-80CD-4CCF-9CFD-5CB9C2D45DE1}">
      <dgm:prSet phldrT="[Text]" custT="1"/>
      <dgm:spPr/>
      <dgm:t>
        <a:bodyPr/>
        <a:lstStyle/>
        <a:p>
          <a:r>
            <a:rPr lang="en-US" sz="2000" dirty="0" smtClean="0"/>
            <a:t>VH/VL Sequencing</a:t>
          </a:r>
          <a:endParaRPr lang="en-US" sz="2000" dirty="0"/>
        </a:p>
      </dgm:t>
    </dgm:pt>
    <dgm:pt modelId="{C24BA07E-118E-489C-86CA-27F30A4EAFCC}" type="parTrans" cxnId="{8BC57223-24EA-475A-B327-C579BBCDA2C6}">
      <dgm:prSet/>
      <dgm:spPr/>
      <dgm:t>
        <a:bodyPr/>
        <a:lstStyle/>
        <a:p>
          <a:endParaRPr lang="en-US" sz="2000"/>
        </a:p>
      </dgm:t>
    </dgm:pt>
    <dgm:pt modelId="{9DEC1B7D-8F3C-42F2-9B55-2CFB884671D9}" type="sibTrans" cxnId="{8BC57223-24EA-475A-B327-C579BBCDA2C6}">
      <dgm:prSet/>
      <dgm:spPr/>
      <dgm:t>
        <a:bodyPr/>
        <a:lstStyle/>
        <a:p>
          <a:endParaRPr lang="en-US" sz="2000"/>
        </a:p>
      </dgm:t>
    </dgm:pt>
    <dgm:pt modelId="{7FDA66C9-FC21-454A-B854-8ABAC69C5E19}">
      <dgm:prSet phldrT="[Text]" custT="1"/>
      <dgm:spPr/>
      <dgm:t>
        <a:bodyPr/>
        <a:lstStyle/>
        <a:p>
          <a:r>
            <a:rPr lang="en-US" sz="1800" dirty="0" smtClean="0"/>
            <a:t>Confirm protein sequences by MS</a:t>
          </a:r>
          <a:endParaRPr lang="en-US" sz="1800" dirty="0"/>
        </a:p>
      </dgm:t>
    </dgm:pt>
    <dgm:pt modelId="{6722FBD5-63B7-4222-91AA-02C127C7F2E8}" type="parTrans" cxnId="{8164DBD7-7F3A-487F-8847-F5D12CE618DC}">
      <dgm:prSet/>
      <dgm:spPr/>
      <dgm:t>
        <a:bodyPr/>
        <a:lstStyle/>
        <a:p>
          <a:endParaRPr lang="en-US" sz="2000"/>
        </a:p>
      </dgm:t>
    </dgm:pt>
    <dgm:pt modelId="{B8ECDB06-873F-45B4-9821-33C04DADA1CC}" type="sibTrans" cxnId="{8164DBD7-7F3A-487F-8847-F5D12CE618DC}">
      <dgm:prSet/>
      <dgm:spPr/>
      <dgm:t>
        <a:bodyPr/>
        <a:lstStyle/>
        <a:p>
          <a:endParaRPr lang="en-US" sz="2000"/>
        </a:p>
      </dgm:t>
    </dgm:pt>
    <dgm:pt modelId="{EA9797AF-6BBC-4370-8D0F-0AA88708F56E}">
      <dgm:prSet phldrT="[Text]" custT="1"/>
      <dgm:spPr/>
      <dgm:t>
        <a:bodyPr/>
        <a:lstStyle/>
        <a:p>
          <a:r>
            <a:rPr lang="en-US" sz="1800" dirty="0" smtClean="0"/>
            <a:t>Validation by </a:t>
          </a:r>
          <a:r>
            <a:rPr lang="en-US" sz="1800" dirty="0" err="1" smtClean="0"/>
            <a:t>chimeric</a:t>
          </a:r>
          <a:r>
            <a:rPr lang="en-US" sz="1800" dirty="0" smtClean="0"/>
            <a:t> antibody production</a:t>
          </a:r>
          <a:endParaRPr lang="en-US" sz="1800" dirty="0"/>
        </a:p>
      </dgm:t>
    </dgm:pt>
    <dgm:pt modelId="{3DAC92D7-3A57-41AF-A84A-EDE61FFFDCF2}" type="parTrans" cxnId="{8969067B-3311-4446-A630-F2CE8CA8676E}">
      <dgm:prSet/>
      <dgm:spPr/>
      <dgm:t>
        <a:bodyPr/>
        <a:lstStyle/>
        <a:p>
          <a:endParaRPr lang="en-US" sz="2000"/>
        </a:p>
      </dgm:t>
    </dgm:pt>
    <dgm:pt modelId="{02763F3A-B4DE-4B60-9DB7-848848D62577}" type="sibTrans" cxnId="{8969067B-3311-4446-A630-F2CE8CA8676E}">
      <dgm:prSet/>
      <dgm:spPr/>
      <dgm:t>
        <a:bodyPr/>
        <a:lstStyle/>
        <a:p>
          <a:endParaRPr lang="en-US" sz="2000"/>
        </a:p>
      </dgm:t>
    </dgm:pt>
    <dgm:pt modelId="{E57AB1F1-3AA7-49E5-8AC9-E79BE02B8DE2}">
      <dgm:prSet phldrT="[Text]" custT="1"/>
      <dgm:spPr/>
      <dgm:t>
        <a:bodyPr/>
        <a:lstStyle/>
        <a:p>
          <a:r>
            <a:rPr lang="en-US" sz="2000" dirty="0" smtClean="0"/>
            <a:t>Sequence Analysis</a:t>
          </a:r>
          <a:endParaRPr lang="en-US" sz="2000" dirty="0"/>
        </a:p>
      </dgm:t>
    </dgm:pt>
    <dgm:pt modelId="{9289F242-7C95-4E40-9BF9-54268DDC338F}" type="parTrans" cxnId="{7C32B5E5-7466-46A7-AEC6-7A59961B78D0}">
      <dgm:prSet/>
      <dgm:spPr/>
      <dgm:t>
        <a:bodyPr/>
        <a:lstStyle/>
        <a:p>
          <a:endParaRPr lang="en-US" sz="2000"/>
        </a:p>
      </dgm:t>
    </dgm:pt>
    <dgm:pt modelId="{52174B9A-554D-444F-97B3-E7CBB04C0536}" type="sibTrans" cxnId="{7C32B5E5-7466-46A7-AEC6-7A59961B78D0}">
      <dgm:prSet/>
      <dgm:spPr/>
      <dgm:t>
        <a:bodyPr/>
        <a:lstStyle/>
        <a:p>
          <a:endParaRPr lang="en-US" sz="2000"/>
        </a:p>
      </dgm:t>
    </dgm:pt>
    <dgm:pt modelId="{E334F935-6261-4FFB-B698-77F29CA0746B}">
      <dgm:prSet phldrT="[Text]" custT="1"/>
      <dgm:spPr/>
      <dgm:t>
        <a:bodyPr/>
        <a:lstStyle/>
        <a:p>
          <a:r>
            <a:rPr lang="en-US" sz="1800" dirty="0" smtClean="0"/>
            <a:t>CDR grafting and back mutation by in </a:t>
          </a:r>
          <a:r>
            <a:rPr lang="en-US" sz="1800" dirty="0" err="1" smtClean="0"/>
            <a:t>silico</a:t>
          </a:r>
          <a:r>
            <a:rPr lang="en-US" sz="1800" dirty="0" smtClean="0"/>
            <a:t> modeling</a:t>
          </a:r>
          <a:endParaRPr lang="en-US" sz="1800" dirty="0"/>
        </a:p>
      </dgm:t>
    </dgm:pt>
    <dgm:pt modelId="{43BE158D-2CE1-4908-A03E-2636F74FF63B}" type="parTrans" cxnId="{E69F5DDB-4A35-4EED-91EC-EA2026775DF8}">
      <dgm:prSet/>
      <dgm:spPr/>
      <dgm:t>
        <a:bodyPr/>
        <a:lstStyle/>
        <a:p>
          <a:endParaRPr lang="en-US" sz="2000"/>
        </a:p>
      </dgm:t>
    </dgm:pt>
    <dgm:pt modelId="{8636312F-7AE2-487C-BC8E-CCD5B65D53D7}" type="sibTrans" cxnId="{E69F5DDB-4A35-4EED-91EC-EA2026775DF8}">
      <dgm:prSet/>
      <dgm:spPr/>
      <dgm:t>
        <a:bodyPr/>
        <a:lstStyle/>
        <a:p>
          <a:endParaRPr lang="en-US" sz="2000"/>
        </a:p>
      </dgm:t>
    </dgm:pt>
    <dgm:pt modelId="{9286194A-F319-434E-8529-C74ABE7E0949}">
      <dgm:prSet phldrT="[Text]" custT="1"/>
      <dgm:spPr/>
      <dgm:t>
        <a:bodyPr/>
        <a:lstStyle/>
        <a:p>
          <a:r>
            <a:rPr lang="en-US" sz="1800" dirty="0" smtClean="0"/>
            <a:t>Production of variants and characterization</a:t>
          </a:r>
          <a:endParaRPr lang="en-US" sz="1800" dirty="0"/>
        </a:p>
      </dgm:t>
    </dgm:pt>
    <dgm:pt modelId="{49FFEEC9-5A9F-4E55-87DB-191E8B1331B3}" type="parTrans" cxnId="{9A99DC64-0233-4891-8BE5-F776F9D62D4C}">
      <dgm:prSet/>
      <dgm:spPr/>
      <dgm:t>
        <a:bodyPr/>
        <a:lstStyle/>
        <a:p>
          <a:endParaRPr lang="en-US" sz="2000"/>
        </a:p>
      </dgm:t>
    </dgm:pt>
    <dgm:pt modelId="{6201A042-22D3-4091-86FF-44FD7C84CE4B}" type="sibTrans" cxnId="{9A99DC64-0233-4891-8BE5-F776F9D62D4C}">
      <dgm:prSet/>
      <dgm:spPr/>
      <dgm:t>
        <a:bodyPr/>
        <a:lstStyle/>
        <a:p>
          <a:endParaRPr lang="en-US" sz="2000"/>
        </a:p>
      </dgm:t>
    </dgm:pt>
    <dgm:pt modelId="{82EBA71F-96DF-4E01-AE9E-63B983055E32}">
      <dgm:prSet phldrT="[Text]" custT="1"/>
      <dgm:spPr/>
      <dgm:t>
        <a:bodyPr/>
        <a:lstStyle/>
        <a:p>
          <a:r>
            <a:rPr lang="en-US" sz="2000" dirty="0" smtClean="0"/>
            <a:t>Affinity Maturation</a:t>
          </a:r>
          <a:endParaRPr lang="en-US" sz="2000" dirty="0"/>
        </a:p>
      </dgm:t>
    </dgm:pt>
    <dgm:pt modelId="{C4A1C8A2-D140-4347-84BA-372AAE82B3CB}" type="parTrans" cxnId="{5B4E6472-0E1C-4ADD-B56E-153506A7D035}">
      <dgm:prSet/>
      <dgm:spPr/>
      <dgm:t>
        <a:bodyPr/>
        <a:lstStyle/>
        <a:p>
          <a:endParaRPr lang="en-US" sz="2000"/>
        </a:p>
      </dgm:t>
    </dgm:pt>
    <dgm:pt modelId="{FC98F60D-9FB2-4DB0-A7D8-D73389BF4B73}" type="sibTrans" cxnId="{5B4E6472-0E1C-4ADD-B56E-153506A7D035}">
      <dgm:prSet/>
      <dgm:spPr/>
      <dgm:t>
        <a:bodyPr/>
        <a:lstStyle/>
        <a:p>
          <a:endParaRPr lang="en-US" sz="2000"/>
        </a:p>
      </dgm:t>
    </dgm:pt>
    <dgm:pt modelId="{EE6BCF7D-EA44-4BFF-B83F-278815CC7A21}">
      <dgm:prSet phldrT="[Text]" custT="1"/>
      <dgm:spPr/>
      <dgm:t>
        <a:bodyPr/>
        <a:lstStyle/>
        <a:p>
          <a:r>
            <a:rPr lang="en-US" sz="1800" dirty="0" smtClean="0"/>
            <a:t>Random mutagenesis and phage display</a:t>
          </a:r>
          <a:endParaRPr lang="en-US" sz="1800" dirty="0"/>
        </a:p>
      </dgm:t>
    </dgm:pt>
    <dgm:pt modelId="{ED86F66F-1669-46BE-B811-5EB766F38482}" type="parTrans" cxnId="{48AFB53C-16EF-4C49-859D-D3C13E87D473}">
      <dgm:prSet/>
      <dgm:spPr/>
      <dgm:t>
        <a:bodyPr/>
        <a:lstStyle/>
        <a:p>
          <a:endParaRPr lang="en-US" sz="2000"/>
        </a:p>
      </dgm:t>
    </dgm:pt>
    <dgm:pt modelId="{BB407AA0-A0CA-41A6-999D-0376971837DA}" type="sibTrans" cxnId="{48AFB53C-16EF-4C49-859D-D3C13E87D473}">
      <dgm:prSet/>
      <dgm:spPr/>
      <dgm:t>
        <a:bodyPr/>
        <a:lstStyle/>
        <a:p>
          <a:endParaRPr lang="en-US" sz="2000"/>
        </a:p>
      </dgm:t>
    </dgm:pt>
    <dgm:pt modelId="{16BEDDAB-8291-4A22-837D-2BC486F02FA1}">
      <dgm:prSet phldrT="[Text]" custT="1"/>
      <dgm:spPr/>
      <dgm:t>
        <a:bodyPr/>
        <a:lstStyle/>
        <a:p>
          <a:r>
            <a:rPr lang="en-US" sz="1800" dirty="0" smtClean="0"/>
            <a:t>Variants production and characterization</a:t>
          </a:r>
          <a:endParaRPr lang="en-US" sz="1800" dirty="0"/>
        </a:p>
      </dgm:t>
    </dgm:pt>
    <dgm:pt modelId="{EDAE317E-B4DB-483E-9018-9FA578FC5151}" type="parTrans" cxnId="{F9FDE2C7-B48D-4188-81A3-2D680CDABFBA}">
      <dgm:prSet/>
      <dgm:spPr/>
      <dgm:t>
        <a:bodyPr/>
        <a:lstStyle/>
        <a:p>
          <a:endParaRPr lang="en-US" sz="2000"/>
        </a:p>
      </dgm:t>
    </dgm:pt>
    <dgm:pt modelId="{E1D6706E-5B87-4E17-A7AA-C3E2029B811D}" type="sibTrans" cxnId="{F9FDE2C7-B48D-4188-81A3-2D680CDABFBA}">
      <dgm:prSet/>
      <dgm:spPr/>
      <dgm:t>
        <a:bodyPr/>
        <a:lstStyle/>
        <a:p>
          <a:endParaRPr lang="en-US" sz="2000"/>
        </a:p>
      </dgm:t>
    </dgm:pt>
    <dgm:pt modelId="{F029B303-4439-4785-94FC-8AA9973D30B0}">
      <dgm:prSet custT="1"/>
      <dgm:spPr/>
      <dgm:t>
        <a:bodyPr/>
        <a:lstStyle/>
        <a:p>
          <a:r>
            <a:rPr lang="en-US" sz="2000" dirty="0" smtClean="0"/>
            <a:t>Humanization</a:t>
          </a:r>
          <a:endParaRPr lang="en-US" sz="2000" dirty="0"/>
        </a:p>
      </dgm:t>
    </dgm:pt>
    <dgm:pt modelId="{B7DDEDB2-2EFE-4D8A-9596-ADBDAC41C636}" type="parTrans" cxnId="{3B4B3ED9-1937-4CB8-99C8-A09BB0EE4919}">
      <dgm:prSet/>
      <dgm:spPr/>
      <dgm:t>
        <a:bodyPr/>
        <a:lstStyle/>
        <a:p>
          <a:endParaRPr lang="en-US" sz="2000"/>
        </a:p>
      </dgm:t>
    </dgm:pt>
    <dgm:pt modelId="{CED9C493-6893-4D7E-90EA-EA668CD18C65}" type="sibTrans" cxnId="{3B4B3ED9-1937-4CB8-99C8-A09BB0EE4919}">
      <dgm:prSet/>
      <dgm:spPr/>
      <dgm:t>
        <a:bodyPr/>
        <a:lstStyle/>
        <a:p>
          <a:endParaRPr lang="en-US" sz="2000"/>
        </a:p>
      </dgm:t>
    </dgm:pt>
    <dgm:pt modelId="{E40010F4-8ACA-478D-85D7-716E7413A06D}">
      <dgm:prSet phldrT="[Text]" custT="1"/>
      <dgm:spPr/>
      <dgm:t>
        <a:bodyPr/>
        <a:lstStyle/>
        <a:p>
          <a:r>
            <a:rPr lang="en-US" sz="2000" dirty="0" smtClean="0"/>
            <a:t>Engineering for lead optimization</a:t>
          </a:r>
          <a:endParaRPr lang="en-US" sz="2000" dirty="0"/>
        </a:p>
      </dgm:t>
    </dgm:pt>
    <dgm:pt modelId="{DA9BE0D0-11DF-414C-B293-755B0F916CAD}" type="parTrans" cxnId="{53C4EF76-8E44-4DD8-93F1-D32D6512E959}">
      <dgm:prSet/>
      <dgm:spPr/>
      <dgm:t>
        <a:bodyPr/>
        <a:lstStyle/>
        <a:p>
          <a:endParaRPr lang="en-US"/>
        </a:p>
      </dgm:t>
    </dgm:pt>
    <dgm:pt modelId="{F0ABC500-E97D-4A6A-8A07-70C0BCAA9927}" type="sibTrans" cxnId="{53C4EF76-8E44-4DD8-93F1-D32D6512E959}">
      <dgm:prSet/>
      <dgm:spPr/>
      <dgm:t>
        <a:bodyPr/>
        <a:lstStyle/>
        <a:p>
          <a:endParaRPr lang="en-US"/>
        </a:p>
      </dgm:t>
    </dgm:pt>
    <dgm:pt modelId="{575A421A-6CD9-4E74-BCFC-615809B78AF8}">
      <dgm:prSet phldrT="[Text]" custT="1"/>
      <dgm:spPr/>
      <dgm:t>
        <a:bodyPr/>
        <a:lstStyle/>
        <a:p>
          <a:r>
            <a:rPr lang="en-US" sz="1800" dirty="0" err="1" smtClean="0"/>
            <a:t>Fc</a:t>
          </a:r>
          <a:r>
            <a:rPr lang="en-US" sz="1800" dirty="0" smtClean="0"/>
            <a:t> function, expression, PTMs, stability</a:t>
          </a:r>
          <a:endParaRPr lang="en-US" sz="1800" dirty="0"/>
        </a:p>
      </dgm:t>
    </dgm:pt>
    <dgm:pt modelId="{F7E5A6D3-77F0-4BD0-B1AB-A4205465A7C4}" type="parTrans" cxnId="{3AE055BC-3E11-4F73-90CA-DD9E53A77A42}">
      <dgm:prSet/>
      <dgm:spPr/>
      <dgm:t>
        <a:bodyPr/>
        <a:lstStyle/>
        <a:p>
          <a:endParaRPr lang="en-US"/>
        </a:p>
      </dgm:t>
    </dgm:pt>
    <dgm:pt modelId="{76464FF2-1CA5-48E5-9C20-6A8F38CC559C}" type="sibTrans" cxnId="{3AE055BC-3E11-4F73-90CA-DD9E53A77A42}">
      <dgm:prSet/>
      <dgm:spPr/>
      <dgm:t>
        <a:bodyPr/>
        <a:lstStyle/>
        <a:p>
          <a:endParaRPr lang="en-US"/>
        </a:p>
      </dgm:t>
    </dgm:pt>
    <dgm:pt modelId="{32C053B9-BCF4-4DA1-88C2-ACB753238655}" type="pres">
      <dgm:prSet presAssocID="{9ECC47A3-07AB-44C4-8055-777A893B33FF}" presName="Name0" presStyleCnt="0">
        <dgm:presLayoutVars>
          <dgm:dir/>
          <dgm:animLvl val="lvl"/>
          <dgm:resizeHandles val="exact"/>
        </dgm:presLayoutVars>
      </dgm:prSet>
      <dgm:spPr/>
      <dgm:t>
        <a:bodyPr/>
        <a:lstStyle/>
        <a:p>
          <a:endParaRPr lang="en-US"/>
        </a:p>
      </dgm:t>
    </dgm:pt>
    <dgm:pt modelId="{3BF60009-486D-4D2A-A5CA-0708796A16E2}" type="pres">
      <dgm:prSet presAssocID="{233D09FC-80CD-4CCF-9CFD-5CB9C2D45DE1}" presName="linNode" presStyleCnt="0"/>
      <dgm:spPr/>
    </dgm:pt>
    <dgm:pt modelId="{3ED1A36B-79DC-4D88-9203-9C02581335F6}" type="pres">
      <dgm:prSet presAssocID="{233D09FC-80CD-4CCF-9CFD-5CB9C2D45DE1}" presName="parentText" presStyleLbl="node1" presStyleIdx="0" presStyleCnt="5" custLinFactNeighborY="-151">
        <dgm:presLayoutVars>
          <dgm:chMax val="1"/>
          <dgm:bulletEnabled val="1"/>
        </dgm:presLayoutVars>
      </dgm:prSet>
      <dgm:spPr/>
      <dgm:t>
        <a:bodyPr/>
        <a:lstStyle/>
        <a:p>
          <a:endParaRPr lang="en-US"/>
        </a:p>
      </dgm:t>
    </dgm:pt>
    <dgm:pt modelId="{018FBE98-DBCE-439B-9ABD-D26EDBB371AF}" type="pres">
      <dgm:prSet presAssocID="{233D09FC-80CD-4CCF-9CFD-5CB9C2D45DE1}" presName="descendantText" presStyleLbl="alignAccFollowNode1" presStyleIdx="0" presStyleCnt="4">
        <dgm:presLayoutVars>
          <dgm:bulletEnabled val="1"/>
        </dgm:presLayoutVars>
      </dgm:prSet>
      <dgm:spPr/>
      <dgm:t>
        <a:bodyPr/>
        <a:lstStyle/>
        <a:p>
          <a:endParaRPr lang="en-US"/>
        </a:p>
      </dgm:t>
    </dgm:pt>
    <dgm:pt modelId="{1930AA75-710A-42DA-8BE5-A9D33A97A3F9}" type="pres">
      <dgm:prSet presAssocID="{9DEC1B7D-8F3C-42F2-9B55-2CFB884671D9}" presName="sp" presStyleCnt="0"/>
      <dgm:spPr/>
    </dgm:pt>
    <dgm:pt modelId="{33719FC6-72FB-45EA-845C-3111E88E9DE6}" type="pres">
      <dgm:prSet presAssocID="{E57AB1F1-3AA7-49E5-8AC9-E79BE02B8DE2}" presName="linNode" presStyleCnt="0"/>
      <dgm:spPr/>
    </dgm:pt>
    <dgm:pt modelId="{40463CDE-887E-4AA5-B077-57B177AC51DD}" type="pres">
      <dgm:prSet presAssocID="{E57AB1F1-3AA7-49E5-8AC9-E79BE02B8DE2}" presName="parentText" presStyleLbl="node1" presStyleIdx="1" presStyleCnt="5">
        <dgm:presLayoutVars>
          <dgm:chMax val="1"/>
          <dgm:bulletEnabled val="1"/>
        </dgm:presLayoutVars>
      </dgm:prSet>
      <dgm:spPr/>
      <dgm:t>
        <a:bodyPr/>
        <a:lstStyle/>
        <a:p>
          <a:endParaRPr lang="en-US"/>
        </a:p>
      </dgm:t>
    </dgm:pt>
    <dgm:pt modelId="{1B5486A8-A1F3-418C-8A0C-06A1BE751B7F}" type="pres">
      <dgm:prSet presAssocID="{E57AB1F1-3AA7-49E5-8AC9-E79BE02B8DE2}" presName="descendantText" presStyleLbl="alignAccFollowNode1" presStyleIdx="1" presStyleCnt="4" custLinFactY="33414" custLinFactNeighborY="100000">
        <dgm:presLayoutVars>
          <dgm:bulletEnabled val="1"/>
        </dgm:presLayoutVars>
      </dgm:prSet>
      <dgm:spPr/>
      <dgm:t>
        <a:bodyPr/>
        <a:lstStyle/>
        <a:p>
          <a:endParaRPr lang="en-US"/>
        </a:p>
      </dgm:t>
    </dgm:pt>
    <dgm:pt modelId="{B526587E-C773-40E8-A1EF-6C92E1BC4072}" type="pres">
      <dgm:prSet presAssocID="{52174B9A-554D-444F-97B3-E7CBB04C0536}" presName="sp" presStyleCnt="0"/>
      <dgm:spPr/>
    </dgm:pt>
    <dgm:pt modelId="{15527ADB-DAB1-4D63-B04B-74E7196D2AE1}" type="pres">
      <dgm:prSet presAssocID="{F029B303-4439-4785-94FC-8AA9973D30B0}" presName="linNode" presStyleCnt="0"/>
      <dgm:spPr/>
    </dgm:pt>
    <dgm:pt modelId="{305A94E3-8BE5-4FFD-BC3E-4C35506E9708}" type="pres">
      <dgm:prSet presAssocID="{F029B303-4439-4785-94FC-8AA9973D30B0}" presName="parentText" presStyleLbl="node1" presStyleIdx="2" presStyleCnt="5">
        <dgm:presLayoutVars>
          <dgm:chMax val="1"/>
          <dgm:bulletEnabled val="1"/>
        </dgm:presLayoutVars>
      </dgm:prSet>
      <dgm:spPr/>
      <dgm:t>
        <a:bodyPr/>
        <a:lstStyle/>
        <a:p>
          <a:endParaRPr lang="en-US"/>
        </a:p>
      </dgm:t>
    </dgm:pt>
    <dgm:pt modelId="{515C56DE-5CB4-4D53-AC01-E8C3442DC7F3}" type="pres">
      <dgm:prSet presAssocID="{CED9C493-6893-4D7E-90EA-EA668CD18C65}" presName="sp" presStyleCnt="0"/>
      <dgm:spPr/>
    </dgm:pt>
    <dgm:pt modelId="{0084A8DB-1A47-45A4-8F34-0ADB3D76B7E0}" type="pres">
      <dgm:prSet presAssocID="{82EBA71F-96DF-4E01-AE9E-63B983055E32}" presName="linNode" presStyleCnt="0"/>
      <dgm:spPr/>
    </dgm:pt>
    <dgm:pt modelId="{D083B337-32FA-482E-9B86-34A10FBE2B87}" type="pres">
      <dgm:prSet presAssocID="{82EBA71F-96DF-4E01-AE9E-63B983055E32}" presName="parentText" presStyleLbl="node1" presStyleIdx="3" presStyleCnt="5">
        <dgm:presLayoutVars>
          <dgm:chMax val="1"/>
          <dgm:bulletEnabled val="1"/>
        </dgm:presLayoutVars>
      </dgm:prSet>
      <dgm:spPr/>
      <dgm:t>
        <a:bodyPr/>
        <a:lstStyle/>
        <a:p>
          <a:endParaRPr lang="en-US"/>
        </a:p>
      </dgm:t>
    </dgm:pt>
    <dgm:pt modelId="{664B989C-30E9-4168-85EC-31E31CAE2C16}" type="pres">
      <dgm:prSet presAssocID="{82EBA71F-96DF-4E01-AE9E-63B983055E32}" presName="descendantText" presStyleLbl="alignAccFollowNode1" presStyleIdx="2" presStyleCnt="4">
        <dgm:presLayoutVars>
          <dgm:bulletEnabled val="1"/>
        </dgm:presLayoutVars>
      </dgm:prSet>
      <dgm:spPr/>
      <dgm:t>
        <a:bodyPr/>
        <a:lstStyle/>
        <a:p>
          <a:endParaRPr lang="en-US"/>
        </a:p>
      </dgm:t>
    </dgm:pt>
    <dgm:pt modelId="{5568C8B4-DADC-4433-BDAD-3C64D23D5151}" type="pres">
      <dgm:prSet presAssocID="{FC98F60D-9FB2-4DB0-A7D8-D73389BF4B73}" presName="sp" presStyleCnt="0"/>
      <dgm:spPr/>
    </dgm:pt>
    <dgm:pt modelId="{C21DBA01-EDAE-4F79-9836-8A089BA31A00}" type="pres">
      <dgm:prSet presAssocID="{E40010F4-8ACA-478D-85D7-716E7413A06D}" presName="linNode" presStyleCnt="0"/>
      <dgm:spPr/>
    </dgm:pt>
    <dgm:pt modelId="{817EFBBE-9D54-4C20-A361-D488BF239A73}" type="pres">
      <dgm:prSet presAssocID="{E40010F4-8ACA-478D-85D7-716E7413A06D}" presName="parentText" presStyleLbl="node1" presStyleIdx="4" presStyleCnt="5">
        <dgm:presLayoutVars>
          <dgm:chMax val="1"/>
          <dgm:bulletEnabled val="1"/>
        </dgm:presLayoutVars>
      </dgm:prSet>
      <dgm:spPr/>
      <dgm:t>
        <a:bodyPr/>
        <a:lstStyle/>
        <a:p>
          <a:endParaRPr lang="en-US"/>
        </a:p>
      </dgm:t>
    </dgm:pt>
    <dgm:pt modelId="{E1D39A6A-2EC4-4264-A1B6-BDD25F7D3659}" type="pres">
      <dgm:prSet presAssocID="{E40010F4-8ACA-478D-85D7-716E7413A06D}" presName="descendantText" presStyleLbl="alignAccFollowNode1" presStyleIdx="3" presStyleCnt="4">
        <dgm:presLayoutVars>
          <dgm:bulletEnabled val="1"/>
        </dgm:presLayoutVars>
      </dgm:prSet>
      <dgm:spPr/>
      <dgm:t>
        <a:bodyPr/>
        <a:lstStyle/>
        <a:p>
          <a:endParaRPr lang="en-US"/>
        </a:p>
      </dgm:t>
    </dgm:pt>
  </dgm:ptLst>
  <dgm:cxnLst>
    <dgm:cxn modelId="{7AE0677B-27EC-499A-910F-D477578C93A0}" type="presOf" srcId="{233D09FC-80CD-4CCF-9CFD-5CB9C2D45DE1}" destId="{3ED1A36B-79DC-4D88-9203-9C02581335F6}" srcOrd="0" destOrd="0" presId="urn:microsoft.com/office/officeart/2005/8/layout/vList5"/>
    <dgm:cxn modelId="{039F2B29-395A-40F1-9010-1C99A4DBB5A5}" type="presOf" srcId="{82EBA71F-96DF-4E01-AE9E-63B983055E32}" destId="{D083B337-32FA-482E-9B86-34A10FBE2B87}" srcOrd="0" destOrd="0" presId="urn:microsoft.com/office/officeart/2005/8/layout/vList5"/>
    <dgm:cxn modelId="{3AE055BC-3E11-4F73-90CA-DD9E53A77A42}" srcId="{E40010F4-8ACA-478D-85D7-716E7413A06D}" destId="{575A421A-6CD9-4E74-BCFC-615809B78AF8}" srcOrd="0" destOrd="0" parTransId="{F7E5A6D3-77F0-4BD0-B1AB-A4205465A7C4}" sibTransId="{76464FF2-1CA5-48E5-9C20-6A8F38CC559C}"/>
    <dgm:cxn modelId="{F26577C9-3557-461F-913C-67B896CB1594}" type="presOf" srcId="{E57AB1F1-3AA7-49E5-8AC9-E79BE02B8DE2}" destId="{40463CDE-887E-4AA5-B077-57B177AC51DD}" srcOrd="0" destOrd="0" presId="urn:microsoft.com/office/officeart/2005/8/layout/vList5"/>
    <dgm:cxn modelId="{53C4EF76-8E44-4DD8-93F1-D32D6512E959}" srcId="{9ECC47A3-07AB-44C4-8055-777A893B33FF}" destId="{E40010F4-8ACA-478D-85D7-716E7413A06D}" srcOrd="4" destOrd="0" parTransId="{DA9BE0D0-11DF-414C-B293-755B0F916CAD}" sibTransId="{F0ABC500-E97D-4A6A-8A07-70C0BCAA9927}"/>
    <dgm:cxn modelId="{50CD7507-B5AA-4FB4-8DA1-4A58639B53B7}" type="presOf" srcId="{E40010F4-8ACA-478D-85D7-716E7413A06D}" destId="{817EFBBE-9D54-4C20-A361-D488BF239A73}" srcOrd="0" destOrd="0" presId="urn:microsoft.com/office/officeart/2005/8/layout/vList5"/>
    <dgm:cxn modelId="{3B4B3ED9-1937-4CB8-99C8-A09BB0EE4919}" srcId="{9ECC47A3-07AB-44C4-8055-777A893B33FF}" destId="{F029B303-4439-4785-94FC-8AA9973D30B0}" srcOrd="2" destOrd="0" parTransId="{B7DDEDB2-2EFE-4D8A-9596-ADBDAC41C636}" sibTransId="{CED9C493-6893-4D7E-90EA-EA668CD18C65}"/>
    <dgm:cxn modelId="{8969067B-3311-4446-A630-F2CE8CA8676E}" srcId="{233D09FC-80CD-4CCF-9CFD-5CB9C2D45DE1}" destId="{EA9797AF-6BBC-4370-8D0F-0AA88708F56E}" srcOrd="1" destOrd="0" parTransId="{3DAC92D7-3A57-41AF-A84A-EDE61FFFDCF2}" sibTransId="{02763F3A-B4DE-4B60-9DB7-848848D62577}"/>
    <dgm:cxn modelId="{8BC57223-24EA-475A-B327-C579BBCDA2C6}" srcId="{9ECC47A3-07AB-44C4-8055-777A893B33FF}" destId="{233D09FC-80CD-4CCF-9CFD-5CB9C2D45DE1}" srcOrd="0" destOrd="0" parTransId="{C24BA07E-118E-489C-86CA-27F30A4EAFCC}" sibTransId="{9DEC1B7D-8F3C-42F2-9B55-2CFB884671D9}"/>
    <dgm:cxn modelId="{8164DBD7-7F3A-487F-8847-F5D12CE618DC}" srcId="{233D09FC-80CD-4CCF-9CFD-5CB9C2D45DE1}" destId="{7FDA66C9-FC21-454A-B854-8ABAC69C5E19}" srcOrd="0" destOrd="0" parTransId="{6722FBD5-63B7-4222-91AA-02C127C7F2E8}" sibTransId="{B8ECDB06-873F-45B4-9821-33C04DADA1CC}"/>
    <dgm:cxn modelId="{54B15BDD-5C12-4B3C-A12D-F6800C6C514C}" type="presOf" srcId="{9ECC47A3-07AB-44C4-8055-777A893B33FF}" destId="{32C053B9-BCF4-4DA1-88C2-ACB753238655}" srcOrd="0" destOrd="0" presId="urn:microsoft.com/office/officeart/2005/8/layout/vList5"/>
    <dgm:cxn modelId="{EBC26F82-6FBF-41F5-89FF-653FE650884B}" type="presOf" srcId="{9286194A-F319-434E-8529-C74ABE7E0949}" destId="{1B5486A8-A1F3-418C-8A0C-06A1BE751B7F}" srcOrd="0" destOrd="1" presId="urn:microsoft.com/office/officeart/2005/8/layout/vList5"/>
    <dgm:cxn modelId="{48AFB53C-16EF-4C49-859D-D3C13E87D473}" srcId="{82EBA71F-96DF-4E01-AE9E-63B983055E32}" destId="{EE6BCF7D-EA44-4BFF-B83F-278815CC7A21}" srcOrd="0" destOrd="0" parTransId="{ED86F66F-1669-46BE-B811-5EB766F38482}" sibTransId="{BB407AA0-A0CA-41A6-999D-0376971837DA}"/>
    <dgm:cxn modelId="{D03ED3C4-ED29-4DB4-B75D-0BEB39FD54CD}" type="presOf" srcId="{7FDA66C9-FC21-454A-B854-8ABAC69C5E19}" destId="{018FBE98-DBCE-439B-9ABD-D26EDBB371AF}" srcOrd="0" destOrd="0" presId="urn:microsoft.com/office/officeart/2005/8/layout/vList5"/>
    <dgm:cxn modelId="{8D5033FD-E88F-40FD-A066-B5E4982772F1}" type="presOf" srcId="{EA9797AF-6BBC-4370-8D0F-0AA88708F56E}" destId="{018FBE98-DBCE-439B-9ABD-D26EDBB371AF}" srcOrd="0" destOrd="1" presId="urn:microsoft.com/office/officeart/2005/8/layout/vList5"/>
    <dgm:cxn modelId="{5B4E6472-0E1C-4ADD-B56E-153506A7D035}" srcId="{9ECC47A3-07AB-44C4-8055-777A893B33FF}" destId="{82EBA71F-96DF-4E01-AE9E-63B983055E32}" srcOrd="3" destOrd="0" parTransId="{C4A1C8A2-D140-4347-84BA-372AAE82B3CB}" sibTransId="{FC98F60D-9FB2-4DB0-A7D8-D73389BF4B73}"/>
    <dgm:cxn modelId="{E69F5DDB-4A35-4EED-91EC-EA2026775DF8}" srcId="{E57AB1F1-3AA7-49E5-8AC9-E79BE02B8DE2}" destId="{E334F935-6261-4FFB-B698-77F29CA0746B}" srcOrd="0" destOrd="0" parTransId="{43BE158D-2CE1-4908-A03E-2636F74FF63B}" sibTransId="{8636312F-7AE2-487C-BC8E-CCD5B65D53D7}"/>
    <dgm:cxn modelId="{C544DC0C-FEF1-4814-9D0B-A59A65493A93}" type="presOf" srcId="{F029B303-4439-4785-94FC-8AA9973D30B0}" destId="{305A94E3-8BE5-4FFD-BC3E-4C35506E9708}" srcOrd="0" destOrd="0" presId="urn:microsoft.com/office/officeart/2005/8/layout/vList5"/>
    <dgm:cxn modelId="{3AB80932-FF37-4C24-BA72-21D8712032E4}" type="presOf" srcId="{EE6BCF7D-EA44-4BFF-B83F-278815CC7A21}" destId="{664B989C-30E9-4168-85EC-31E31CAE2C16}" srcOrd="0" destOrd="0" presId="urn:microsoft.com/office/officeart/2005/8/layout/vList5"/>
    <dgm:cxn modelId="{7C32B5E5-7466-46A7-AEC6-7A59961B78D0}" srcId="{9ECC47A3-07AB-44C4-8055-777A893B33FF}" destId="{E57AB1F1-3AA7-49E5-8AC9-E79BE02B8DE2}" srcOrd="1" destOrd="0" parTransId="{9289F242-7C95-4E40-9BF9-54268DDC338F}" sibTransId="{52174B9A-554D-444F-97B3-E7CBB04C0536}"/>
    <dgm:cxn modelId="{7442EC1E-58D9-453F-9A0F-7AF10E0CF78C}" type="presOf" srcId="{575A421A-6CD9-4E74-BCFC-615809B78AF8}" destId="{E1D39A6A-2EC4-4264-A1B6-BDD25F7D3659}" srcOrd="0" destOrd="0" presId="urn:microsoft.com/office/officeart/2005/8/layout/vList5"/>
    <dgm:cxn modelId="{212DB782-143B-4768-9F8A-942083764527}" type="presOf" srcId="{16BEDDAB-8291-4A22-837D-2BC486F02FA1}" destId="{664B989C-30E9-4168-85EC-31E31CAE2C16}" srcOrd="0" destOrd="1" presId="urn:microsoft.com/office/officeart/2005/8/layout/vList5"/>
    <dgm:cxn modelId="{9A99DC64-0233-4891-8BE5-F776F9D62D4C}" srcId="{E57AB1F1-3AA7-49E5-8AC9-E79BE02B8DE2}" destId="{9286194A-F319-434E-8529-C74ABE7E0949}" srcOrd="1" destOrd="0" parTransId="{49FFEEC9-5A9F-4E55-87DB-191E8B1331B3}" sibTransId="{6201A042-22D3-4091-86FF-44FD7C84CE4B}"/>
    <dgm:cxn modelId="{F9FDE2C7-B48D-4188-81A3-2D680CDABFBA}" srcId="{82EBA71F-96DF-4E01-AE9E-63B983055E32}" destId="{16BEDDAB-8291-4A22-837D-2BC486F02FA1}" srcOrd="1" destOrd="0" parTransId="{EDAE317E-B4DB-483E-9018-9FA578FC5151}" sibTransId="{E1D6706E-5B87-4E17-A7AA-C3E2029B811D}"/>
    <dgm:cxn modelId="{6C564B90-1F99-4A8B-8D41-F592F85B6649}" type="presOf" srcId="{E334F935-6261-4FFB-B698-77F29CA0746B}" destId="{1B5486A8-A1F3-418C-8A0C-06A1BE751B7F}" srcOrd="0" destOrd="0" presId="urn:microsoft.com/office/officeart/2005/8/layout/vList5"/>
    <dgm:cxn modelId="{B668AD67-27FE-4301-AA30-234C0AE31F30}" type="presParOf" srcId="{32C053B9-BCF4-4DA1-88C2-ACB753238655}" destId="{3BF60009-486D-4D2A-A5CA-0708796A16E2}" srcOrd="0" destOrd="0" presId="urn:microsoft.com/office/officeart/2005/8/layout/vList5"/>
    <dgm:cxn modelId="{78DACFE4-7DD6-453E-AF10-9DA69E0C757A}" type="presParOf" srcId="{3BF60009-486D-4D2A-A5CA-0708796A16E2}" destId="{3ED1A36B-79DC-4D88-9203-9C02581335F6}" srcOrd="0" destOrd="0" presId="urn:microsoft.com/office/officeart/2005/8/layout/vList5"/>
    <dgm:cxn modelId="{B24F6269-AF9E-42E7-9A9C-E81FC0A76A9D}" type="presParOf" srcId="{3BF60009-486D-4D2A-A5CA-0708796A16E2}" destId="{018FBE98-DBCE-439B-9ABD-D26EDBB371AF}" srcOrd="1" destOrd="0" presId="urn:microsoft.com/office/officeart/2005/8/layout/vList5"/>
    <dgm:cxn modelId="{88C5D6FD-DF4B-4968-940E-9C2036F1221D}" type="presParOf" srcId="{32C053B9-BCF4-4DA1-88C2-ACB753238655}" destId="{1930AA75-710A-42DA-8BE5-A9D33A97A3F9}" srcOrd="1" destOrd="0" presId="urn:microsoft.com/office/officeart/2005/8/layout/vList5"/>
    <dgm:cxn modelId="{A601FEFE-004D-4EDC-A417-94602229DBBC}" type="presParOf" srcId="{32C053B9-BCF4-4DA1-88C2-ACB753238655}" destId="{33719FC6-72FB-45EA-845C-3111E88E9DE6}" srcOrd="2" destOrd="0" presId="urn:microsoft.com/office/officeart/2005/8/layout/vList5"/>
    <dgm:cxn modelId="{CA18C88B-D570-45B7-95A3-C19376557843}" type="presParOf" srcId="{33719FC6-72FB-45EA-845C-3111E88E9DE6}" destId="{40463CDE-887E-4AA5-B077-57B177AC51DD}" srcOrd="0" destOrd="0" presId="urn:microsoft.com/office/officeart/2005/8/layout/vList5"/>
    <dgm:cxn modelId="{6FC13FD2-F11E-49D8-821B-B3775CBA82F9}" type="presParOf" srcId="{33719FC6-72FB-45EA-845C-3111E88E9DE6}" destId="{1B5486A8-A1F3-418C-8A0C-06A1BE751B7F}" srcOrd="1" destOrd="0" presId="urn:microsoft.com/office/officeart/2005/8/layout/vList5"/>
    <dgm:cxn modelId="{928F513C-8F46-444E-B054-01D169FF0651}" type="presParOf" srcId="{32C053B9-BCF4-4DA1-88C2-ACB753238655}" destId="{B526587E-C773-40E8-A1EF-6C92E1BC4072}" srcOrd="3" destOrd="0" presId="urn:microsoft.com/office/officeart/2005/8/layout/vList5"/>
    <dgm:cxn modelId="{60C92575-773A-4053-88DC-B744C7C95C7B}" type="presParOf" srcId="{32C053B9-BCF4-4DA1-88C2-ACB753238655}" destId="{15527ADB-DAB1-4D63-B04B-74E7196D2AE1}" srcOrd="4" destOrd="0" presId="urn:microsoft.com/office/officeart/2005/8/layout/vList5"/>
    <dgm:cxn modelId="{13D37D9C-75E4-47C9-B37D-0D1B6B3DDAB5}" type="presParOf" srcId="{15527ADB-DAB1-4D63-B04B-74E7196D2AE1}" destId="{305A94E3-8BE5-4FFD-BC3E-4C35506E9708}" srcOrd="0" destOrd="0" presId="urn:microsoft.com/office/officeart/2005/8/layout/vList5"/>
    <dgm:cxn modelId="{B04ABB5A-ABFC-4C52-9491-868E0319DC8E}" type="presParOf" srcId="{32C053B9-BCF4-4DA1-88C2-ACB753238655}" destId="{515C56DE-5CB4-4D53-AC01-E8C3442DC7F3}" srcOrd="5" destOrd="0" presId="urn:microsoft.com/office/officeart/2005/8/layout/vList5"/>
    <dgm:cxn modelId="{57C674E3-9A2E-49BD-B253-8ED57BF9B010}" type="presParOf" srcId="{32C053B9-BCF4-4DA1-88C2-ACB753238655}" destId="{0084A8DB-1A47-45A4-8F34-0ADB3D76B7E0}" srcOrd="6" destOrd="0" presId="urn:microsoft.com/office/officeart/2005/8/layout/vList5"/>
    <dgm:cxn modelId="{1FBD633F-4013-4641-9FFC-D4925599AECB}" type="presParOf" srcId="{0084A8DB-1A47-45A4-8F34-0ADB3D76B7E0}" destId="{D083B337-32FA-482E-9B86-34A10FBE2B87}" srcOrd="0" destOrd="0" presId="urn:microsoft.com/office/officeart/2005/8/layout/vList5"/>
    <dgm:cxn modelId="{1F72AE71-075C-484D-809E-55883AFE46EA}" type="presParOf" srcId="{0084A8DB-1A47-45A4-8F34-0ADB3D76B7E0}" destId="{664B989C-30E9-4168-85EC-31E31CAE2C16}" srcOrd="1" destOrd="0" presId="urn:microsoft.com/office/officeart/2005/8/layout/vList5"/>
    <dgm:cxn modelId="{D11EA83D-0292-4E9F-8A35-65E69713BBE0}" type="presParOf" srcId="{32C053B9-BCF4-4DA1-88C2-ACB753238655}" destId="{5568C8B4-DADC-4433-BDAD-3C64D23D5151}" srcOrd="7" destOrd="0" presId="urn:microsoft.com/office/officeart/2005/8/layout/vList5"/>
    <dgm:cxn modelId="{5D21E28D-99DD-4EFC-A2B0-C6926230D93A}" type="presParOf" srcId="{32C053B9-BCF4-4DA1-88C2-ACB753238655}" destId="{C21DBA01-EDAE-4F79-9836-8A089BA31A00}" srcOrd="8" destOrd="0" presId="urn:microsoft.com/office/officeart/2005/8/layout/vList5"/>
    <dgm:cxn modelId="{4E184422-209D-4956-A3A4-63BC40060821}" type="presParOf" srcId="{C21DBA01-EDAE-4F79-9836-8A089BA31A00}" destId="{817EFBBE-9D54-4C20-A361-D488BF239A73}" srcOrd="0" destOrd="0" presId="urn:microsoft.com/office/officeart/2005/8/layout/vList5"/>
    <dgm:cxn modelId="{5E38AE60-5CD9-4465-886D-B5AF644F1C49}" type="presParOf" srcId="{C21DBA01-EDAE-4F79-9836-8A089BA31A00}" destId="{E1D39A6A-2EC4-4264-A1B6-BDD25F7D3659}"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C1BF00-8211-4832-BD19-85C3F2E428FC}" type="doc">
      <dgm:prSet loTypeId="urn:microsoft.com/office/officeart/2005/8/layout/radial6" loCatId="cycle" qsTypeId="urn:microsoft.com/office/officeart/2005/8/quickstyle/3d9" qsCatId="3D" csTypeId="urn:microsoft.com/office/officeart/2005/8/colors/colorful4" csCatId="colorful" phldr="1"/>
      <dgm:spPr/>
      <dgm:t>
        <a:bodyPr/>
        <a:lstStyle/>
        <a:p>
          <a:endParaRPr lang="en-US"/>
        </a:p>
      </dgm:t>
    </dgm:pt>
    <dgm:pt modelId="{B2ED8F69-C56A-4E7B-8AB9-7F3183722DE2}">
      <dgm:prSet phldrT="[Text]" custT="1"/>
      <dgm:spPr/>
      <dgm:t>
        <a:bodyPr/>
        <a:lstStyle/>
        <a:p>
          <a:r>
            <a:rPr lang="en-US" sz="1400" b="1" dirty="0" smtClean="0"/>
            <a:t>Manufacturability/</a:t>
          </a:r>
        </a:p>
        <a:p>
          <a:r>
            <a:rPr lang="en-US" sz="1400" b="1" dirty="0" err="1" smtClean="0"/>
            <a:t>Drugability</a:t>
          </a:r>
          <a:endParaRPr lang="en-US" sz="1400" b="1" dirty="0"/>
        </a:p>
      </dgm:t>
    </dgm:pt>
    <dgm:pt modelId="{58F213B6-2C59-4953-A82F-1928E2C1772E}" type="parTrans" cxnId="{A7EDDE34-D492-42E3-8428-1185757D79C4}">
      <dgm:prSet/>
      <dgm:spPr/>
      <dgm:t>
        <a:bodyPr/>
        <a:lstStyle/>
        <a:p>
          <a:endParaRPr lang="en-US" sz="1200" b="1"/>
        </a:p>
      </dgm:t>
    </dgm:pt>
    <dgm:pt modelId="{3D58079F-EEE9-47A9-BADE-E2E9BC658C55}" type="sibTrans" cxnId="{A7EDDE34-D492-42E3-8428-1185757D79C4}">
      <dgm:prSet/>
      <dgm:spPr/>
      <dgm:t>
        <a:bodyPr/>
        <a:lstStyle/>
        <a:p>
          <a:endParaRPr lang="en-US" sz="1200" b="1"/>
        </a:p>
      </dgm:t>
    </dgm:pt>
    <dgm:pt modelId="{67092DB8-5DFD-4B32-A487-33FBB7F11CE3}">
      <dgm:prSet phldrT="[Text]" custT="1"/>
      <dgm:spPr/>
      <dgm:t>
        <a:bodyPr/>
        <a:lstStyle/>
        <a:p>
          <a:r>
            <a:rPr lang="en-US" sz="1400" b="1" dirty="0" smtClean="0"/>
            <a:t>Candidate </a:t>
          </a:r>
          <a:r>
            <a:rPr lang="en-US" sz="1400" b="1" dirty="0" err="1" smtClean="0"/>
            <a:t>mAb</a:t>
          </a:r>
          <a:r>
            <a:rPr lang="en-US" sz="1400" b="1" dirty="0" smtClean="0"/>
            <a:t> Selection</a:t>
          </a:r>
          <a:endParaRPr lang="en-US" sz="1400" b="1" dirty="0"/>
        </a:p>
      </dgm:t>
    </dgm:pt>
    <dgm:pt modelId="{17B65C06-6383-4242-8334-9BF2D93948F5}" type="parTrans" cxnId="{80F235EF-5164-45F7-9DF8-4C552C487A73}">
      <dgm:prSet/>
      <dgm:spPr/>
      <dgm:t>
        <a:bodyPr/>
        <a:lstStyle/>
        <a:p>
          <a:endParaRPr lang="en-US" sz="1200" b="1"/>
        </a:p>
      </dgm:t>
    </dgm:pt>
    <dgm:pt modelId="{7BC2D2F2-2E57-4117-86DE-863611ECE84F}" type="sibTrans" cxnId="{80F235EF-5164-45F7-9DF8-4C552C487A73}">
      <dgm:prSet/>
      <dgm:spPr/>
      <dgm:t>
        <a:bodyPr/>
        <a:lstStyle/>
        <a:p>
          <a:endParaRPr lang="en-US" sz="1200" b="1"/>
        </a:p>
      </dgm:t>
    </dgm:pt>
    <dgm:pt modelId="{F27F10BA-E687-490A-8C05-F0A51905ACC5}">
      <dgm:prSet phldrT="[Text]" custT="1"/>
      <dgm:spPr/>
      <dgm:t>
        <a:bodyPr/>
        <a:lstStyle/>
        <a:p>
          <a:r>
            <a:rPr lang="en-US" sz="1400" b="1" dirty="0" smtClean="0"/>
            <a:t>Engineering/</a:t>
          </a:r>
        </a:p>
        <a:p>
          <a:r>
            <a:rPr lang="en-US" sz="1400" b="1" dirty="0" smtClean="0"/>
            <a:t>optimization</a:t>
          </a:r>
          <a:endParaRPr lang="en-US" sz="1400" b="1" dirty="0"/>
        </a:p>
      </dgm:t>
    </dgm:pt>
    <dgm:pt modelId="{DB2F0B52-E343-41E6-A979-552F4FD082EE}" type="parTrans" cxnId="{A624F0F9-FFEE-46DC-A16E-23AC17F641F8}">
      <dgm:prSet/>
      <dgm:spPr/>
      <dgm:t>
        <a:bodyPr/>
        <a:lstStyle/>
        <a:p>
          <a:endParaRPr lang="en-US" sz="1200" b="1"/>
        </a:p>
      </dgm:t>
    </dgm:pt>
    <dgm:pt modelId="{916B868E-3430-4FD1-ACC9-EE9892682B48}" type="sibTrans" cxnId="{A624F0F9-FFEE-46DC-A16E-23AC17F641F8}">
      <dgm:prSet/>
      <dgm:spPr/>
      <dgm:t>
        <a:bodyPr/>
        <a:lstStyle/>
        <a:p>
          <a:endParaRPr lang="en-US" sz="1200" b="1"/>
        </a:p>
      </dgm:t>
    </dgm:pt>
    <dgm:pt modelId="{DEA1EA95-248A-47BF-BF7E-6459BA38FEC1}">
      <dgm:prSet phldrT="[Text]" custT="1"/>
      <dgm:spPr/>
      <dgm:t>
        <a:bodyPr/>
        <a:lstStyle/>
        <a:p>
          <a:r>
            <a:rPr lang="en-US" sz="1400" b="1" dirty="0" smtClean="0"/>
            <a:t>Cell line development</a:t>
          </a:r>
          <a:endParaRPr lang="en-US" sz="1400" b="1" dirty="0"/>
        </a:p>
      </dgm:t>
    </dgm:pt>
    <dgm:pt modelId="{FCDDFAD5-5965-4396-9AA4-0CF5535A592C}" type="parTrans" cxnId="{AA2002C3-EB42-4D72-9B4B-B829D2B4306D}">
      <dgm:prSet/>
      <dgm:spPr/>
      <dgm:t>
        <a:bodyPr/>
        <a:lstStyle/>
        <a:p>
          <a:endParaRPr lang="en-US" sz="1200" b="1"/>
        </a:p>
      </dgm:t>
    </dgm:pt>
    <dgm:pt modelId="{73728B42-68EA-4579-883E-D5EA83C48C46}" type="sibTrans" cxnId="{AA2002C3-EB42-4D72-9B4B-B829D2B4306D}">
      <dgm:prSet/>
      <dgm:spPr/>
      <dgm:t>
        <a:bodyPr/>
        <a:lstStyle/>
        <a:p>
          <a:endParaRPr lang="en-US" sz="1200" b="1"/>
        </a:p>
      </dgm:t>
    </dgm:pt>
    <dgm:pt modelId="{EF4490E5-7799-4622-AE4E-1927EC825E70}">
      <dgm:prSet phldrT="[Text]" custT="1"/>
      <dgm:spPr/>
      <dgm:t>
        <a:bodyPr/>
        <a:lstStyle/>
        <a:p>
          <a:r>
            <a:rPr lang="en-US" sz="1400" b="1" dirty="0" smtClean="0"/>
            <a:t>Process development</a:t>
          </a:r>
          <a:endParaRPr lang="en-US" sz="1400" b="1" dirty="0"/>
        </a:p>
      </dgm:t>
    </dgm:pt>
    <dgm:pt modelId="{5C521B40-8F47-431E-B136-553234CC65FD}" type="parTrans" cxnId="{C37D7CA5-9A71-4ADA-8656-523692DE1F29}">
      <dgm:prSet/>
      <dgm:spPr/>
      <dgm:t>
        <a:bodyPr/>
        <a:lstStyle/>
        <a:p>
          <a:endParaRPr lang="en-US" sz="1200" b="1"/>
        </a:p>
      </dgm:t>
    </dgm:pt>
    <dgm:pt modelId="{81F124C7-5EF7-41AA-B658-8BEBD3DF5077}" type="sibTrans" cxnId="{C37D7CA5-9A71-4ADA-8656-523692DE1F29}">
      <dgm:prSet/>
      <dgm:spPr/>
      <dgm:t>
        <a:bodyPr/>
        <a:lstStyle/>
        <a:p>
          <a:endParaRPr lang="en-US" sz="1200" b="1"/>
        </a:p>
      </dgm:t>
    </dgm:pt>
    <dgm:pt modelId="{D3E9C522-8324-479E-BFED-F680ED731953}">
      <dgm:prSet phldrT="[Text]" custT="1"/>
      <dgm:spPr/>
      <dgm:t>
        <a:bodyPr/>
        <a:lstStyle/>
        <a:p>
          <a:r>
            <a:rPr lang="en-US" sz="1400" b="1" dirty="0" smtClean="0"/>
            <a:t>Formulation</a:t>
          </a:r>
          <a:endParaRPr lang="en-US" sz="1400" b="1" dirty="0"/>
        </a:p>
      </dgm:t>
    </dgm:pt>
    <dgm:pt modelId="{8B4F0CEF-1A5D-4E90-8859-F3FB1948715F}" type="parTrans" cxnId="{9042C691-5E24-44C0-80AF-0C87D00601E6}">
      <dgm:prSet/>
      <dgm:spPr/>
      <dgm:t>
        <a:bodyPr/>
        <a:lstStyle/>
        <a:p>
          <a:endParaRPr lang="en-US" sz="1200" b="1"/>
        </a:p>
      </dgm:t>
    </dgm:pt>
    <dgm:pt modelId="{5EFD261D-C16C-4BE8-B1BD-75F7B6FD2ADC}" type="sibTrans" cxnId="{9042C691-5E24-44C0-80AF-0C87D00601E6}">
      <dgm:prSet/>
      <dgm:spPr/>
      <dgm:t>
        <a:bodyPr/>
        <a:lstStyle/>
        <a:p>
          <a:endParaRPr lang="en-US" sz="1200" b="1"/>
        </a:p>
      </dgm:t>
    </dgm:pt>
    <dgm:pt modelId="{F117BB76-ABFC-4189-83D1-32E65B3B4653}" type="pres">
      <dgm:prSet presAssocID="{B8C1BF00-8211-4832-BD19-85C3F2E428FC}" presName="Name0" presStyleCnt="0">
        <dgm:presLayoutVars>
          <dgm:chMax val="1"/>
          <dgm:dir/>
          <dgm:animLvl val="ctr"/>
          <dgm:resizeHandles val="exact"/>
        </dgm:presLayoutVars>
      </dgm:prSet>
      <dgm:spPr/>
      <dgm:t>
        <a:bodyPr/>
        <a:lstStyle/>
        <a:p>
          <a:endParaRPr lang="en-US"/>
        </a:p>
      </dgm:t>
    </dgm:pt>
    <dgm:pt modelId="{55E461C7-454A-4BD8-9E3B-6BCB61318970}" type="pres">
      <dgm:prSet presAssocID="{B2ED8F69-C56A-4E7B-8AB9-7F3183722DE2}" presName="centerShape" presStyleLbl="node0" presStyleIdx="0" presStyleCnt="1"/>
      <dgm:spPr/>
      <dgm:t>
        <a:bodyPr/>
        <a:lstStyle/>
        <a:p>
          <a:endParaRPr lang="en-US"/>
        </a:p>
      </dgm:t>
    </dgm:pt>
    <dgm:pt modelId="{5D94431F-3FE3-4FF3-ADBA-31F4B3A16677}" type="pres">
      <dgm:prSet presAssocID="{67092DB8-5DFD-4B32-A487-33FBB7F11CE3}" presName="node" presStyleLbl="node1" presStyleIdx="0" presStyleCnt="5">
        <dgm:presLayoutVars>
          <dgm:bulletEnabled val="1"/>
        </dgm:presLayoutVars>
      </dgm:prSet>
      <dgm:spPr/>
      <dgm:t>
        <a:bodyPr/>
        <a:lstStyle/>
        <a:p>
          <a:endParaRPr lang="en-US"/>
        </a:p>
      </dgm:t>
    </dgm:pt>
    <dgm:pt modelId="{24962884-8AAC-43EF-BB9C-7E7B5766A525}" type="pres">
      <dgm:prSet presAssocID="{67092DB8-5DFD-4B32-A487-33FBB7F11CE3}" presName="dummy" presStyleCnt="0"/>
      <dgm:spPr/>
    </dgm:pt>
    <dgm:pt modelId="{FE70CE33-EDAB-4EB4-98AE-7B6DFDFDDF0E}" type="pres">
      <dgm:prSet presAssocID="{7BC2D2F2-2E57-4117-86DE-863611ECE84F}" presName="sibTrans" presStyleLbl="sibTrans2D1" presStyleIdx="0" presStyleCnt="5"/>
      <dgm:spPr/>
      <dgm:t>
        <a:bodyPr/>
        <a:lstStyle/>
        <a:p>
          <a:endParaRPr lang="en-US"/>
        </a:p>
      </dgm:t>
    </dgm:pt>
    <dgm:pt modelId="{48E603E9-ECE7-475D-BCEE-42642DB78234}" type="pres">
      <dgm:prSet presAssocID="{F27F10BA-E687-490A-8C05-F0A51905ACC5}" presName="node" presStyleLbl="node1" presStyleIdx="1" presStyleCnt="5">
        <dgm:presLayoutVars>
          <dgm:bulletEnabled val="1"/>
        </dgm:presLayoutVars>
      </dgm:prSet>
      <dgm:spPr/>
      <dgm:t>
        <a:bodyPr/>
        <a:lstStyle/>
        <a:p>
          <a:endParaRPr lang="en-US"/>
        </a:p>
      </dgm:t>
    </dgm:pt>
    <dgm:pt modelId="{A5B1EF25-04F2-4EF2-8809-69F2B5A20C62}" type="pres">
      <dgm:prSet presAssocID="{F27F10BA-E687-490A-8C05-F0A51905ACC5}" presName="dummy" presStyleCnt="0"/>
      <dgm:spPr/>
    </dgm:pt>
    <dgm:pt modelId="{38F7D18D-D911-4AFA-B6C0-52D275E0D8F3}" type="pres">
      <dgm:prSet presAssocID="{916B868E-3430-4FD1-ACC9-EE9892682B48}" presName="sibTrans" presStyleLbl="sibTrans2D1" presStyleIdx="1" presStyleCnt="5"/>
      <dgm:spPr/>
      <dgm:t>
        <a:bodyPr/>
        <a:lstStyle/>
        <a:p>
          <a:endParaRPr lang="en-US"/>
        </a:p>
      </dgm:t>
    </dgm:pt>
    <dgm:pt modelId="{AA1BF19E-4FA5-4B3E-8FC8-5551C0C45E86}" type="pres">
      <dgm:prSet presAssocID="{DEA1EA95-248A-47BF-BF7E-6459BA38FEC1}" presName="node" presStyleLbl="node1" presStyleIdx="2" presStyleCnt="5">
        <dgm:presLayoutVars>
          <dgm:bulletEnabled val="1"/>
        </dgm:presLayoutVars>
      </dgm:prSet>
      <dgm:spPr/>
      <dgm:t>
        <a:bodyPr/>
        <a:lstStyle/>
        <a:p>
          <a:endParaRPr lang="en-US"/>
        </a:p>
      </dgm:t>
    </dgm:pt>
    <dgm:pt modelId="{DE772181-3F1C-4967-BEF4-E67ED556569E}" type="pres">
      <dgm:prSet presAssocID="{DEA1EA95-248A-47BF-BF7E-6459BA38FEC1}" presName="dummy" presStyleCnt="0"/>
      <dgm:spPr/>
    </dgm:pt>
    <dgm:pt modelId="{E8939E51-1D4D-47F3-9AC5-0E283B2A442F}" type="pres">
      <dgm:prSet presAssocID="{73728B42-68EA-4579-883E-D5EA83C48C46}" presName="sibTrans" presStyleLbl="sibTrans2D1" presStyleIdx="2" presStyleCnt="5"/>
      <dgm:spPr/>
      <dgm:t>
        <a:bodyPr/>
        <a:lstStyle/>
        <a:p>
          <a:endParaRPr lang="en-US"/>
        </a:p>
      </dgm:t>
    </dgm:pt>
    <dgm:pt modelId="{9CB6DBC9-EE3E-453A-97B8-2F807F00838D}" type="pres">
      <dgm:prSet presAssocID="{EF4490E5-7799-4622-AE4E-1927EC825E70}" presName="node" presStyleLbl="node1" presStyleIdx="3" presStyleCnt="5">
        <dgm:presLayoutVars>
          <dgm:bulletEnabled val="1"/>
        </dgm:presLayoutVars>
      </dgm:prSet>
      <dgm:spPr/>
      <dgm:t>
        <a:bodyPr/>
        <a:lstStyle/>
        <a:p>
          <a:endParaRPr lang="en-US"/>
        </a:p>
      </dgm:t>
    </dgm:pt>
    <dgm:pt modelId="{9E54F71D-5643-4D8F-983E-93C14A01DAB5}" type="pres">
      <dgm:prSet presAssocID="{EF4490E5-7799-4622-AE4E-1927EC825E70}" presName="dummy" presStyleCnt="0"/>
      <dgm:spPr/>
    </dgm:pt>
    <dgm:pt modelId="{EC5EDBA9-D43B-4EC4-9828-EBA8151AC3CE}" type="pres">
      <dgm:prSet presAssocID="{81F124C7-5EF7-41AA-B658-8BEBD3DF5077}" presName="sibTrans" presStyleLbl="sibTrans2D1" presStyleIdx="3" presStyleCnt="5"/>
      <dgm:spPr/>
      <dgm:t>
        <a:bodyPr/>
        <a:lstStyle/>
        <a:p>
          <a:endParaRPr lang="en-US"/>
        </a:p>
      </dgm:t>
    </dgm:pt>
    <dgm:pt modelId="{965A01CF-B190-4ADB-958C-F1A09053A0FE}" type="pres">
      <dgm:prSet presAssocID="{D3E9C522-8324-479E-BFED-F680ED731953}" presName="node" presStyleLbl="node1" presStyleIdx="4" presStyleCnt="5">
        <dgm:presLayoutVars>
          <dgm:bulletEnabled val="1"/>
        </dgm:presLayoutVars>
      </dgm:prSet>
      <dgm:spPr/>
      <dgm:t>
        <a:bodyPr/>
        <a:lstStyle/>
        <a:p>
          <a:endParaRPr lang="en-US"/>
        </a:p>
      </dgm:t>
    </dgm:pt>
    <dgm:pt modelId="{89688943-9502-44BA-9B3B-31F193FEC616}" type="pres">
      <dgm:prSet presAssocID="{D3E9C522-8324-479E-BFED-F680ED731953}" presName="dummy" presStyleCnt="0"/>
      <dgm:spPr/>
    </dgm:pt>
    <dgm:pt modelId="{9717CD4F-C165-4C61-A44A-E1CF6591A770}" type="pres">
      <dgm:prSet presAssocID="{5EFD261D-C16C-4BE8-B1BD-75F7B6FD2ADC}" presName="sibTrans" presStyleLbl="sibTrans2D1" presStyleIdx="4" presStyleCnt="5"/>
      <dgm:spPr/>
      <dgm:t>
        <a:bodyPr/>
        <a:lstStyle/>
        <a:p>
          <a:endParaRPr lang="en-US"/>
        </a:p>
      </dgm:t>
    </dgm:pt>
  </dgm:ptLst>
  <dgm:cxnLst>
    <dgm:cxn modelId="{9042C691-5E24-44C0-80AF-0C87D00601E6}" srcId="{B2ED8F69-C56A-4E7B-8AB9-7F3183722DE2}" destId="{D3E9C522-8324-479E-BFED-F680ED731953}" srcOrd="4" destOrd="0" parTransId="{8B4F0CEF-1A5D-4E90-8859-F3FB1948715F}" sibTransId="{5EFD261D-C16C-4BE8-B1BD-75F7B6FD2ADC}"/>
    <dgm:cxn modelId="{FBA27568-2873-4024-9A1C-B16A222EA980}" type="presOf" srcId="{73728B42-68EA-4579-883E-D5EA83C48C46}" destId="{E8939E51-1D4D-47F3-9AC5-0E283B2A442F}" srcOrd="0" destOrd="0" presId="urn:microsoft.com/office/officeart/2005/8/layout/radial6"/>
    <dgm:cxn modelId="{A624F0F9-FFEE-46DC-A16E-23AC17F641F8}" srcId="{B2ED8F69-C56A-4E7B-8AB9-7F3183722DE2}" destId="{F27F10BA-E687-490A-8C05-F0A51905ACC5}" srcOrd="1" destOrd="0" parTransId="{DB2F0B52-E343-41E6-A979-552F4FD082EE}" sibTransId="{916B868E-3430-4FD1-ACC9-EE9892682B48}"/>
    <dgm:cxn modelId="{C37D7CA5-9A71-4ADA-8656-523692DE1F29}" srcId="{B2ED8F69-C56A-4E7B-8AB9-7F3183722DE2}" destId="{EF4490E5-7799-4622-AE4E-1927EC825E70}" srcOrd="3" destOrd="0" parTransId="{5C521B40-8F47-431E-B136-553234CC65FD}" sibTransId="{81F124C7-5EF7-41AA-B658-8BEBD3DF5077}"/>
    <dgm:cxn modelId="{5AB11A03-61CB-4ACB-A585-D51F7C10555F}" type="presOf" srcId="{916B868E-3430-4FD1-ACC9-EE9892682B48}" destId="{38F7D18D-D911-4AFA-B6C0-52D275E0D8F3}" srcOrd="0" destOrd="0" presId="urn:microsoft.com/office/officeart/2005/8/layout/radial6"/>
    <dgm:cxn modelId="{B1FD5562-C341-4A23-A79F-62410C3BFC6B}" type="presOf" srcId="{F27F10BA-E687-490A-8C05-F0A51905ACC5}" destId="{48E603E9-ECE7-475D-BCEE-42642DB78234}" srcOrd="0" destOrd="0" presId="urn:microsoft.com/office/officeart/2005/8/layout/radial6"/>
    <dgm:cxn modelId="{6D65905D-A5D5-4AB0-A1CF-F45C4D04C35A}" type="presOf" srcId="{B2ED8F69-C56A-4E7B-8AB9-7F3183722DE2}" destId="{55E461C7-454A-4BD8-9E3B-6BCB61318970}" srcOrd="0" destOrd="0" presId="urn:microsoft.com/office/officeart/2005/8/layout/radial6"/>
    <dgm:cxn modelId="{97B5A6E6-28D1-4E4E-B5F6-E556CCD64211}" type="presOf" srcId="{5EFD261D-C16C-4BE8-B1BD-75F7B6FD2ADC}" destId="{9717CD4F-C165-4C61-A44A-E1CF6591A770}" srcOrd="0" destOrd="0" presId="urn:microsoft.com/office/officeart/2005/8/layout/radial6"/>
    <dgm:cxn modelId="{B10F02E0-FDF3-4E54-A0DD-DF5E22048A85}" type="presOf" srcId="{B8C1BF00-8211-4832-BD19-85C3F2E428FC}" destId="{F117BB76-ABFC-4189-83D1-32E65B3B4653}" srcOrd="0" destOrd="0" presId="urn:microsoft.com/office/officeart/2005/8/layout/radial6"/>
    <dgm:cxn modelId="{A7EDDE34-D492-42E3-8428-1185757D79C4}" srcId="{B8C1BF00-8211-4832-BD19-85C3F2E428FC}" destId="{B2ED8F69-C56A-4E7B-8AB9-7F3183722DE2}" srcOrd="0" destOrd="0" parTransId="{58F213B6-2C59-4953-A82F-1928E2C1772E}" sibTransId="{3D58079F-EEE9-47A9-BADE-E2E9BC658C55}"/>
    <dgm:cxn modelId="{AA2002C3-EB42-4D72-9B4B-B829D2B4306D}" srcId="{B2ED8F69-C56A-4E7B-8AB9-7F3183722DE2}" destId="{DEA1EA95-248A-47BF-BF7E-6459BA38FEC1}" srcOrd="2" destOrd="0" parTransId="{FCDDFAD5-5965-4396-9AA4-0CF5535A592C}" sibTransId="{73728B42-68EA-4579-883E-D5EA83C48C46}"/>
    <dgm:cxn modelId="{EE0D2F48-C052-4970-B726-14C202CFC17A}" type="presOf" srcId="{67092DB8-5DFD-4B32-A487-33FBB7F11CE3}" destId="{5D94431F-3FE3-4FF3-ADBA-31F4B3A16677}" srcOrd="0" destOrd="0" presId="urn:microsoft.com/office/officeart/2005/8/layout/radial6"/>
    <dgm:cxn modelId="{7797F0E3-BF28-4D24-BA02-3A6C92E0089A}" type="presOf" srcId="{DEA1EA95-248A-47BF-BF7E-6459BA38FEC1}" destId="{AA1BF19E-4FA5-4B3E-8FC8-5551C0C45E86}" srcOrd="0" destOrd="0" presId="urn:microsoft.com/office/officeart/2005/8/layout/radial6"/>
    <dgm:cxn modelId="{62383461-49E3-4A4C-B279-EDBF1920400F}" type="presOf" srcId="{81F124C7-5EF7-41AA-B658-8BEBD3DF5077}" destId="{EC5EDBA9-D43B-4EC4-9828-EBA8151AC3CE}" srcOrd="0" destOrd="0" presId="urn:microsoft.com/office/officeart/2005/8/layout/radial6"/>
    <dgm:cxn modelId="{7F58D75E-76C0-458E-B70B-F980CDF9A0FE}" type="presOf" srcId="{7BC2D2F2-2E57-4117-86DE-863611ECE84F}" destId="{FE70CE33-EDAB-4EB4-98AE-7B6DFDFDDF0E}" srcOrd="0" destOrd="0" presId="urn:microsoft.com/office/officeart/2005/8/layout/radial6"/>
    <dgm:cxn modelId="{80F235EF-5164-45F7-9DF8-4C552C487A73}" srcId="{B2ED8F69-C56A-4E7B-8AB9-7F3183722DE2}" destId="{67092DB8-5DFD-4B32-A487-33FBB7F11CE3}" srcOrd="0" destOrd="0" parTransId="{17B65C06-6383-4242-8334-9BF2D93948F5}" sibTransId="{7BC2D2F2-2E57-4117-86DE-863611ECE84F}"/>
    <dgm:cxn modelId="{13F1605F-EDD4-40B2-A3D8-61D05718706D}" type="presOf" srcId="{EF4490E5-7799-4622-AE4E-1927EC825E70}" destId="{9CB6DBC9-EE3E-453A-97B8-2F807F00838D}" srcOrd="0" destOrd="0" presId="urn:microsoft.com/office/officeart/2005/8/layout/radial6"/>
    <dgm:cxn modelId="{BB8BCD51-83C9-4DDC-B798-F4960815622E}" type="presOf" srcId="{D3E9C522-8324-479E-BFED-F680ED731953}" destId="{965A01CF-B190-4ADB-958C-F1A09053A0FE}" srcOrd="0" destOrd="0" presId="urn:microsoft.com/office/officeart/2005/8/layout/radial6"/>
    <dgm:cxn modelId="{4CE69345-C5EC-462C-B0FE-1DF2327EFF9B}" type="presParOf" srcId="{F117BB76-ABFC-4189-83D1-32E65B3B4653}" destId="{55E461C7-454A-4BD8-9E3B-6BCB61318970}" srcOrd="0" destOrd="0" presId="urn:microsoft.com/office/officeart/2005/8/layout/radial6"/>
    <dgm:cxn modelId="{DD24E256-34F8-4ED1-8453-1C4FB4B1159D}" type="presParOf" srcId="{F117BB76-ABFC-4189-83D1-32E65B3B4653}" destId="{5D94431F-3FE3-4FF3-ADBA-31F4B3A16677}" srcOrd="1" destOrd="0" presId="urn:microsoft.com/office/officeart/2005/8/layout/radial6"/>
    <dgm:cxn modelId="{1E0D2D34-D23B-4448-A77A-328AB8DCB5F4}" type="presParOf" srcId="{F117BB76-ABFC-4189-83D1-32E65B3B4653}" destId="{24962884-8AAC-43EF-BB9C-7E7B5766A525}" srcOrd="2" destOrd="0" presId="urn:microsoft.com/office/officeart/2005/8/layout/radial6"/>
    <dgm:cxn modelId="{9BB0BF56-C2E5-4B01-B316-62FA28290AF6}" type="presParOf" srcId="{F117BB76-ABFC-4189-83D1-32E65B3B4653}" destId="{FE70CE33-EDAB-4EB4-98AE-7B6DFDFDDF0E}" srcOrd="3" destOrd="0" presId="urn:microsoft.com/office/officeart/2005/8/layout/radial6"/>
    <dgm:cxn modelId="{622A0A8C-93B6-4733-82D3-89139C70B6CF}" type="presParOf" srcId="{F117BB76-ABFC-4189-83D1-32E65B3B4653}" destId="{48E603E9-ECE7-475D-BCEE-42642DB78234}" srcOrd="4" destOrd="0" presId="urn:microsoft.com/office/officeart/2005/8/layout/radial6"/>
    <dgm:cxn modelId="{3174AAED-8A44-4C9C-9E90-C15A38CF3387}" type="presParOf" srcId="{F117BB76-ABFC-4189-83D1-32E65B3B4653}" destId="{A5B1EF25-04F2-4EF2-8809-69F2B5A20C62}" srcOrd="5" destOrd="0" presId="urn:microsoft.com/office/officeart/2005/8/layout/radial6"/>
    <dgm:cxn modelId="{20C4FB1B-4F2F-48F4-98A6-AF9EDB96EB47}" type="presParOf" srcId="{F117BB76-ABFC-4189-83D1-32E65B3B4653}" destId="{38F7D18D-D911-4AFA-B6C0-52D275E0D8F3}" srcOrd="6" destOrd="0" presId="urn:microsoft.com/office/officeart/2005/8/layout/radial6"/>
    <dgm:cxn modelId="{D5DEB22A-3A0F-4096-B1CB-E86AD8F411B7}" type="presParOf" srcId="{F117BB76-ABFC-4189-83D1-32E65B3B4653}" destId="{AA1BF19E-4FA5-4B3E-8FC8-5551C0C45E86}" srcOrd="7" destOrd="0" presId="urn:microsoft.com/office/officeart/2005/8/layout/radial6"/>
    <dgm:cxn modelId="{4208C6FA-C97C-4AF0-8043-F574DF5E01DE}" type="presParOf" srcId="{F117BB76-ABFC-4189-83D1-32E65B3B4653}" destId="{DE772181-3F1C-4967-BEF4-E67ED556569E}" srcOrd="8" destOrd="0" presId="urn:microsoft.com/office/officeart/2005/8/layout/radial6"/>
    <dgm:cxn modelId="{09DD3CAD-C153-44A8-A764-E6E262CBAE6B}" type="presParOf" srcId="{F117BB76-ABFC-4189-83D1-32E65B3B4653}" destId="{E8939E51-1D4D-47F3-9AC5-0E283B2A442F}" srcOrd="9" destOrd="0" presId="urn:microsoft.com/office/officeart/2005/8/layout/radial6"/>
    <dgm:cxn modelId="{68526D38-7B3D-4688-888D-E4DBD8B2678C}" type="presParOf" srcId="{F117BB76-ABFC-4189-83D1-32E65B3B4653}" destId="{9CB6DBC9-EE3E-453A-97B8-2F807F00838D}" srcOrd="10" destOrd="0" presId="urn:microsoft.com/office/officeart/2005/8/layout/radial6"/>
    <dgm:cxn modelId="{444B65A9-A05B-45F7-BAA7-78FCD21CF94D}" type="presParOf" srcId="{F117BB76-ABFC-4189-83D1-32E65B3B4653}" destId="{9E54F71D-5643-4D8F-983E-93C14A01DAB5}" srcOrd="11" destOrd="0" presId="urn:microsoft.com/office/officeart/2005/8/layout/radial6"/>
    <dgm:cxn modelId="{450EB99A-C360-4DC6-925D-9F78E1B70790}" type="presParOf" srcId="{F117BB76-ABFC-4189-83D1-32E65B3B4653}" destId="{EC5EDBA9-D43B-4EC4-9828-EBA8151AC3CE}" srcOrd="12" destOrd="0" presId="urn:microsoft.com/office/officeart/2005/8/layout/radial6"/>
    <dgm:cxn modelId="{FAF08093-961B-41DF-9A87-CD68C4942CB5}" type="presParOf" srcId="{F117BB76-ABFC-4189-83D1-32E65B3B4653}" destId="{965A01CF-B190-4ADB-958C-F1A09053A0FE}" srcOrd="13" destOrd="0" presId="urn:microsoft.com/office/officeart/2005/8/layout/radial6"/>
    <dgm:cxn modelId="{51CFCB2C-7062-4243-A79F-23D5E011116E}" type="presParOf" srcId="{F117BB76-ABFC-4189-83D1-32E65B3B4653}" destId="{89688943-9502-44BA-9B3B-31F193FEC616}" srcOrd="14" destOrd="0" presId="urn:microsoft.com/office/officeart/2005/8/layout/radial6"/>
    <dgm:cxn modelId="{2D3C8F75-A06A-404E-8460-C93E3F11FE45}" type="presParOf" srcId="{F117BB76-ABFC-4189-83D1-32E65B3B4653}" destId="{9717CD4F-C165-4C61-A44A-E1CF6591A770}"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6CEB08-6FB2-41BB-9049-E4CADAC5E7B8}"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n-US"/>
        </a:p>
      </dgm:t>
    </dgm:pt>
    <dgm:pt modelId="{BBE17278-E37F-4D2E-B344-1E8814BE6BD2}">
      <dgm:prSet phldrT="[Text]" custT="1"/>
      <dgm:spPr/>
      <dgm:t>
        <a:bodyPr/>
        <a:lstStyle/>
        <a:p>
          <a:r>
            <a:rPr lang="en-US" sz="2400" b="1" dirty="0" smtClean="0"/>
            <a:t>50 + </a:t>
          </a:r>
          <a:r>
            <a:rPr lang="en-US" sz="2000" dirty="0" smtClean="0"/>
            <a:t>Scientific team members</a:t>
          </a:r>
          <a:endParaRPr lang="en-US" sz="2000" dirty="0"/>
        </a:p>
      </dgm:t>
    </dgm:pt>
    <dgm:pt modelId="{4C4DC824-F96A-4E50-9F47-FC58DEFDCD27}" type="parTrans" cxnId="{B0B95517-5665-45BA-A785-4D4CDBE7B570}">
      <dgm:prSet/>
      <dgm:spPr/>
      <dgm:t>
        <a:bodyPr/>
        <a:lstStyle/>
        <a:p>
          <a:endParaRPr lang="en-US" sz="2000"/>
        </a:p>
      </dgm:t>
    </dgm:pt>
    <dgm:pt modelId="{46F67D39-A4E3-450E-AD41-52A990D8705C}" type="sibTrans" cxnId="{B0B95517-5665-45BA-A785-4D4CDBE7B570}">
      <dgm:prSet/>
      <dgm:spPr/>
      <dgm:t>
        <a:bodyPr/>
        <a:lstStyle/>
        <a:p>
          <a:endParaRPr lang="en-US" sz="2000"/>
        </a:p>
      </dgm:t>
    </dgm:pt>
    <dgm:pt modelId="{65C650A6-C69F-4E5B-91BA-16500E94C33E}">
      <dgm:prSet phldrT="[Text]" custT="1"/>
      <dgm:spPr/>
      <dgm:t>
        <a:bodyPr/>
        <a:lstStyle/>
        <a:p>
          <a:r>
            <a:rPr lang="en-US" sz="2400" b="1" dirty="0" smtClean="0"/>
            <a:t>1500 + </a:t>
          </a:r>
          <a:r>
            <a:rPr lang="en-US" sz="2000" dirty="0" smtClean="0"/>
            <a:t>m</a:t>
          </a:r>
          <a:r>
            <a:rPr lang="en-US" sz="2000" baseline="30000" dirty="0" smtClean="0"/>
            <a:t>2</a:t>
          </a:r>
          <a:r>
            <a:rPr lang="en-US" sz="2000" baseline="0" dirty="0" smtClean="0"/>
            <a:t> Lab space</a:t>
          </a:r>
          <a:endParaRPr lang="en-US" sz="2000" dirty="0"/>
        </a:p>
      </dgm:t>
    </dgm:pt>
    <dgm:pt modelId="{BBCF8CB5-0F99-482F-9191-BB44D3B9627C}" type="parTrans" cxnId="{792C7B8E-148B-4BE0-87A3-150AB4376B1F}">
      <dgm:prSet/>
      <dgm:spPr/>
      <dgm:t>
        <a:bodyPr/>
        <a:lstStyle/>
        <a:p>
          <a:endParaRPr lang="en-US" sz="2000"/>
        </a:p>
      </dgm:t>
    </dgm:pt>
    <dgm:pt modelId="{D20F4D85-70F2-4419-AEDA-F57C34D403C6}" type="sibTrans" cxnId="{792C7B8E-148B-4BE0-87A3-150AB4376B1F}">
      <dgm:prSet/>
      <dgm:spPr/>
      <dgm:t>
        <a:bodyPr/>
        <a:lstStyle/>
        <a:p>
          <a:endParaRPr lang="en-US" sz="2000"/>
        </a:p>
      </dgm:t>
    </dgm:pt>
    <dgm:pt modelId="{7F293997-7045-48F1-B52F-093C6D7FCEB4}">
      <dgm:prSet phldrT="[Text]" custT="1"/>
      <dgm:spPr/>
      <dgm:t>
        <a:bodyPr/>
        <a:lstStyle/>
        <a:p>
          <a:r>
            <a:rPr lang="en-US" sz="2400" b="1" dirty="0" smtClean="0"/>
            <a:t>30 + </a:t>
          </a:r>
          <a:r>
            <a:rPr lang="en-US" sz="2000" dirty="0" smtClean="0"/>
            <a:t>AKTA purification systems</a:t>
          </a:r>
          <a:endParaRPr lang="en-US" sz="2000" dirty="0"/>
        </a:p>
      </dgm:t>
    </dgm:pt>
    <dgm:pt modelId="{5EC4B44F-19C1-45E5-8F3D-89D94429F8A1}" type="parTrans" cxnId="{226F6252-DA72-4440-AACD-30D6B7C43A38}">
      <dgm:prSet/>
      <dgm:spPr/>
      <dgm:t>
        <a:bodyPr/>
        <a:lstStyle/>
        <a:p>
          <a:endParaRPr lang="en-US" sz="2000"/>
        </a:p>
      </dgm:t>
    </dgm:pt>
    <dgm:pt modelId="{9AAA539B-42BA-48D9-A1F6-219E70317116}" type="sibTrans" cxnId="{226F6252-DA72-4440-AACD-30D6B7C43A38}">
      <dgm:prSet/>
      <dgm:spPr/>
      <dgm:t>
        <a:bodyPr/>
        <a:lstStyle/>
        <a:p>
          <a:endParaRPr lang="en-US" sz="2000"/>
        </a:p>
      </dgm:t>
    </dgm:pt>
    <dgm:pt modelId="{3848413B-5A90-4D24-A5F3-04E57F55FD2E}">
      <dgm:prSet phldrT="[Text]" custT="1"/>
      <dgm:spPr/>
      <dgm:t>
        <a:bodyPr/>
        <a:lstStyle/>
        <a:p>
          <a:r>
            <a:rPr lang="en-US" sz="2400" b="1" dirty="0" smtClean="0"/>
            <a:t>100 + </a:t>
          </a:r>
          <a:r>
            <a:rPr lang="en-US" sz="2000" dirty="0" smtClean="0"/>
            <a:t>proteins produced yearly</a:t>
          </a:r>
          <a:endParaRPr lang="en-US" sz="2000" dirty="0"/>
        </a:p>
      </dgm:t>
    </dgm:pt>
    <dgm:pt modelId="{0806578A-1ECE-46FD-8F6A-6490C9A4438B}" type="parTrans" cxnId="{15F172B7-8A9F-4733-A917-6DAFB38DD12E}">
      <dgm:prSet/>
      <dgm:spPr/>
      <dgm:t>
        <a:bodyPr/>
        <a:lstStyle/>
        <a:p>
          <a:endParaRPr lang="en-US" sz="2000"/>
        </a:p>
      </dgm:t>
    </dgm:pt>
    <dgm:pt modelId="{1CA3D13F-4C25-478A-811D-F39958E6358B}" type="sibTrans" cxnId="{15F172B7-8A9F-4733-A917-6DAFB38DD12E}">
      <dgm:prSet/>
      <dgm:spPr/>
      <dgm:t>
        <a:bodyPr/>
        <a:lstStyle/>
        <a:p>
          <a:endParaRPr lang="en-US" sz="2000"/>
        </a:p>
      </dgm:t>
    </dgm:pt>
    <dgm:pt modelId="{A87F1053-37F4-4A60-8F3C-371451971324}">
      <dgm:prSet phldrT="[Text]" custT="1"/>
      <dgm:spPr/>
      <dgm:t>
        <a:bodyPr/>
        <a:lstStyle/>
        <a:p>
          <a:r>
            <a:rPr lang="en-US" sz="2400" b="1" dirty="0" smtClean="0"/>
            <a:t>1000 + </a:t>
          </a:r>
          <a:r>
            <a:rPr lang="en-US" sz="2000" dirty="0" smtClean="0"/>
            <a:t>Antibodies produced yearly</a:t>
          </a:r>
          <a:endParaRPr lang="en-US" sz="2000" dirty="0"/>
        </a:p>
      </dgm:t>
    </dgm:pt>
    <dgm:pt modelId="{C6682FFC-A576-4A23-BBE2-864F20D05195}" type="parTrans" cxnId="{77BA2E90-BD97-4216-8533-577DC7E18898}">
      <dgm:prSet/>
      <dgm:spPr/>
      <dgm:t>
        <a:bodyPr/>
        <a:lstStyle/>
        <a:p>
          <a:endParaRPr lang="en-US" sz="2000"/>
        </a:p>
      </dgm:t>
    </dgm:pt>
    <dgm:pt modelId="{749C980B-3C2F-4719-B9EF-282535CC6E09}" type="sibTrans" cxnId="{77BA2E90-BD97-4216-8533-577DC7E18898}">
      <dgm:prSet/>
      <dgm:spPr/>
      <dgm:t>
        <a:bodyPr/>
        <a:lstStyle/>
        <a:p>
          <a:endParaRPr lang="en-US" sz="2000"/>
        </a:p>
      </dgm:t>
    </dgm:pt>
    <dgm:pt modelId="{EE5394D1-F203-472B-9AB0-348E2CC68031}">
      <dgm:prSet custT="1"/>
      <dgm:spPr/>
      <dgm:t>
        <a:bodyPr/>
        <a:lstStyle/>
        <a:p>
          <a:r>
            <a:rPr lang="en-US" sz="2000" dirty="0" smtClean="0"/>
            <a:t>mgs –grams transient production scale</a:t>
          </a:r>
          <a:endParaRPr lang="en-US" sz="2000" dirty="0"/>
        </a:p>
      </dgm:t>
    </dgm:pt>
    <dgm:pt modelId="{279C36F4-A94D-44B7-8EB5-851535722D7F}" type="parTrans" cxnId="{1BBD2364-F859-4B88-8317-AF46D9711295}">
      <dgm:prSet/>
      <dgm:spPr/>
      <dgm:t>
        <a:bodyPr/>
        <a:lstStyle/>
        <a:p>
          <a:endParaRPr lang="en-US" sz="2000"/>
        </a:p>
      </dgm:t>
    </dgm:pt>
    <dgm:pt modelId="{099C2153-2F87-44D8-BA52-953CBEC690F1}" type="sibTrans" cxnId="{1BBD2364-F859-4B88-8317-AF46D9711295}">
      <dgm:prSet/>
      <dgm:spPr/>
      <dgm:t>
        <a:bodyPr/>
        <a:lstStyle/>
        <a:p>
          <a:endParaRPr lang="en-US" sz="2000"/>
        </a:p>
      </dgm:t>
    </dgm:pt>
    <dgm:pt modelId="{537A9AAD-096F-4C05-BBCA-FBAC33B9D75A}">
      <dgm:prSet custT="1"/>
      <dgm:spPr/>
      <dgm:t>
        <a:bodyPr/>
        <a:lstStyle/>
        <a:p>
          <a:r>
            <a:rPr lang="en-US" sz="2400" b="1" dirty="0" smtClean="0"/>
            <a:t>3-4</a:t>
          </a:r>
          <a:r>
            <a:rPr lang="en-US" sz="2000" dirty="0" smtClean="0"/>
            <a:t> weeks production by E coli system</a:t>
          </a:r>
          <a:endParaRPr lang="en-US" sz="2000" dirty="0"/>
        </a:p>
      </dgm:t>
    </dgm:pt>
    <dgm:pt modelId="{885358E6-86BC-475D-BEFB-485934B8C473}" type="parTrans" cxnId="{B384F374-67C3-4FD8-8AA3-AA8FAD5E4E7C}">
      <dgm:prSet/>
      <dgm:spPr/>
      <dgm:t>
        <a:bodyPr/>
        <a:lstStyle/>
        <a:p>
          <a:endParaRPr lang="en-US"/>
        </a:p>
      </dgm:t>
    </dgm:pt>
    <dgm:pt modelId="{10BA6B45-DA47-4534-9284-3B496BB5647F}" type="sibTrans" cxnId="{B384F374-67C3-4FD8-8AA3-AA8FAD5E4E7C}">
      <dgm:prSet/>
      <dgm:spPr/>
      <dgm:t>
        <a:bodyPr/>
        <a:lstStyle/>
        <a:p>
          <a:endParaRPr lang="en-US"/>
        </a:p>
      </dgm:t>
    </dgm:pt>
    <dgm:pt modelId="{292D4E5D-7179-4B81-BBA3-56FD01D751A7}">
      <dgm:prSet custT="1"/>
      <dgm:spPr/>
      <dgm:t>
        <a:bodyPr/>
        <a:lstStyle/>
        <a:p>
          <a:r>
            <a:rPr lang="en-US" sz="2400" b="1" dirty="0" smtClean="0"/>
            <a:t>4-8</a:t>
          </a:r>
          <a:r>
            <a:rPr lang="en-US" sz="2100" dirty="0" smtClean="0"/>
            <a:t> </a:t>
          </a:r>
          <a:r>
            <a:rPr lang="en-US" sz="2000" dirty="0" smtClean="0"/>
            <a:t>weeks production by mammalian system</a:t>
          </a:r>
          <a:endParaRPr lang="en-US" sz="2000" dirty="0"/>
        </a:p>
      </dgm:t>
    </dgm:pt>
    <dgm:pt modelId="{DD70AF7C-D44F-48D9-A246-B1E7649A8B25}" type="parTrans" cxnId="{FF394A43-26A0-4AA1-A380-19F86271921B}">
      <dgm:prSet/>
      <dgm:spPr/>
      <dgm:t>
        <a:bodyPr/>
        <a:lstStyle/>
        <a:p>
          <a:endParaRPr lang="en-US"/>
        </a:p>
      </dgm:t>
    </dgm:pt>
    <dgm:pt modelId="{3C07E7AF-AE62-411B-A0F8-AAECD9D071B8}" type="sibTrans" cxnId="{FF394A43-26A0-4AA1-A380-19F86271921B}">
      <dgm:prSet/>
      <dgm:spPr/>
      <dgm:t>
        <a:bodyPr/>
        <a:lstStyle/>
        <a:p>
          <a:endParaRPr lang="en-US"/>
        </a:p>
      </dgm:t>
    </dgm:pt>
    <dgm:pt modelId="{5D24C9CE-D6BC-472E-B652-5E857239229C}">
      <dgm:prSet custT="1"/>
      <dgm:spPr/>
      <dgm:t>
        <a:bodyPr/>
        <a:lstStyle/>
        <a:p>
          <a:r>
            <a:rPr lang="en-US" sz="2400" b="1" dirty="0" smtClean="0"/>
            <a:t>50+ </a:t>
          </a:r>
          <a:r>
            <a:rPr lang="en-US" sz="2000" dirty="0" smtClean="0"/>
            <a:t>protein/</a:t>
          </a:r>
          <a:r>
            <a:rPr lang="en-US" sz="2000" dirty="0" err="1" smtClean="0"/>
            <a:t>mAb</a:t>
          </a:r>
          <a:r>
            <a:rPr lang="en-US" sz="2000" dirty="0" smtClean="0"/>
            <a:t> production in parallel</a:t>
          </a:r>
          <a:endParaRPr lang="en-US" sz="2000" dirty="0"/>
        </a:p>
      </dgm:t>
    </dgm:pt>
    <dgm:pt modelId="{86F224F4-4E5A-47CA-A035-AD6ADDBAD375}" type="parTrans" cxnId="{E5F7A484-8857-4821-AEE5-432216F049A2}">
      <dgm:prSet/>
      <dgm:spPr/>
      <dgm:t>
        <a:bodyPr/>
        <a:lstStyle/>
        <a:p>
          <a:endParaRPr lang="en-US"/>
        </a:p>
      </dgm:t>
    </dgm:pt>
    <dgm:pt modelId="{CF1C907B-2AC9-426C-A399-6981EC451C4F}" type="sibTrans" cxnId="{E5F7A484-8857-4821-AEE5-432216F049A2}">
      <dgm:prSet/>
      <dgm:spPr/>
      <dgm:t>
        <a:bodyPr/>
        <a:lstStyle/>
        <a:p>
          <a:endParaRPr lang="en-US"/>
        </a:p>
      </dgm:t>
    </dgm:pt>
    <dgm:pt modelId="{5A95DEFB-B6B9-4C8F-9045-7C81E44F51D5}" type="pres">
      <dgm:prSet presAssocID="{EA6CEB08-6FB2-41BB-9049-E4CADAC5E7B8}" presName="diagram" presStyleCnt="0">
        <dgm:presLayoutVars>
          <dgm:dir/>
          <dgm:resizeHandles val="exact"/>
        </dgm:presLayoutVars>
      </dgm:prSet>
      <dgm:spPr/>
      <dgm:t>
        <a:bodyPr/>
        <a:lstStyle/>
        <a:p>
          <a:endParaRPr lang="en-US"/>
        </a:p>
      </dgm:t>
    </dgm:pt>
    <dgm:pt modelId="{55997824-A33C-40E0-9AAF-2B3E51B7A299}" type="pres">
      <dgm:prSet presAssocID="{BBE17278-E37F-4D2E-B344-1E8814BE6BD2}" presName="node" presStyleLbl="node1" presStyleIdx="0" presStyleCnt="9">
        <dgm:presLayoutVars>
          <dgm:bulletEnabled val="1"/>
        </dgm:presLayoutVars>
      </dgm:prSet>
      <dgm:spPr/>
      <dgm:t>
        <a:bodyPr/>
        <a:lstStyle/>
        <a:p>
          <a:endParaRPr lang="en-US"/>
        </a:p>
      </dgm:t>
    </dgm:pt>
    <dgm:pt modelId="{9C33FA15-B6B6-4216-82D4-8148AE1E0577}" type="pres">
      <dgm:prSet presAssocID="{46F67D39-A4E3-450E-AD41-52A990D8705C}" presName="sibTrans" presStyleCnt="0"/>
      <dgm:spPr/>
      <dgm:t>
        <a:bodyPr/>
        <a:lstStyle/>
        <a:p>
          <a:endParaRPr lang="en-US"/>
        </a:p>
      </dgm:t>
    </dgm:pt>
    <dgm:pt modelId="{4988EC0D-79DA-40B1-88C5-F91ADAA371BE}" type="pres">
      <dgm:prSet presAssocID="{65C650A6-C69F-4E5B-91BA-16500E94C33E}" presName="node" presStyleLbl="node1" presStyleIdx="1" presStyleCnt="9">
        <dgm:presLayoutVars>
          <dgm:bulletEnabled val="1"/>
        </dgm:presLayoutVars>
      </dgm:prSet>
      <dgm:spPr/>
      <dgm:t>
        <a:bodyPr/>
        <a:lstStyle/>
        <a:p>
          <a:endParaRPr lang="en-US"/>
        </a:p>
      </dgm:t>
    </dgm:pt>
    <dgm:pt modelId="{E82ADB02-3C49-4AF1-A0B1-7272F9312F3A}" type="pres">
      <dgm:prSet presAssocID="{D20F4D85-70F2-4419-AEDA-F57C34D403C6}" presName="sibTrans" presStyleCnt="0"/>
      <dgm:spPr/>
      <dgm:t>
        <a:bodyPr/>
        <a:lstStyle/>
        <a:p>
          <a:endParaRPr lang="en-US"/>
        </a:p>
      </dgm:t>
    </dgm:pt>
    <dgm:pt modelId="{10408F73-F8D2-4A95-8B71-2F1E95963766}" type="pres">
      <dgm:prSet presAssocID="{7F293997-7045-48F1-B52F-093C6D7FCEB4}" presName="node" presStyleLbl="node1" presStyleIdx="2" presStyleCnt="9">
        <dgm:presLayoutVars>
          <dgm:bulletEnabled val="1"/>
        </dgm:presLayoutVars>
      </dgm:prSet>
      <dgm:spPr/>
      <dgm:t>
        <a:bodyPr/>
        <a:lstStyle/>
        <a:p>
          <a:endParaRPr lang="en-US"/>
        </a:p>
      </dgm:t>
    </dgm:pt>
    <dgm:pt modelId="{A76A670F-99E7-4D45-A77D-8A284111B4FD}" type="pres">
      <dgm:prSet presAssocID="{9AAA539B-42BA-48D9-A1F6-219E70317116}" presName="sibTrans" presStyleCnt="0"/>
      <dgm:spPr/>
      <dgm:t>
        <a:bodyPr/>
        <a:lstStyle/>
        <a:p>
          <a:endParaRPr lang="en-US"/>
        </a:p>
      </dgm:t>
    </dgm:pt>
    <dgm:pt modelId="{C1C1FEC4-7316-4E99-B510-BDE3A0AE097C}" type="pres">
      <dgm:prSet presAssocID="{3848413B-5A90-4D24-A5F3-04E57F55FD2E}" presName="node" presStyleLbl="node1" presStyleIdx="3" presStyleCnt="9">
        <dgm:presLayoutVars>
          <dgm:bulletEnabled val="1"/>
        </dgm:presLayoutVars>
      </dgm:prSet>
      <dgm:spPr/>
      <dgm:t>
        <a:bodyPr/>
        <a:lstStyle/>
        <a:p>
          <a:endParaRPr lang="en-US"/>
        </a:p>
      </dgm:t>
    </dgm:pt>
    <dgm:pt modelId="{81788C56-52E9-4B8E-A1BE-4DD0C1C89E52}" type="pres">
      <dgm:prSet presAssocID="{1CA3D13F-4C25-478A-811D-F39958E6358B}" presName="sibTrans" presStyleCnt="0"/>
      <dgm:spPr/>
      <dgm:t>
        <a:bodyPr/>
        <a:lstStyle/>
        <a:p>
          <a:endParaRPr lang="en-US"/>
        </a:p>
      </dgm:t>
    </dgm:pt>
    <dgm:pt modelId="{CB40F3EE-E176-441A-A347-AD00BDAEDAEF}" type="pres">
      <dgm:prSet presAssocID="{A87F1053-37F4-4A60-8F3C-371451971324}" presName="node" presStyleLbl="node1" presStyleIdx="4" presStyleCnt="9">
        <dgm:presLayoutVars>
          <dgm:bulletEnabled val="1"/>
        </dgm:presLayoutVars>
      </dgm:prSet>
      <dgm:spPr/>
      <dgm:t>
        <a:bodyPr/>
        <a:lstStyle/>
        <a:p>
          <a:endParaRPr lang="en-US"/>
        </a:p>
      </dgm:t>
    </dgm:pt>
    <dgm:pt modelId="{3E027D1D-67DC-4ED4-98F2-ECA1C7E5E178}" type="pres">
      <dgm:prSet presAssocID="{749C980B-3C2F-4719-B9EF-282535CC6E09}" presName="sibTrans" presStyleCnt="0"/>
      <dgm:spPr/>
      <dgm:t>
        <a:bodyPr/>
        <a:lstStyle/>
        <a:p>
          <a:endParaRPr lang="en-US"/>
        </a:p>
      </dgm:t>
    </dgm:pt>
    <dgm:pt modelId="{D435D3D8-8C91-4DCC-AA94-BDCF3AC828E9}" type="pres">
      <dgm:prSet presAssocID="{EE5394D1-F203-472B-9AB0-348E2CC68031}" presName="node" presStyleLbl="node1" presStyleIdx="5" presStyleCnt="9">
        <dgm:presLayoutVars>
          <dgm:bulletEnabled val="1"/>
        </dgm:presLayoutVars>
      </dgm:prSet>
      <dgm:spPr/>
      <dgm:t>
        <a:bodyPr/>
        <a:lstStyle/>
        <a:p>
          <a:endParaRPr lang="en-US"/>
        </a:p>
      </dgm:t>
    </dgm:pt>
    <dgm:pt modelId="{88114660-6F0C-4891-AD3E-B99E36A6CDEE}" type="pres">
      <dgm:prSet presAssocID="{099C2153-2F87-44D8-BA52-953CBEC690F1}" presName="sibTrans" presStyleCnt="0"/>
      <dgm:spPr/>
      <dgm:t>
        <a:bodyPr/>
        <a:lstStyle/>
        <a:p>
          <a:endParaRPr lang="en-US"/>
        </a:p>
      </dgm:t>
    </dgm:pt>
    <dgm:pt modelId="{EB2557F0-A878-4FFB-919F-E4ABB788D52F}" type="pres">
      <dgm:prSet presAssocID="{537A9AAD-096F-4C05-BBCA-FBAC33B9D75A}" presName="node" presStyleLbl="node1" presStyleIdx="6" presStyleCnt="9">
        <dgm:presLayoutVars>
          <dgm:bulletEnabled val="1"/>
        </dgm:presLayoutVars>
      </dgm:prSet>
      <dgm:spPr/>
      <dgm:t>
        <a:bodyPr/>
        <a:lstStyle/>
        <a:p>
          <a:endParaRPr lang="en-US"/>
        </a:p>
      </dgm:t>
    </dgm:pt>
    <dgm:pt modelId="{3D6AB881-0ED2-4AF4-8B7B-D7BD93BF41C2}" type="pres">
      <dgm:prSet presAssocID="{10BA6B45-DA47-4534-9284-3B496BB5647F}" presName="sibTrans" presStyleCnt="0"/>
      <dgm:spPr/>
      <dgm:t>
        <a:bodyPr/>
        <a:lstStyle/>
        <a:p>
          <a:endParaRPr lang="en-US"/>
        </a:p>
      </dgm:t>
    </dgm:pt>
    <dgm:pt modelId="{0B2E0663-596E-4557-BBCB-2A6E748210FA}" type="pres">
      <dgm:prSet presAssocID="{292D4E5D-7179-4B81-BBA3-56FD01D751A7}" presName="node" presStyleLbl="node1" presStyleIdx="7" presStyleCnt="9">
        <dgm:presLayoutVars>
          <dgm:bulletEnabled val="1"/>
        </dgm:presLayoutVars>
      </dgm:prSet>
      <dgm:spPr/>
      <dgm:t>
        <a:bodyPr/>
        <a:lstStyle/>
        <a:p>
          <a:endParaRPr lang="en-US"/>
        </a:p>
      </dgm:t>
    </dgm:pt>
    <dgm:pt modelId="{D1A12CC4-C641-49A1-B682-EA39B4F6A215}" type="pres">
      <dgm:prSet presAssocID="{3C07E7AF-AE62-411B-A0F8-AAECD9D071B8}" presName="sibTrans" presStyleCnt="0"/>
      <dgm:spPr/>
      <dgm:t>
        <a:bodyPr/>
        <a:lstStyle/>
        <a:p>
          <a:endParaRPr lang="en-US"/>
        </a:p>
      </dgm:t>
    </dgm:pt>
    <dgm:pt modelId="{2438AFC0-B90C-4BE9-BFCD-3C25D16EC4A5}" type="pres">
      <dgm:prSet presAssocID="{5D24C9CE-D6BC-472E-B652-5E857239229C}" presName="node" presStyleLbl="node1" presStyleIdx="8" presStyleCnt="9">
        <dgm:presLayoutVars>
          <dgm:bulletEnabled val="1"/>
        </dgm:presLayoutVars>
      </dgm:prSet>
      <dgm:spPr/>
      <dgm:t>
        <a:bodyPr/>
        <a:lstStyle/>
        <a:p>
          <a:endParaRPr lang="en-US"/>
        </a:p>
      </dgm:t>
    </dgm:pt>
  </dgm:ptLst>
  <dgm:cxnLst>
    <dgm:cxn modelId="{792C7B8E-148B-4BE0-87A3-150AB4376B1F}" srcId="{EA6CEB08-6FB2-41BB-9049-E4CADAC5E7B8}" destId="{65C650A6-C69F-4E5B-91BA-16500E94C33E}" srcOrd="1" destOrd="0" parTransId="{BBCF8CB5-0F99-482F-9191-BB44D3B9627C}" sibTransId="{D20F4D85-70F2-4419-AEDA-F57C34D403C6}"/>
    <dgm:cxn modelId="{2015EFCD-79C5-499A-9853-BA11473B8ECA}" type="presOf" srcId="{BBE17278-E37F-4D2E-B344-1E8814BE6BD2}" destId="{55997824-A33C-40E0-9AAF-2B3E51B7A299}" srcOrd="0" destOrd="0" presId="urn:microsoft.com/office/officeart/2005/8/layout/default"/>
    <dgm:cxn modelId="{E5F7A484-8857-4821-AEE5-432216F049A2}" srcId="{EA6CEB08-6FB2-41BB-9049-E4CADAC5E7B8}" destId="{5D24C9CE-D6BC-472E-B652-5E857239229C}" srcOrd="8" destOrd="0" parTransId="{86F224F4-4E5A-47CA-A035-AD6ADDBAD375}" sibTransId="{CF1C907B-2AC9-426C-A399-6981EC451C4F}"/>
    <dgm:cxn modelId="{FEAD1F3A-CF84-4082-9C47-8355FAB72887}" type="presOf" srcId="{65C650A6-C69F-4E5B-91BA-16500E94C33E}" destId="{4988EC0D-79DA-40B1-88C5-F91ADAA371BE}" srcOrd="0" destOrd="0" presId="urn:microsoft.com/office/officeart/2005/8/layout/default"/>
    <dgm:cxn modelId="{D26FE77E-5744-4E63-AB0C-3834FEED45C6}" type="presOf" srcId="{A87F1053-37F4-4A60-8F3C-371451971324}" destId="{CB40F3EE-E176-441A-A347-AD00BDAEDAEF}" srcOrd="0" destOrd="0" presId="urn:microsoft.com/office/officeart/2005/8/layout/default"/>
    <dgm:cxn modelId="{B0B95517-5665-45BA-A785-4D4CDBE7B570}" srcId="{EA6CEB08-6FB2-41BB-9049-E4CADAC5E7B8}" destId="{BBE17278-E37F-4D2E-B344-1E8814BE6BD2}" srcOrd="0" destOrd="0" parTransId="{4C4DC824-F96A-4E50-9F47-FC58DEFDCD27}" sibTransId="{46F67D39-A4E3-450E-AD41-52A990D8705C}"/>
    <dgm:cxn modelId="{FF394A43-26A0-4AA1-A380-19F86271921B}" srcId="{EA6CEB08-6FB2-41BB-9049-E4CADAC5E7B8}" destId="{292D4E5D-7179-4B81-BBA3-56FD01D751A7}" srcOrd="7" destOrd="0" parTransId="{DD70AF7C-D44F-48D9-A246-B1E7649A8B25}" sibTransId="{3C07E7AF-AE62-411B-A0F8-AAECD9D071B8}"/>
    <dgm:cxn modelId="{15F172B7-8A9F-4733-A917-6DAFB38DD12E}" srcId="{EA6CEB08-6FB2-41BB-9049-E4CADAC5E7B8}" destId="{3848413B-5A90-4D24-A5F3-04E57F55FD2E}" srcOrd="3" destOrd="0" parTransId="{0806578A-1ECE-46FD-8F6A-6490C9A4438B}" sibTransId="{1CA3D13F-4C25-478A-811D-F39958E6358B}"/>
    <dgm:cxn modelId="{A9EFB3ED-2C7B-4449-AF1C-234417CCE0C8}" type="presOf" srcId="{EE5394D1-F203-472B-9AB0-348E2CC68031}" destId="{D435D3D8-8C91-4DCC-AA94-BDCF3AC828E9}" srcOrd="0" destOrd="0" presId="urn:microsoft.com/office/officeart/2005/8/layout/default"/>
    <dgm:cxn modelId="{1BBD2364-F859-4B88-8317-AF46D9711295}" srcId="{EA6CEB08-6FB2-41BB-9049-E4CADAC5E7B8}" destId="{EE5394D1-F203-472B-9AB0-348E2CC68031}" srcOrd="5" destOrd="0" parTransId="{279C36F4-A94D-44B7-8EB5-851535722D7F}" sibTransId="{099C2153-2F87-44D8-BA52-953CBEC690F1}"/>
    <dgm:cxn modelId="{14EDB7F7-1D2C-4BFF-8D19-FAB001D0EE4D}" type="presOf" srcId="{7F293997-7045-48F1-B52F-093C6D7FCEB4}" destId="{10408F73-F8D2-4A95-8B71-2F1E95963766}" srcOrd="0" destOrd="0" presId="urn:microsoft.com/office/officeart/2005/8/layout/default"/>
    <dgm:cxn modelId="{85F275F1-18B4-4767-A5B5-017D461C0F4D}" type="presOf" srcId="{EA6CEB08-6FB2-41BB-9049-E4CADAC5E7B8}" destId="{5A95DEFB-B6B9-4C8F-9045-7C81E44F51D5}" srcOrd="0" destOrd="0" presId="urn:microsoft.com/office/officeart/2005/8/layout/default"/>
    <dgm:cxn modelId="{331AF9BA-8DA5-4BB8-8FFA-6821E9F87CF8}" type="presOf" srcId="{3848413B-5A90-4D24-A5F3-04E57F55FD2E}" destId="{C1C1FEC4-7316-4E99-B510-BDE3A0AE097C}" srcOrd="0" destOrd="0" presId="urn:microsoft.com/office/officeart/2005/8/layout/default"/>
    <dgm:cxn modelId="{AF340EAA-2BB8-4382-9CFA-BD84EB3479EE}" type="presOf" srcId="{292D4E5D-7179-4B81-BBA3-56FD01D751A7}" destId="{0B2E0663-596E-4557-BBCB-2A6E748210FA}" srcOrd="0" destOrd="0" presId="urn:microsoft.com/office/officeart/2005/8/layout/default"/>
    <dgm:cxn modelId="{7369037A-C580-4FD6-8528-CFD7FE7A539D}" type="presOf" srcId="{5D24C9CE-D6BC-472E-B652-5E857239229C}" destId="{2438AFC0-B90C-4BE9-BFCD-3C25D16EC4A5}" srcOrd="0" destOrd="0" presId="urn:microsoft.com/office/officeart/2005/8/layout/default"/>
    <dgm:cxn modelId="{50322023-BAD5-4624-8BA6-8E5997EF0482}" type="presOf" srcId="{537A9AAD-096F-4C05-BBCA-FBAC33B9D75A}" destId="{EB2557F0-A878-4FFB-919F-E4ABB788D52F}" srcOrd="0" destOrd="0" presId="urn:microsoft.com/office/officeart/2005/8/layout/default"/>
    <dgm:cxn modelId="{77BA2E90-BD97-4216-8533-577DC7E18898}" srcId="{EA6CEB08-6FB2-41BB-9049-E4CADAC5E7B8}" destId="{A87F1053-37F4-4A60-8F3C-371451971324}" srcOrd="4" destOrd="0" parTransId="{C6682FFC-A576-4A23-BBE2-864F20D05195}" sibTransId="{749C980B-3C2F-4719-B9EF-282535CC6E09}"/>
    <dgm:cxn modelId="{B384F374-67C3-4FD8-8AA3-AA8FAD5E4E7C}" srcId="{EA6CEB08-6FB2-41BB-9049-E4CADAC5E7B8}" destId="{537A9AAD-096F-4C05-BBCA-FBAC33B9D75A}" srcOrd="6" destOrd="0" parTransId="{885358E6-86BC-475D-BEFB-485934B8C473}" sibTransId="{10BA6B45-DA47-4534-9284-3B496BB5647F}"/>
    <dgm:cxn modelId="{226F6252-DA72-4440-AACD-30D6B7C43A38}" srcId="{EA6CEB08-6FB2-41BB-9049-E4CADAC5E7B8}" destId="{7F293997-7045-48F1-B52F-093C6D7FCEB4}" srcOrd="2" destOrd="0" parTransId="{5EC4B44F-19C1-45E5-8F3D-89D94429F8A1}" sibTransId="{9AAA539B-42BA-48D9-A1F6-219E70317116}"/>
    <dgm:cxn modelId="{3B810D53-7292-46AE-97DA-F3E904116C1F}" type="presParOf" srcId="{5A95DEFB-B6B9-4C8F-9045-7C81E44F51D5}" destId="{55997824-A33C-40E0-9AAF-2B3E51B7A299}" srcOrd="0" destOrd="0" presId="urn:microsoft.com/office/officeart/2005/8/layout/default"/>
    <dgm:cxn modelId="{9A84CA6E-D967-4B10-8679-37CF99910891}" type="presParOf" srcId="{5A95DEFB-B6B9-4C8F-9045-7C81E44F51D5}" destId="{9C33FA15-B6B6-4216-82D4-8148AE1E0577}" srcOrd="1" destOrd="0" presId="urn:microsoft.com/office/officeart/2005/8/layout/default"/>
    <dgm:cxn modelId="{495E1135-47A7-413D-A702-FC9D1DD24FE7}" type="presParOf" srcId="{5A95DEFB-B6B9-4C8F-9045-7C81E44F51D5}" destId="{4988EC0D-79DA-40B1-88C5-F91ADAA371BE}" srcOrd="2" destOrd="0" presId="urn:microsoft.com/office/officeart/2005/8/layout/default"/>
    <dgm:cxn modelId="{F20759FF-1B64-43B4-9826-BA60896E1681}" type="presParOf" srcId="{5A95DEFB-B6B9-4C8F-9045-7C81E44F51D5}" destId="{E82ADB02-3C49-4AF1-A0B1-7272F9312F3A}" srcOrd="3" destOrd="0" presId="urn:microsoft.com/office/officeart/2005/8/layout/default"/>
    <dgm:cxn modelId="{B6DF4913-6390-4DD9-AC07-8FB75AEE339F}" type="presParOf" srcId="{5A95DEFB-B6B9-4C8F-9045-7C81E44F51D5}" destId="{10408F73-F8D2-4A95-8B71-2F1E95963766}" srcOrd="4" destOrd="0" presId="urn:microsoft.com/office/officeart/2005/8/layout/default"/>
    <dgm:cxn modelId="{DE1A81AC-3303-4491-92D1-24EAE49A7DC8}" type="presParOf" srcId="{5A95DEFB-B6B9-4C8F-9045-7C81E44F51D5}" destId="{A76A670F-99E7-4D45-A77D-8A284111B4FD}" srcOrd="5" destOrd="0" presId="urn:microsoft.com/office/officeart/2005/8/layout/default"/>
    <dgm:cxn modelId="{6608A326-C7A8-4471-A9CF-BBDBB5B9427F}" type="presParOf" srcId="{5A95DEFB-B6B9-4C8F-9045-7C81E44F51D5}" destId="{C1C1FEC4-7316-4E99-B510-BDE3A0AE097C}" srcOrd="6" destOrd="0" presId="urn:microsoft.com/office/officeart/2005/8/layout/default"/>
    <dgm:cxn modelId="{536C6DF0-5E34-4F8E-B498-30BD8E45C564}" type="presParOf" srcId="{5A95DEFB-B6B9-4C8F-9045-7C81E44F51D5}" destId="{81788C56-52E9-4B8E-A1BE-4DD0C1C89E52}" srcOrd="7" destOrd="0" presId="urn:microsoft.com/office/officeart/2005/8/layout/default"/>
    <dgm:cxn modelId="{C216B7D6-6908-49A5-B604-36D2F377429D}" type="presParOf" srcId="{5A95DEFB-B6B9-4C8F-9045-7C81E44F51D5}" destId="{CB40F3EE-E176-441A-A347-AD00BDAEDAEF}" srcOrd="8" destOrd="0" presId="urn:microsoft.com/office/officeart/2005/8/layout/default"/>
    <dgm:cxn modelId="{38E43B51-B8B6-4A23-8568-4316A3C35D8E}" type="presParOf" srcId="{5A95DEFB-B6B9-4C8F-9045-7C81E44F51D5}" destId="{3E027D1D-67DC-4ED4-98F2-ECA1C7E5E178}" srcOrd="9" destOrd="0" presId="urn:microsoft.com/office/officeart/2005/8/layout/default"/>
    <dgm:cxn modelId="{E5E1EA73-E134-494E-A909-E9AC78BC4331}" type="presParOf" srcId="{5A95DEFB-B6B9-4C8F-9045-7C81E44F51D5}" destId="{D435D3D8-8C91-4DCC-AA94-BDCF3AC828E9}" srcOrd="10" destOrd="0" presId="urn:microsoft.com/office/officeart/2005/8/layout/default"/>
    <dgm:cxn modelId="{55255468-36B4-46FB-B8BF-AFED11889EAE}" type="presParOf" srcId="{5A95DEFB-B6B9-4C8F-9045-7C81E44F51D5}" destId="{88114660-6F0C-4891-AD3E-B99E36A6CDEE}" srcOrd="11" destOrd="0" presId="urn:microsoft.com/office/officeart/2005/8/layout/default"/>
    <dgm:cxn modelId="{43138B87-714B-4C81-9298-D7782DA355A2}" type="presParOf" srcId="{5A95DEFB-B6B9-4C8F-9045-7C81E44F51D5}" destId="{EB2557F0-A878-4FFB-919F-E4ABB788D52F}" srcOrd="12" destOrd="0" presId="urn:microsoft.com/office/officeart/2005/8/layout/default"/>
    <dgm:cxn modelId="{F6247362-B5F6-4E41-8E90-6F610AEB77E0}" type="presParOf" srcId="{5A95DEFB-B6B9-4C8F-9045-7C81E44F51D5}" destId="{3D6AB881-0ED2-4AF4-8B7B-D7BD93BF41C2}" srcOrd="13" destOrd="0" presId="urn:microsoft.com/office/officeart/2005/8/layout/default"/>
    <dgm:cxn modelId="{5EA04ED5-558D-4A9A-AFE0-8F2384B9AACF}" type="presParOf" srcId="{5A95DEFB-B6B9-4C8F-9045-7C81E44F51D5}" destId="{0B2E0663-596E-4557-BBCB-2A6E748210FA}" srcOrd="14" destOrd="0" presId="urn:microsoft.com/office/officeart/2005/8/layout/default"/>
    <dgm:cxn modelId="{420B509C-F7C2-4692-82B9-92DC628E5651}" type="presParOf" srcId="{5A95DEFB-B6B9-4C8F-9045-7C81E44F51D5}" destId="{D1A12CC4-C641-49A1-B682-EA39B4F6A215}" srcOrd="15" destOrd="0" presId="urn:microsoft.com/office/officeart/2005/8/layout/default"/>
    <dgm:cxn modelId="{3E6575BC-CBED-42AF-8703-2F9C5472EECA}" type="presParOf" srcId="{5A95DEFB-B6B9-4C8F-9045-7C81E44F51D5}" destId="{2438AFC0-B90C-4BE9-BFCD-3C25D16EC4A5}" srcOrd="1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D0D29E-3937-4D26-8EC5-4C94C2D1CAF7}"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en-US"/>
        </a:p>
      </dgm:t>
    </dgm:pt>
    <dgm:pt modelId="{FF194280-A16C-47F5-A722-B10C61791C1C}">
      <dgm:prSet phldrT="[Text]" custT="1"/>
      <dgm:spPr/>
      <dgm:t>
        <a:bodyPr/>
        <a:lstStyle/>
        <a:p>
          <a:r>
            <a:rPr lang="en-US" sz="2000" b="1" dirty="0" smtClean="0"/>
            <a:t>Cell Line Development and application for Antigen and Assay</a:t>
          </a:r>
          <a:endParaRPr lang="en-US" sz="2000" b="1" dirty="0"/>
        </a:p>
      </dgm:t>
    </dgm:pt>
    <dgm:pt modelId="{AF36E549-55EF-4B61-8A9E-7D44BC795CA1}" type="parTrans" cxnId="{341AC3F0-0098-41E5-AADD-FD18962131B5}">
      <dgm:prSet/>
      <dgm:spPr/>
      <dgm:t>
        <a:bodyPr/>
        <a:lstStyle/>
        <a:p>
          <a:endParaRPr lang="en-US" sz="2000"/>
        </a:p>
      </dgm:t>
    </dgm:pt>
    <dgm:pt modelId="{986AC1E6-A0F8-410B-BC3C-CEE2E9E289CF}" type="sibTrans" cxnId="{341AC3F0-0098-41E5-AADD-FD18962131B5}">
      <dgm:prSet/>
      <dgm:spPr/>
      <dgm:t>
        <a:bodyPr/>
        <a:lstStyle/>
        <a:p>
          <a:endParaRPr lang="en-US" sz="2000"/>
        </a:p>
      </dgm:t>
    </dgm:pt>
    <dgm:pt modelId="{E90D6F46-C86B-4827-93B4-E30F9199624F}">
      <dgm:prSet phldrT="[Text]" custT="1"/>
      <dgm:spPr/>
      <dgm:t>
        <a:bodyPr/>
        <a:lstStyle/>
        <a:p>
          <a:r>
            <a:rPr lang="en-US" sz="2000" b="1" u="sng" dirty="0" smtClean="0">
              <a:solidFill>
                <a:srgbClr val="C00000"/>
              </a:solidFill>
            </a:rPr>
            <a:t>Capability</a:t>
          </a:r>
        </a:p>
        <a:p>
          <a:r>
            <a:rPr lang="en-US" sz="1600" dirty="0" smtClean="0"/>
            <a:t>- 10+ scientists</a:t>
          </a:r>
        </a:p>
        <a:p>
          <a:r>
            <a:rPr lang="en-US" sz="1600" dirty="0" smtClean="0"/>
            <a:t>- 20+ cell lines in parallel</a:t>
          </a:r>
        </a:p>
        <a:p>
          <a:r>
            <a:rPr lang="en-US" sz="1600" dirty="0" smtClean="0"/>
            <a:t>- Complete QC methods</a:t>
          </a:r>
        </a:p>
        <a:p>
          <a:r>
            <a:rPr lang="en-US" sz="1600" dirty="0" smtClean="0"/>
            <a:t>- Single and Dual proteins</a:t>
          </a:r>
        </a:p>
        <a:p>
          <a:r>
            <a:rPr lang="en-US" sz="1600" dirty="0" smtClean="0"/>
            <a:t>- Multiple vectors, </a:t>
          </a:r>
          <a:r>
            <a:rPr lang="en-US" sz="1600" dirty="0" err="1" smtClean="0"/>
            <a:t>transfection</a:t>
          </a:r>
          <a:r>
            <a:rPr lang="en-US" sz="1600" dirty="0" smtClean="0"/>
            <a:t>/infection methods </a:t>
          </a:r>
        </a:p>
        <a:p>
          <a:endParaRPr lang="en-US" sz="2000" dirty="0"/>
        </a:p>
      </dgm:t>
    </dgm:pt>
    <dgm:pt modelId="{ADCFFBDD-6A94-4411-B299-5F8D67F145BA}" type="parTrans" cxnId="{D4CC66E1-D8FB-42ED-BA69-8538B41E2FF3}">
      <dgm:prSet/>
      <dgm:spPr/>
      <dgm:t>
        <a:bodyPr/>
        <a:lstStyle/>
        <a:p>
          <a:endParaRPr lang="en-US" sz="2000"/>
        </a:p>
      </dgm:t>
    </dgm:pt>
    <dgm:pt modelId="{45085DFC-D7EF-4502-801F-3E02F6C0D266}" type="sibTrans" cxnId="{D4CC66E1-D8FB-42ED-BA69-8538B41E2FF3}">
      <dgm:prSet/>
      <dgm:spPr/>
      <dgm:t>
        <a:bodyPr/>
        <a:lstStyle/>
        <a:p>
          <a:endParaRPr lang="en-US" sz="2000"/>
        </a:p>
      </dgm:t>
    </dgm:pt>
    <dgm:pt modelId="{6E5D1C7E-034B-424F-AD10-CDAA88342C7C}">
      <dgm:prSet phldrT="[Text]" custT="1"/>
      <dgm:spPr/>
      <dgm:t>
        <a:bodyPr/>
        <a:lstStyle/>
        <a:p>
          <a:r>
            <a:rPr lang="en-US" sz="2000" b="1" u="sng" dirty="0" smtClean="0">
              <a:solidFill>
                <a:srgbClr val="C00000"/>
              </a:solidFill>
            </a:rPr>
            <a:t>Experiences</a:t>
          </a:r>
        </a:p>
        <a:p>
          <a:r>
            <a:rPr lang="en-US" sz="2000" dirty="0" smtClean="0"/>
            <a:t>- </a:t>
          </a:r>
          <a:r>
            <a:rPr lang="en-US" sz="1600" dirty="0" smtClean="0"/>
            <a:t>Supported 50+ IS projects</a:t>
          </a:r>
        </a:p>
        <a:p>
          <a:r>
            <a:rPr lang="en-US" sz="1600" dirty="0" smtClean="0"/>
            <a:t>- 250 + stable cell lines</a:t>
          </a:r>
        </a:p>
        <a:p>
          <a:r>
            <a:rPr lang="en-US" sz="1600" dirty="0" smtClean="0"/>
            <a:t>- 200+ target proteins</a:t>
          </a:r>
        </a:p>
        <a:p>
          <a:r>
            <a:rPr lang="en-US" sz="1600" dirty="0" smtClean="0"/>
            <a:t>- 27+ host cell lines of human, mouse, rat, etc.</a:t>
          </a:r>
        </a:p>
        <a:p>
          <a:r>
            <a:rPr lang="en-US" sz="1600" dirty="0" smtClean="0"/>
            <a:t>- Single and multiple </a:t>
          </a:r>
          <a:r>
            <a:rPr lang="en-US" sz="1600" dirty="0" err="1" smtClean="0"/>
            <a:t>transmembrane</a:t>
          </a:r>
          <a:r>
            <a:rPr lang="en-US" sz="1600" dirty="0" smtClean="0"/>
            <a:t> proteins</a:t>
          </a:r>
        </a:p>
        <a:p>
          <a:endParaRPr lang="en-US" sz="1600" dirty="0"/>
        </a:p>
      </dgm:t>
    </dgm:pt>
    <dgm:pt modelId="{1D31E92E-167C-4289-BF68-B74CB779A64E}" type="parTrans" cxnId="{1EE361A4-0AAE-4A37-A82B-9A1228F43F31}">
      <dgm:prSet/>
      <dgm:spPr/>
      <dgm:t>
        <a:bodyPr/>
        <a:lstStyle/>
        <a:p>
          <a:endParaRPr lang="en-US" sz="2000"/>
        </a:p>
      </dgm:t>
    </dgm:pt>
    <dgm:pt modelId="{8D2E7516-2705-4F05-82E9-148B794E995B}" type="sibTrans" cxnId="{1EE361A4-0AAE-4A37-A82B-9A1228F43F31}">
      <dgm:prSet/>
      <dgm:spPr/>
      <dgm:t>
        <a:bodyPr/>
        <a:lstStyle/>
        <a:p>
          <a:endParaRPr lang="en-US" sz="2000"/>
        </a:p>
      </dgm:t>
    </dgm:pt>
    <dgm:pt modelId="{F1727D93-A05D-4EB3-8939-D1E4FD6AA4DE}">
      <dgm:prSet phldrT="[Text]" custT="1"/>
      <dgm:spPr/>
      <dgm:t>
        <a:bodyPr/>
        <a:lstStyle/>
        <a:p>
          <a:r>
            <a:rPr lang="en-US" sz="2000" b="1" u="sng" dirty="0" smtClean="0">
              <a:solidFill>
                <a:srgbClr val="C00000"/>
              </a:solidFill>
            </a:rPr>
            <a:t>Application</a:t>
          </a:r>
        </a:p>
        <a:p>
          <a:r>
            <a:rPr lang="en-US" sz="2000" dirty="0" smtClean="0"/>
            <a:t>- </a:t>
          </a:r>
          <a:r>
            <a:rPr lang="en-US" sz="1600" dirty="0" err="1" smtClean="0"/>
            <a:t>Immunogen</a:t>
          </a:r>
          <a:r>
            <a:rPr lang="en-US" sz="1600" dirty="0" smtClean="0"/>
            <a:t> for immunization</a:t>
          </a:r>
        </a:p>
        <a:p>
          <a:r>
            <a:rPr lang="en-US" sz="1600" dirty="0" smtClean="0"/>
            <a:t>- Antigen binding FACS, Acumen</a:t>
          </a:r>
        </a:p>
        <a:p>
          <a:r>
            <a:rPr lang="en-US" sz="1600" dirty="0" smtClean="0"/>
            <a:t>- </a:t>
          </a:r>
          <a:r>
            <a:rPr lang="en-US" sz="1600" dirty="0" err="1" smtClean="0"/>
            <a:t>Ligand</a:t>
          </a:r>
          <a:r>
            <a:rPr lang="en-US" sz="1600" dirty="0" smtClean="0"/>
            <a:t> binding and stimulation</a:t>
          </a:r>
        </a:p>
        <a:p>
          <a:r>
            <a:rPr lang="en-US" sz="1600" dirty="0" smtClean="0"/>
            <a:t>- Cell signaling and other functional assays</a:t>
          </a:r>
          <a:endParaRPr lang="en-US" sz="1600" dirty="0"/>
        </a:p>
      </dgm:t>
    </dgm:pt>
    <dgm:pt modelId="{EF88CD76-7016-438B-93E2-694689E83E1D}" type="parTrans" cxnId="{2D38B05E-E1EF-414E-B4EA-474461EBAC3C}">
      <dgm:prSet/>
      <dgm:spPr/>
      <dgm:t>
        <a:bodyPr/>
        <a:lstStyle/>
        <a:p>
          <a:endParaRPr lang="en-US" sz="2000"/>
        </a:p>
      </dgm:t>
    </dgm:pt>
    <dgm:pt modelId="{AE9E1C06-2A7A-4998-845D-4F3B4C7D7275}" type="sibTrans" cxnId="{2D38B05E-E1EF-414E-B4EA-474461EBAC3C}">
      <dgm:prSet/>
      <dgm:spPr/>
      <dgm:t>
        <a:bodyPr/>
        <a:lstStyle/>
        <a:p>
          <a:endParaRPr lang="en-US" sz="2000"/>
        </a:p>
      </dgm:t>
    </dgm:pt>
    <dgm:pt modelId="{CF97C83D-220D-455F-BC4F-9DEDDCFE5E7F}" type="pres">
      <dgm:prSet presAssocID="{C0D0D29E-3937-4D26-8EC5-4C94C2D1CAF7}" presName="composite" presStyleCnt="0">
        <dgm:presLayoutVars>
          <dgm:chMax val="1"/>
          <dgm:dir/>
          <dgm:resizeHandles val="exact"/>
        </dgm:presLayoutVars>
      </dgm:prSet>
      <dgm:spPr/>
      <dgm:t>
        <a:bodyPr/>
        <a:lstStyle/>
        <a:p>
          <a:endParaRPr lang="en-US"/>
        </a:p>
      </dgm:t>
    </dgm:pt>
    <dgm:pt modelId="{CF98A4E6-46FC-4016-AAC0-491F83484565}" type="pres">
      <dgm:prSet presAssocID="{FF194280-A16C-47F5-A722-B10C61791C1C}" presName="roof" presStyleLbl="dkBgShp" presStyleIdx="0" presStyleCnt="2" custScaleX="97500" custScaleY="58333"/>
      <dgm:spPr/>
      <dgm:t>
        <a:bodyPr/>
        <a:lstStyle/>
        <a:p>
          <a:endParaRPr lang="en-US"/>
        </a:p>
      </dgm:t>
    </dgm:pt>
    <dgm:pt modelId="{88B37073-E807-4B44-89FE-846B9BAE37E5}" type="pres">
      <dgm:prSet presAssocID="{FF194280-A16C-47F5-A722-B10C61791C1C}" presName="pillars" presStyleCnt="0"/>
      <dgm:spPr/>
    </dgm:pt>
    <dgm:pt modelId="{1F829C5A-A04C-4B5C-9C95-FCB593EF98B0}" type="pres">
      <dgm:prSet presAssocID="{FF194280-A16C-47F5-A722-B10C61791C1C}" presName="pillar1" presStyleLbl="node1" presStyleIdx="0" presStyleCnt="3">
        <dgm:presLayoutVars>
          <dgm:bulletEnabled val="1"/>
        </dgm:presLayoutVars>
      </dgm:prSet>
      <dgm:spPr/>
      <dgm:t>
        <a:bodyPr/>
        <a:lstStyle/>
        <a:p>
          <a:endParaRPr lang="en-US"/>
        </a:p>
      </dgm:t>
    </dgm:pt>
    <dgm:pt modelId="{BB741DCA-9242-4CE2-B00C-E57349306977}" type="pres">
      <dgm:prSet presAssocID="{6E5D1C7E-034B-424F-AD10-CDAA88342C7C}" presName="pillarX" presStyleLbl="node1" presStyleIdx="1" presStyleCnt="3">
        <dgm:presLayoutVars>
          <dgm:bulletEnabled val="1"/>
        </dgm:presLayoutVars>
      </dgm:prSet>
      <dgm:spPr/>
      <dgm:t>
        <a:bodyPr/>
        <a:lstStyle/>
        <a:p>
          <a:endParaRPr lang="en-US"/>
        </a:p>
      </dgm:t>
    </dgm:pt>
    <dgm:pt modelId="{0307D983-5D6D-41F1-AE7A-4542B74D3973}" type="pres">
      <dgm:prSet presAssocID="{F1727D93-A05D-4EB3-8939-D1E4FD6AA4DE}" presName="pillarX" presStyleLbl="node1" presStyleIdx="2" presStyleCnt="3">
        <dgm:presLayoutVars>
          <dgm:bulletEnabled val="1"/>
        </dgm:presLayoutVars>
      </dgm:prSet>
      <dgm:spPr/>
      <dgm:t>
        <a:bodyPr/>
        <a:lstStyle/>
        <a:p>
          <a:endParaRPr lang="en-US"/>
        </a:p>
      </dgm:t>
    </dgm:pt>
    <dgm:pt modelId="{7F91E1A4-EF41-40FD-A0AA-488D534E4824}" type="pres">
      <dgm:prSet presAssocID="{FF194280-A16C-47F5-A722-B10C61791C1C}" presName="base" presStyleLbl="dkBgShp" presStyleIdx="1" presStyleCnt="2"/>
      <dgm:spPr/>
    </dgm:pt>
  </dgm:ptLst>
  <dgm:cxnLst>
    <dgm:cxn modelId="{341AC3F0-0098-41E5-AADD-FD18962131B5}" srcId="{C0D0D29E-3937-4D26-8EC5-4C94C2D1CAF7}" destId="{FF194280-A16C-47F5-A722-B10C61791C1C}" srcOrd="0" destOrd="0" parTransId="{AF36E549-55EF-4B61-8A9E-7D44BC795CA1}" sibTransId="{986AC1E6-A0F8-410B-BC3C-CEE2E9E289CF}"/>
    <dgm:cxn modelId="{87ADE7D1-9D05-48C7-9DB2-73878E42FBA3}" type="presOf" srcId="{FF194280-A16C-47F5-A722-B10C61791C1C}" destId="{CF98A4E6-46FC-4016-AAC0-491F83484565}" srcOrd="0" destOrd="0" presId="urn:microsoft.com/office/officeart/2005/8/layout/hList3"/>
    <dgm:cxn modelId="{2F8D5519-1F73-4FDE-BC57-78750E5024B5}" type="presOf" srcId="{E90D6F46-C86B-4827-93B4-E30F9199624F}" destId="{1F829C5A-A04C-4B5C-9C95-FCB593EF98B0}" srcOrd="0" destOrd="0" presId="urn:microsoft.com/office/officeart/2005/8/layout/hList3"/>
    <dgm:cxn modelId="{D4CC66E1-D8FB-42ED-BA69-8538B41E2FF3}" srcId="{FF194280-A16C-47F5-A722-B10C61791C1C}" destId="{E90D6F46-C86B-4827-93B4-E30F9199624F}" srcOrd="0" destOrd="0" parTransId="{ADCFFBDD-6A94-4411-B299-5F8D67F145BA}" sibTransId="{45085DFC-D7EF-4502-801F-3E02F6C0D266}"/>
    <dgm:cxn modelId="{2D38B05E-E1EF-414E-B4EA-474461EBAC3C}" srcId="{FF194280-A16C-47F5-A722-B10C61791C1C}" destId="{F1727D93-A05D-4EB3-8939-D1E4FD6AA4DE}" srcOrd="2" destOrd="0" parTransId="{EF88CD76-7016-438B-93E2-694689E83E1D}" sibTransId="{AE9E1C06-2A7A-4998-845D-4F3B4C7D7275}"/>
    <dgm:cxn modelId="{1EE361A4-0AAE-4A37-A82B-9A1228F43F31}" srcId="{FF194280-A16C-47F5-A722-B10C61791C1C}" destId="{6E5D1C7E-034B-424F-AD10-CDAA88342C7C}" srcOrd="1" destOrd="0" parTransId="{1D31E92E-167C-4289-BF68-B74CB779A64E}" sibTransId="{8D2E7516-2705-4F05-82E9-148B794E995B}"/>
    <dgm:cxn modelId="{B89D10ED-5BC6-4185-B539-2D83A9D91E56}" type="presOf" srcId="{6E5D1C7E-034B-424F-AD10-CDAA88342C7C}" destId="{BB741DCA-9242-4CE2-B00C-E57349306977}" srcOrd="0" destOrd="0" presId="urn:microsoft.com/office/officeart/2005/8/layout/hList3"/>
    <dgm:cxn modelId="{34DB09E4-DFD7-488F-A685-7F05FAD7DAE5}" type="presOf" srcId="{F1727D93-A05D-4EB3-8939-D1E4FD6AA4DE}" destId="{0307D983-5D6D-41F1-AE7A-4542B74D3973}" srcOrd="0" destOrd="0" presId="urn:microsoft.com/office/officeart/2005/8/layout/hList3"/>
    <dgm:cxn modelId="{B067E27D-BD1F-42FC-AD4B-1D08E9179F1F}" type="presOf" srcId="{C0D0D29E-3937-4D26-8EC5-4C94C2D1CAF7}" destId="{CF97C83D-220D-455F-BC4F-9DEDDCFE5E7F}" srcOrd="0" destOrd="0" presId="urn:microsoft.com/office/officeart/2005/8/layout/hList3"/>
    <dgm:cxn modelId="{90A3AD85-8C4B-4437-95C9-D3A568804942}" type="presParOf" srcId="{CF97C83D-220D-455F-BC4F-9DEDDCFE5E7F}" destId="{CF98A4E6-46FC-4016-AAC0-491F83484565}" srcOrd="0" destOrd="0" presId="urn:microsoft.com/office/officeart/2005/8/layout/hList3"/>
    <dgm:cxn modelId="{3BF9BDA4-E4BB-48A3-8FD1-692BE5E4BACB}" type="presParOf" srcId="{CF97C83D-220D-455F-BC4F-9DEDDCFE5E7F}" destId="{88B37073-E807-4B44-89FE-846B9BAE37E5}" srcOrd="1" destOrd="0" presId="urn:microsoft.com/office/officeart/2005/8/layout/hList3"/>
    <dgm:cxn modelId="{1F9D0FFA-7D4B-48A5-8E1C-64639F7CC37C}" type="presParOf" srcId="{88B37073-E807-4B44-89FE-846B9BAE37E5}" destId="{1F829C5A-A04C-4B5C-9C95-FCB593EF98B0}" srcOrd="0" destOrd="0" presId="urn:microsoft.com/office/officeart/2005/8/layout/hList3"/>
    <dgm:cxn modelId="{C4B5A884-DC69-4BF8-A8AA-E48FB64CB24F}" type="presParOf" srcId="{88B37073-E807-4B44-89FE-846B9BAE37E5}" destId="{BB741DCA-9242-4CE2-B00C-E57349306977}" srcOrd="1" destOrd="0" presId="urn:microsoft.com/office/officeart/2005/8/layout/hList3"/>
    <dgm:cxn modelId="{79A2307D-BA24-40FA-8CD4-FCACDBB8B6B6}" type="presParOf" srcId="{88B37073-E807-4B44-89FE-846B9BAE37E5}" destId="{0307D983-5D6D-41F1-AE7A-4542B74D3973}" srcOrd="2" destOrd="0" presId="urn:microsoft.com/office/officeart/2005/8/layout/hList3"/>
    <dgm:cxn modelId="{B08400B1-21D6-43CE-B3A2-EF5583620131}" type="presParOf" srcId="{CF97C83D-220D-455F-BC4F-9DEDDCFE5E7F}" destId="{7F91E1A4-EF41-40FD-A0AA-488D534E4824}"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3D1C41-F410-4BD9-A273-31F5B7C5EE73}">
      <dsp:nvSpPr>
        <dsp:cNvPr id="0" name=""/>
        <dsp:cNvSpPr/>
      </dsp:nvSpPr>
      <dsp:spPr>
        <a:xfrm>
          <a:off x="7537670" y="1776753"/>
          <a:ext cx="152119" cy="603960"/>
        </a:xfrm>
        <a:custGeom>
          <a:avLst/>
          <a:gdLst/>
          <a:ahLst/>
          <a:cxnLst/>
          <a:rect l="0" t="0" r="0" b="0"/>
          <a:pathLst>
            <a:path>
              <a:moveTo>
                <a:pt x="0" y="0"/>
              </a:moveTo>
              <a:lnTo>
                <a:pt x="0" y="603960"/>
              </a:lnTo>
              <a:lnTo>
                <a:pt x="152119" y="603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3AE4BD-6D20-470A-BEA1-CBB72127D05D}">
      <dsp:nvSpPr>
        <dsp:cNvPr id="0" name=""/>
        <dsp:cNvSpPr/>
      </dsp:nvSpPr>
      <dsp:spPr>
        <a:xfrm>
          <a:off x="4294060" y="999062"/>
          <a:ext cx="3722831" cy="326413"/>
        </a:xfrm>
        <a:custGeom>
          <a:avLst/>
          <a:gdLst/>
          <a:ahLst/>
          <a:cxnLst/>
          <a:rect l="0" t="0" r="0" b="0"/>
          <a:pathLst>
            <a:path>
              <a:moveTo>
                <a:pt x="0" y="0"/>
              </a:moveTo>
              <a:lnTo>
                <a:pt x="0" y="235013"/>
              </a:lnTo>
              <a:lnTo>
                <a:pt x="3722831" y="235013"/>
              </a:lnTo>
              <a:lnTo>
                <a:pt x="3722831" y="3264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34FE7B-E5E2-41D7-B950-93FFFD6B5A98}">
      <dsp:nvSpPr>
        <dsp:cNvPr id="0" name=""/>
        <dsp:cNvSpPr/>
      </dsp:nvSpPr>
      <dsp:spPr>
        <a:xfrm>
          <a:off x="4294060" y="999062"/>
          <a:ext cx="2029057" cy="326413"/>
        </a:xfrm>
        <a:custGeom>
          <a:avLst/>
          <a:gdLst/>
          <a:ahLst/>
          <a:cxnLst/>
          <a:rect l="0" t="0" r="0" b="0"/>
          <a:pathLst>
            <a:path>
              <a:moveTo>
                <a:pt x="0" y="0"/>
              </a:moveTo>
              <a:lnTo>
                <a:pt x="0" y="235013"/>
              </a:lnTo>
              <a:lnTo>
                <a:pt x="2029057" y="235013"/>
              </a:lnTo>
              <a:lnTo>
                <a:pt x="2029057" y="32641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5ACF7D-F725-4054-B2A9-18EEC1BCC2BE}">
      <dsp:nvSpPr>
        <dsp:cNvPr id="0" name=""/>
        <dsp:cNvSpPr/>
      </dsp:nvSpPr>
      <dsp:spPr>
        <a:xfrm>
          <a:off x="3839680" y="1805335"/>
          <a:ext cx="351320" cy="613363"/>
        </a:xfrm>
        <a:custGeom>
          <a:avLst/>
          <a:gdLst/>
          <a:ahLst/>
          <a:cxnLst/>
          <a:rect l="0" t="0" r="0" b="0"/>
          <a:pathLst>
            <a:path>
              <a:moveTo>
                <a:pt x="0" y="0"/>
              </a:moveTo>
              <a:lnTo>
                <a:pt x="0" y="613363"/>
              </a:lnTo>
              <a:lnTo>
                <a:pt x="351320" y="6133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2A3723-5CE4-4462-B1B0-55455FFF3968}">
      <dsp:nvSpPr>
        <dsp:cNvPr id="0" name=""/>
        <dsp:cNvSpPr/>
      </dsp:nvSpPr>
      <dsp:spPr>
        <a:xfrm>
          <a:off x="4294060" y="999062"/>
          <a:ext cx="225234" cy="334256"/>
        </a:xfrm>
        <a:custGeom>
          <a:avLst/>
          <a:gdLst/>
          <a:ahLst/>
          <a:cxnLst/>
          <a:rect l="0" t="0" r="0" b="0"/>
          <a:pathLst>
            <a:path>
              <a:moveTo>
                <a:pt x="0" y="0"/>
              </a:moveTo>
              <a:lnTo>
                <a:pt x="0" y="242856"/>
              </a:lnTo>
              <a:lnTo>
                <a:pt x="225234" y="242856"/>
              </a:lnTo>
              <a:lnTo>
                <a:pt x="225234" y="33425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98545C-630E-44DB-9F5D-3C51CF0C3D2E}">
      <dsp:nvSpPr>
        <dsp:cNvPr id="0" name=""/>
        <dsp:cNvSpPr/>
      </dsp:nvSpPr>
      <dsp:spPr>
        <a:xfrm>
          <a:off x="1941385" y="1737042"/>
          <a:ext cx="420816" cy="3296655"/>
        </a:xfrm>
        <a:custGeom>
          <a:avLst/>
          <a:gdLst/>
          <a:ahLst/>
          <a:cxnLst/>
          <a:rect l="0" t="0" r="0" b="0"/>
          <a:pathLst>
            <a:path>
              <a:moveTo>
                <a:pt x="0" y="0"/>
              </a:moveTo>
              <a:lnTo>
                <a:pt x="0" y="3296655"/>
              </a:lnTo>
              <a:lnTo>
                <a:pt x="420816" y="329665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883354-F0E1-434D-A851-6C29075BFD8C}">
      <dsp:nvSpPr>
        <dsp:cNvPr id="0" name=""/>
        <dsp:cNvSpPr/>
      </dsp:nvSpPr>
      <dsp:spPr>
        <a:xfrm>
          <a:off x="1941385" y="1737042"/>
          <a:ext cx="381958" cy="2469506"/>
        </a:xfrm>
        <a:custGeom>
          <a:avLst/>
          <a:gdLst/>
          <a:ahLst/>
          <a:cxnLst/>
          <a:rect l="0" t="0" r="0" b="0"/>
          <a:pathLst>
            <a:path>
              <a:moveTo>
                <a:pt x="0" y="0"/>
              </a:moveTo>
              <a:lnTo>
                <a:pt x="0" y="2469506"/>
              </a:lnTo>
              <a:lnTo>
                <a:pt x="381958" y="246950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3D2C56-1F56-4AC3-A88D-C979FAA3066A}">
      <dsp:nvSpPr>
        <dsp:cNvPr id="0" name=""/>
        <dsp:cNvSpPr/>
      </dsp:nvSpPr>
      <dsp:spPr>
        <a:xfrm>
          <a:off x="1941385" y="1737042"/>
          <a:ext cx="361197" cy="1616676"/>
        </a:xfrm>
        <a:custGeom>
          <a:avLst/>
          <a:gdLst/>
          <a:ahLst/>
          <a:cxnLst/>
          <a:rect l="0" t="0" r="0" b="0"/>
          <a:pathLst>
            <a:path>
              <a:moveTo>
                <a:pt x="0" y="0"/>
              </a:moveTo>
              <a:lnTo>
                <a:pt x="0" y="1616676"/>
              </a:lnTo>
              <a:lnTo>
                <a:pt x="361197" y="16166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000EA9-EB10-44F5-8B69-7FBB372834A0}">
      <dsp:nvSpPr>
        <dsp:cNvPr id="0" name=""/>
        <dsp:cNvSpPr/>
      </dsp:nvSpPr>
      <dsp:spPr>
        <a:xfrm>
          <a:off x="1941385" y="1737042"/>
          <a:ext cx="344615" cy="648230"/>
        </a:xfrm>
        <a:custGeom>
          <a:avLst/>
          <a:gdLst/>
          <a:ahLst/>
          <a:cxnLst/>
          <a:rect l="0" t="0" r="0" b="0"/>
          <a:pathLst>
            <a:path>
              <a:moveTo>
                <a:pt x="0" y="0"/>
              </a:moveTo>
              <a:lnTo>
                <a:pt x="0" y="648230"/>
              </a:lnTo>
              <a:lnTo>
                <a:pt x="344615" y="6482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9DE7FB-4FAF-4E51-8569-E4782E626697}">
      <dsp:nvSpPr>
        <dsp:cNvPr id="0" name=""/>
        <dsp:cNvSpPr/>
      </dsp:nvSpPr>
      <dsp:spPr>
        <a:xfrm>
          <a:off x="2632180" y="999062"/>
          <a:ext cx="1661879" cy="294545"/>
        </a:xfrm>
        <a:custGeom>
          <a:avLst/>
          <a:gdLst/>
          <a:ahLst/>
          <a:cxnLst/>
          <a:rect l="0" t="0" r="0" b="0"/>
          <a:pathLst>
            <a:path>
              <a:moveTo>
                <a:pt x="1661879" y="0"/>
              </a:moveTo>
              <a:lnTo>
                <a:pt x="1661879" y="203145"/>
              </a:lnTo>
              <a:lnTo>
                <a:pt x="0" y="203145"/>
              </a:lnTo>
              <a:lnTo>
                <a:pt x="0" y="29454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B6689A-E108-4F2A-BE34-3F3525C2BE66}">
      <dsp:nvSpPr>
        <dsp:cNvPr id="0" name=""/>
        <dsp:cNvSpPr/>
      </dsp:nvSpPr>
      <dsp:spPr>
        <a:xfrm>
          <a:off x="111619" y="1729125"/>
          <a:ext cx="91440" cy="1919911"/>
        </a:xfrm>
        <a:custGeom>
          <a:avLst/>
          <a:gdLst/>
          <a:ahLst/>
          <a:cxnLst/>
          <a:rect l="0" t="0" r="0" b="0"/>
          <a:pathLst>
            <a:path>
              <a:moveTo>
                <a:pt x="45720" y="0"/>
              </a:moveTo>
              <a:lnTo>
                <a:pt x="45720" y="1919911"/>
              </a:lnTo>
              <a:lnTo>
                <a:pt x="108014" y="19199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2B2FF1-AD4D-4C37-B8B0-8EA0867A88F9}">
      <dsp:nvSpPr>
        <dsp:cNvPr id="0" name=""/>
        <dsp:cNvSpPr/>
      </dsp:nvSpPr>
      <dsp:spPr>
        <a:xfrm>
          <a:off x="157339" y="1729125"/>
          <a:ext cx="136057" cy="657873"/>
        </a:xfrm>
        <a:custGeom>
          <a:avLst/>
          <a:gdLst/>
          <a:ahLst/>
          <a:cxnLst/>
          <a:rect l="0" t="0" r="0" b="0"/>
          <a:pathLst>
            <a:path>
              <a:moveTo>
                <a:pt x="0" y="0"/>
              </a:moveTo>
              <a:lnTo>
                <a:pt x="0" y="657873"/>
              </a:lnTo>
              <a:lnTo>
                <a:pt x="136057" y="65787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7D1998-9748-4233-B042-86BE3C6AE0B9}">
      <dsp:nvSpPr>
        <dsp:cNvPr id="0" name=""/>
        <dsp:cNvSpPr/>
      </dsp:nvSpPr>
      <dsp:spPr>
        <a:xfrm>
          <a:off x="786696" y="999062"/>
          <a:ext cx="3507364" cy="309639"/>
        </a:xfrm>
        <a:custGeom>
          <a:avLst/>
          <a:gdLst/>
          <a:ahLst/>
          <a:cxnLst/>
          <a:rect l="0" t="0" r="0" b="0"/>
          <a:pathLst>
            <a:path>
              <a:moveTo>
                <a:pt x="3507364" y="0"/>
              </a:moveTo>
              <a:lnTo>
                <a:pt x="3507364" y="218239"/>
              </a:lnTo>
              <a:lnTo>
                <a:pt x="0" y="218239"/>
              </a:lnTo>
              <a:lnTo>
                <a:pt x="0" y="3096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CD54CB-709B-49D3-80B3-3563C4036D41}">
      <dsp:nvSpPr>
        <dsp:cNvPr id="0" name=""/>
        <dsp:cNvSpPr/>
      </dsp:nvSpPr>
      <dsp:spPr>
        <a:xfrm>
          <a:off x="3276602" y="228600"/>
          <a:ext cx="2034915" cy="770461"/>
        </a:xfrm>
        <a:prstGeom prst="roundRect">
          <a:avLst/>
        </a:prstGeom>
        <a:solidFill>
          <a:schemeClr val="tx2">
            <a:lumMod val="60000"/>
            <a:lumOff val="40000"/>
          </a:schemeClr>
        </a:solidFill>
        <a:ln>
          <a:noFill/>
        </a:ln>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lang="en-US" sz="1200" b="1" i="0" kern="1200" dirty="0" smtClean="0"/>
            <a:t>Biologics Discovery</a:t>
          </a:r>
        </a:p>
        <a:p>
          <a:pPr lvl="0" algn="ctr" defTabSz="533400">
            <a:lnSpc>
              <a:spcPct val="90000"/>
            </a:lnSpc>
            <a:spcBef>
              <a:spcPct val="0"/>
            </a:spcBef>
            <a:spcAft>
              <a:spcPts val="0"/>
            </a:spcAft>
          </a:pPr>
          <a:r>
            <a:rPr lang="en-US" sz="1200" b="1" i="0" kern="1200" dirty="0" smtClean="0"/>
            <a:t>(Louis Liu)</a:t>
          </a:r>
        </a:p>
        <a:p>
          <a:pPr lvl="0" algn="ctr" defTabSz="533400">
            <a:lnSpc>
              <a:spcPct val="90000"/>
            </a:lnSpc>
            <a:spcBef>
              <a:spcPct val="0"/>
            </a:spcBef>
            <a:spcAft>
              <a:spcPts val="0"/>
            </a:spcAft>
          </a:pPr>
          <a:r>
            <a:rPr lang="en-US" sz="1200" b="1" i="0" kern="1200" dirty="0" smtClean="0"/>
            <a:t>&gt; 30 (7) yrs</a:t>
          </a:r>
          <a:endParaRPr lang="en-US" sz="1200" b="1" i="0" kern="1200" dirty="0"/>
        </a:p>
      </dsp:txBody>
      <dsp:txXfrm>
        <a:off x="3276602" y="228600"/>
        <a:ext cx="2034915" cy="770461"/>
      </dsp:txXfrm>
    </dsp:sp>
    <dsp:sp modelId="{CF8D5F5D-C7AC-421F-920C-88D832F9926F}">
      <dsp:nvSpPr>
        <dsp:cNvPr id="0" name=""/>
        <dsp:cNvSpPr/>
      </dsp:nvSpPr>
      <dsp:spPr>
        <a:xfrm>
          <a:off x="0" y="1308701"/>
          <a:ext cx="1573392" cy="420424"/>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en-US" sz="1400" b="1" i="0" kern="1200" dirty="0" smtClean="0">
              <a:solidFill>
                <a:schemeClr val="bg1"/>
              </a:solidFill>
            </a:rPr>
            <a:t>Protein Science</a:t>
          </a:r>
        </a:p>
      </dsp:txBody>
      <dsp:txXfrm>
        <a:off x="0" y="1308701"/>
        <a:ext cx="1573392" cy="420424"/>
      </dsp:txXfrm>
    </dsp:sp>
    <dsp:sp modelId="{508F8EEC-152A-45C6-940F-58996F1C0CA0}">
      <dsp:nvSpPr>
        <dsp:cNvPr id="0" name=""/>
        <dsp:cNvSpPr/>
      </dsp:nvSpPr>
      <dsp:spPr>
        <a:xfrm>
          <a:off x="293396" y="2031248"/>
          <a:ext cx="1343918" cy="71150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1" i="0" kern="1200" dirty="0" smtClean="0">
              <a:solidFill>
                <a:schemeClr val="tx1"/>
              </a:solidFill>
            </a:rPr>
            <a:t>Cheng Fang </a:t>
          </a:r>
        </a:p>
        <a:p>
          <a:pPr lvl="0" algn="ctr" defTabSz="533400">
            <a:lnSpc>
              <a:spcPct val="100000"/>
            </a:lnSpc>
            <a:spcBef>
              <a:spcPct val="0"/>
            </a:spcBef>
            <a:spcAft>
              <a:spcPts val="0"/>
            </a:spcAft>
          </a:pPr>
          <a:r>
            <a:rPr lang="en-US" altLang="zh-CN" sz="1200" kern="1200" dirty="0" err="1" smtClean="0">
              <a:solidFill>
                <a:schemeClr val="tx2">
                  <a:lumMod val="50000"/>
                </a:schemeClr>
              </a:solidFill>
            </a:rPr>
            <a:t>Zensun</a:t>
          </a:r>
          <a:r>
            <a:rPr lang="en-US" altLang="zh-CN" sz="1200" kern="1200" dirty="0" smtClean="0">
              <a:solidFill>
                <a:schemeClr val="tx2">
                  <a:lumMod val="50000"/>
                </a:schemeClr>
              </a:solidFill>
            </a:rPr>
            <a:t> </a:t>
          </a:r>
          <a:r>
            <a:rPr lang="en-US" altLang="zh-CN" sz="1200" kern="1200" dirty="0" err="1" smtClean="0">
              <a:solidFill>
                <a:schemeClr val="tx2">
                  <a:lumMod val="50000"/>
                </a:schemeClr>
              </a:solidFill>
            </a:rPr>
            <a:t>Sci&amp;Tech</a:t>
          </a:r>
          <a:r>
            <a:rPr lang="en-US" altLang="zh-CN" sz="1200" kern="1200" dirty="0" smtClean="0">
              <a:solidFill>
                <a:schemeClr val="tx2">
                  <a:lumMod val="50000"/>
                </a:schemeClr>
              </a:solidFill>
            </a:rPr>
            <a:t>, </a:t>
          </a:r>
        </a:p>
        <a:p>
          <a:pPr lvl="0" algn="ctr" defTabSz="533400">
            <a:lnSpc>
              <a:spcPct val="100000"/>
            </a:lnSpc>
            <a:spcBef>
              <a:spcPct val="0"/>
            </a:spcBef>
            <a:spcAft>
              <a:spcPts val="0"/>
            </a:spcAft>
          </a:pPr>
          <a:r>
            <a:rPr lang="en-US" altLang="zh-CN" sz="1200" kern="1200" dirty="0" smtClean="0">
              <a:solidFill>
                <a:schemeClr val="tx2">
                  <a:lumMod val="50000"/>
                </a:schemeClr>
              </a:solidFill>
            </a:rPr>
            <a:t>11 (10)  yrs</a:t>
          </a:r>
          <a:endParaRPr lang="en-US" sz="1200" b="0" i="0" kern="1200" dirty="0">
            <a:solidFill>
              <a:schemeClr val="tx2">
                <a:lumMod val="50000"/>
              </a:schemeClr>
            </a:solidFill>
          </a:endParaRPr>
        </a:p>
      </dsp:txBody>
      <dsp:txXfrm>
        <a:off x="293396" y="2031248"/>
        <a:ext cx="1343918" cy="711500"/>
      </dsp:txXfrm>
    </dsp:sp>
    <dsp:sp modelId="{00067013-0D85-4BD2-99F2-29BE08E2E095}">
      <dsp:nvSpPr>
        <dsp:cNvPr id="0" name=""/>
        <dsp:cNvSpPr/>
      </dsp:nvSpPr>
      <dsp:spPr>
        <a:xfrm>
          <a:off x="219633" y="3285243"/>
          <a:ext cx="1419554" cy="727586"/>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1" i="0" kern="1200" dirty="0" smtClean="0">
              <a:solidFill>
                <a:schemeClr val="tx2">
                  <a:lumMod val="50000"/>
                </a:schemeClr>
              </a:solidFill>
            </a:rPr>
            <a:t>Zhengxing Qu </a:t>
          </a:r>
        </a:p>
        <a:p>
          <a:pPr lvl="0" algn="ctr" defTabSz="533400">
            <a:lnSpc>
              <a:spcPct val="100000"/>
            </a:lnSpc>
            <a:spcBef>
              <a:spcPct val="0"/>
            </a:spcBef>
            <a:spcAft>
              <a:spcPts val="0"/>
            </a:spcAft>
          </a:pPr>
          <a:r>
            <a:rPr lang="en-US" sz="1200" b="0" i="0" kern="1200" dirty="0" err="1" smtClean="0">
              <a:solidFill>
                <a:schemeClr val="tx2">
                  <a:lumMod val="50000"/>
                </a:schemeClr>
              </a:solidFill>
            </a:rPr>
            <a:t>Enzon</a:t>
          </a:r>
          <a:r>
            <a:rPr lang="en-US" sz="1200" b="0" i="0" kern="1200" dirty="0" smtClean="0">
              <a:solidFill>
                <a:schemeClr val="tx2">
                  <a:lumMod val="50000"/>
                </a:schemeClr>
              </a:solidFill>
            </a:rPr>
            <a:t>/</a:t>
          </a:r>
          <a:r>
            <a:rPr lang="en-US" sz="1200" b="0" i="0" kern="1200" dirty="0" err="1" smtClean="0">
              <a:solidFill>
                <a:schemeClr val="tx2">
                  <a:lumMod val="50000"/>
                </a:schemeClr>
              </a:solidFill>
            </a:rPr>
            <a:t>Immunomedics</a:t>
          </a:r>
          <a:r>
            <a:rPr lang="en-US" sz="1200" b="0" i="0" kern="1200" dirty="0" smtClean="0">
              <a:solidFill>
                <a:schemeClr val="tx2">
                  <a:lumMod val="50000"/>
                </a:schemeClr>
              </a:solidFill>
            </a:rPr>
            <a:t> 25(5)yrs</a:t>
          </a:r>
          <a:endParaRPr lang="en-US" sz="1200" b="0" i="0" kern="1200" dirty="0">
            <a:solidFill>
              <a:schemeClr val="tx2">
                <a:lumMod val="50000"/>
              </a:schemeClr>
            </a:solidFill>
          </a:endParaRPr>
        </a:p>
      </dsp:txBody>
      <dsp:txXfrm>
        <a:off x="219633" y="3285243"/>
        <a:ext cx="1419554" cy="727586"/>
      </dsp:txXfrm>
    </dsp:sp>
    <dsp:sp modelId="{F78CC86C-2A2C-4403-A36D-333C8EC62574}">
      <dsp:nvSpPr>
        <dsp:cNvPr id="0" name=""/>
        <dsp:cNvSpPr/>
      </dsp:nvSpPr>
      <dsp:spPr>
        <a:xfrm>
          <a:off x="1768687" y="1293607"/>
          <a:ext cx="1726986" cy="443434"/>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en-US" sz="1400" b="1" i="0" kern="1200" dirty="0" smtClean="0">
              <a:solidFill>
                <a:schemeClr val="bg1"/>
              </a:solidFill>
            </a:rPr>
            <a:t>Antibody Discovery</a:t>
          </a:r>
        </a:p>
      </dsp:txBody>
      <dsp:txXfrm>
        <a:off x="1768687" y="1293607"/>
        <a:ext cx="1726986" cy="443434"/>
      </dsp:txXfrm>
    </dsp:sp>
    <dsp:sp modelId="{A328F978-D462-441C-B590-7A24733A45C1}">
      <dsp:nvSpPr>
        <dsp:cNvPr id="0" name=""/>
        <dsp:cNvSpPr/>
      </dsp:nvSpPr>
      <dsp:spPr>
        <a:xfrm>
          <a:off x="2286001" y="2023684"/>
          <a:ext cx="1416211" cy="723177"/>
        </a:xfrm>
        <a:prstGeom prst="roundRect">
          <a:avLst/>
        </a:prstGeom>
        <a:solidFill>
          <a:schemeClr val="lt1"/>
        </a:solidFill>
        <a:ln w="25400" cap="flat" cmpd="sng" algn="ctr">
          <a:solidFill>
            <a:srgbClr val="FF0000"/>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smtClean="0">
              <a:solidFill>
                <a:schemeClr val="tx1"/>
              </a:solidFill>
            </a:rPr>
            <a:t>Teddy Yang </a:t>
          </a:r>
        </a:p>
        <a:p>
          <a:pPr lvl="0" algn="ctr" defTabSz="533400">
            <a:lnSpc>
              <a:spcPct val="90000"/>
            </a:lnSpc>
            <a:spcBef>
              <a:spcPct val="0"/>
            </a:spcBef>
            <a:spcAft>
              <a:spcPct val="35000"/>
            </a:spcAft>
          </a:pPr>
          <a:r>
            <a:rPr lang="en-US" sz="1200" b="0" i="0" kern="1200" dirty="0" smtClean="0">
              <a:solidFill>
                <a:schemeClr val="tx1"/>
              </a:solidFill>
            </a:rPr>
            <a:t>Genentech/Novartis/</a:t>
          </a:r>
        </a:p>
        <a:p>
          <a:pPr lvl="0" algn="ctr" defTabSz="533400">
            <a:lnSpc>
              <a:spcPct val="90000"/>
            </a:lnSpc>
            <a:spcBef>
              <a:spcPct val="0"/>
            </a:spcBef>
            <a:spcAft>
              <a:spcPct val="35000"/>
            </a:spcAft>
          </a:pPr>
          <a:r>
            <a:rPr lang="en-US" sz="1200" b="0" i="0" kern="1200" dirty="0" err="1" smtClean="0">
              <a:solidFill>
                <a:schemeClr val="tx1"/>
              </a:solidFill>
            </a:rPr>
            <a:t>Ruiyi</a:t>
          </a:r>
          <a:r>
            <a:rPr lang="en-US" sz="1200" b="0" i="0" kern="1200" dirty="0" smtClean="0">
              <a:solidFill>
                <a:schemeClr val="tx1"/>
              </a:solidFill>
            </a:rPr>
            <a:t>, 15 (2) yrs</a:t>
          </a:r>
          <a:endParaRPr lang="en-US" sz="1200" b="0" i="0" kern="1200" dirty="0">
            <a:solidFill>
              <a:schemeClr val="tx1"/>
            </a:solidFill>
          </a:endParaRPr>
        </a:p>
      </dsp:txBody>
      <dsp:txXfrm>
        <a:off x="2286001" y="2023684"/>
        <a:ext cx="1416211" cy="723177"/>
      </dsp:txXfrm>
    </dsp:sp>
    <dsp:sp modelId="{84CBD2C2-F358-4543-A2BF-F1BDFD134B07}">
      <dsp:nvSpPr>
        <dsp:cNvPr id="0" name=""/>
        <dsp:cNvSpPr/>
      </dsp:nvSpPr>
      <dsp:spPr>
        <a:xfrm>
          <a:off x="2302583" y="3020855"/>
          <a:ext cx="1445302" cy="665726"/>
        </a:xfrm>
        <a:prstGeom prst="roundRect">
          <a:avLst/>
        </a:prstGeom>
        <a:solidFill>
          <a:schemeClr val="lt1"/>
        </a:solidFill>
        <a:ln w="25400" cap="flat" cmpd="sng" algn="ctr">
          <a:solidFill>
            <a:srgbClr val="FF0000"/>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lang="en-US" sz="1200" b="0" i="0" kern="1200" dirty="0" smtClean="0">
              <a:solidFill>
                <a:schemeClr val="tx1"/>
              </a:solidFill>
            </a:rPr>
            <a:t>Shireen Khan </a:t>
          </a:r>
          <a:r>
            <a:rPr lang="en-US" sz="1200" b="0" i="0" kern="1200" dirty="0" err="1" smtClean="0">
              <a:solidFill>
                <a:schemeClr val="tx1"/>
              </a:solidFill>
            </a:rPr>
            <a:t>Dnax</a:t>
          </a:r>
          <a:r>
            <a:rPr lang="en-US" sz="1200" b="0" i="0" kern="1200" dirty="0" smtClean="0">
              <a:solidFill>
                <a:schemeClr val="tx1"/>
              </a:solidFill>
            </a:rPr>
            <a:t>/</a:t>
          </a:r>
          <a:r>
            <a:rPr lang="en-US" sz="1200" b="0" i="0" kern="1200" dirty="0" err="1" smtClean="0">
              <a:solidFill>
                <a:schemeClr val="tx1"/>
              </a:solidFill>
            </a:rPr>
            <a:t>Xoma</a:t>
          </a:r>
          <a:r>
            <a:rPr lang="en-US" sz="1200" b="0" i="0" kern="1200" dirty="0" smtClean="0">
              <a:solidFill>
                <a:schemeClr val="tx1"/>
              </a:solidFill>
            </a:rPr>
            <a:t> 15(1) yrs</a:t>
          </a:r>
        </a:p>
      </dsp:txBody>
      <dsp:txXfrm>
        <a:off x="2302583" y="3020855"/>
        <a:ext cx="1445302" cy="665726"/>
      </dsp:txXfrm>
    </dsp:sp>
    <dsp:sp modelId="{DD72C5B5-90A9-424B-A235-98824D51FFD8}">
      <dsp:nvSpPr>
        <dsp:cNvPr id="0" name=""/>
        <dsp:cNvSpPr/>
      </dsp:nvSpPr>
      <dsp:spPr>
        <a:xfrm>
          <a:off x="2323344" y="3879487"/>
          <a:ext cx="1443492" cy="654123"/>
        </a:xfrm>
        <a:prstGeom prst="roundRect">
          <a:avLst/>
        </a:prstGeom>
        <a:solidFill>
          <a:schemeClr val="lt1"/>
        </a:solidFill>
        <a:ln w="25400" cap="flat" cmpd="sng" algn="ctr">
          <a:solidFill>
            <a:srgbClr val="FF0000"/>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lang="en-US" sz="1200" b="0" i="0" kern="1200" dirty="0" smtClean="0">
              <a:solidFill>
                <a:schemeClr val="tx1"/>
              </a:solidFill>
            </a:rPr>
            <a:t>Shan He</a:t>
          </a:r>
        </a:p>
        <a:p>
          <a:pPr lvl="0" algn="ctr" defTabSz="533400">
            <a:lnSpc>
              <a:spcPct val="90000"/>
            </a:lnSpc>
            <a:spcBef>
              <a:spcPct val="0"/>
            </a:spcBef>
            <a:spcAft>
              <a:spcPts val="0"/>
            </a:spcAft>
          </a:pPr>
          <a:r>
            <a:rPr lang="en-US" sz="1200" b="0" i="0" kern="1200" dirty="0" smtClean="0">
              <a:solidFill>
                <a:schemeClr val="tx1"/>
              </a:solidFill>
            </a:rPr>
            <a:t>NIH 7(3) yrs</a:t>
          </a:r>
        </a:p>
      </dsp:txBody>
      <dsp:txXfrm>
        <a:off x="2323344" y="3879487"/>
        <a:ext cx="1443492" cy="654123"/>
      </dsp:txXfrm>
    </dsp:sp>
    <dsp:sp modelId="{0A0CE31E-AC7D-4E06-92BB-1C0B3D5C8F5E}">
      <dsp:nvSpPr>
        <dsp:cNvPr id="0" name=""/>
        <dsp:cNvSpPr/>
      </dsp:nvSpPr>
      <dsp:spPr>
        <a:xfrm>
          <a:off x="2362202" y="4717915"/>
          <a:ext cx="1415523" cy="631565"/>
        </a:xfrm>
        <a:prstGeom prst="roundRect">
          <a:avLst/>
        </a:prstGeom>
        <a:solidFill>
          <a:schemeClr val="lt1"/>
        </a:solidFill>
        <a:ln w="25400" cap="flat" cmpd="sng" algn="ctr">
          <a:solidFill>
            <a:srgbClr val="FF0000"/>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lang="en-US" sz="1200" b="0" i="0" kern="1200" dirty="0" smtClean="0">
              <a:solidFill>
                <a:schemeClr val="tx1"/>
              </a:solidFill>
            </a:rPr>
            <a:t>Brian Qin</a:t>
          </a:r>
        </a:p>
        <a:p>
          <a:pPr lvl="0" algn="ctr" defTabSz="533400">
            <a:lnSpc>
              <a:spcPct val="90000"/>
            </a:lnSpc>
            <a:spcBef>
              <a:spcPct val="0"/>
            </a:spcBef>
            <a:spcAft>
              <a:spcPts val="0"/>
            </a:spcAft>
          </a:pPr>
          <a:r>
            <a:rPr lang="en-US" altLang="zh-CN" sz="1200" b="0" i="0" kern="1200" dirty="0" smtClean="0">
              <a:solidFill>
                <a:schemeClr val="tx1"/>
              </a:solidFill>
            </a:rPr>
            <a:t>MIT/</a:t>
          </a:r>
          <a:r>
            <a:rPr lang="en-US" altLang="zh-CN" sz="1200" kern="1200" dirty="0" err="1" smtClean="0">
              <a:solidFill>
                <a:srgbClr val="000000"/>
              </a:solidFill>
            </a:rPr>
            <a:t>Sysmex</a:t>
          </a:r>
          <a:r>
            <a:rPr lang="en-US" altLang="zh-CN" sz="1200" kern="1200" dirty="0" smtClean="0">
              <a:solidFill>
                <a:srgbClr val="000000"/>
              </a:solidFill>
            </a:rPr>
            <a:t> 5</a:t>
          </a:r>
          <a:r>
            <a:rPr lang="en-US" sz="1200" b="0" i="0" kern="1200" dirty="0" smtClean="0">
              <a:solidFill>
                <a:schemeClr val="tx1"/>
              </a:solidFill>
            </a:rPr>
            <a:t>(1) yrs</a:t>
          </a:r>
        </a:p>
      </dsp:txBody>
      <dsp:txXfrm>
        <a:off x="2362202" y="4717915"/>
        <a:ext cx="1415523" cy="631565"/>
      </dsp:txXfrm>
    </dsp:sp>
    <dsp:sp modelId="{EA527D09-D5A7-4406-8B62-2FC38FC2F5DD}">
      <dsp:nvSpPr>
        <dsp:cNvPr id="0" name=""/>
        <dsp:cNvSpPr/>
      </dsp:nvSpPr>
      <dsp:spPr>
        <a:xfrm>
          <a:off x="3669776" y="1333318"/>
          <a:ext cx="1699036" cy="472016"/>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dirty="0" smtClean="0">
              <a:solidFill>
                <a:schemeClr val="bg1"/>
              </a:solidFill>
            </a:rPr>
            <a:t>Antibody Engineering</a:t>
          </a:r>
        </a:p>
      </dsp:txBody>
      <dsp:txXfrm>
        <a:off x="3669776" y="1333318"/>
        <a:ext cx="1699036" cy="472016"/>
      </dsp:txXfrm>
    </dsp:sp>
    <dsp:sp modelId="{EB532BC0-23E3-4F7F-AE6B-E7BF5E9C5DAD}">
      <dsp:nvSpPr>
        <dsp:cNvPr id="0" name=""/>
        <dsp:cNvSpPr/>
      </dsp:nvSpPr>
      <dsp:spPr>
        <a:xfrm>
          <a:off x="4191001" y="2099885"/>
          <a:ext cx="1289053" cy="637628"/>
        </a:xfrm>
        <a:prstGeom prst="roundRect">
          <a:avLst/>
        </a:prstGeom>
        <a:noFill/>
        <a:ln w="19050" cap="flat" cmpd="sng" algn="ctr">
          <a:solidFill>
            <a:srgbClr val="FF0000"/>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lang="en-US" sz="1200" b="1" i="0" kern="1200" dirty="0" err="1" smtClean="0">
              <a:solidFill>
                <a:schemeClr val="tx1"/>
              </a:solidFill>
            </a:rPr>
            <a:t>Lishan</a:t>
          </a:r>
          <a:r>
            <a:rPr lang="en-US" sz="1200" b="1" i="0" kern="1200" dirty="0" smtClean="0">
              <a:solidFill>
                <a:schemeClr val="tx1"/>
              </a:solidFill>
            </a:rPr>
            <a:t> Kang</a:t>
          </a:r>
        </a:p>
        <a:p>
          <a:pPr lvl="0" algn="ctr" defTabSz="533400">
            <a:lnSpc>
              <a:spcPct val="90000"/>
            </a:lnSpc>
            <a:spcBef>
              <a:spcPct val="0"/>
            </a:spcBef>
            <a:spcAft>
              <a:spcPts val="0"/>
            </a:spcAft>
          </a:pPr>
          <a:r>
            <a:rPr lang="en-US" sz="1200" b="0" i="0" kern="1200" dirty="0" smtClean="0">
              <a:solidFill>
                <a:schemeClr val="tx1"/>
              </a:solidFill>
            </a:rPr>
            <a:t>Novo Nordisk. </a:t>
          </a:r>
        </a:p>
        <a:p>
          <a:pPr lvl="0" algn="ctr" defTabSz="533400">
            <a:lnSpc>
              <a:spcPct val="90000"/>
            </a:lnSpc>
            <a:spcBef>
              <a:spcPct val="0"/>
            </a:spcBef>
            <a:spcAft>
              <a:spcPts val="0"/>
            </a:spcAft>
          </a:pPr>
          <a:r>
            <a:rPr lang="en-US" sz="1200" b="0" i="0" kern="1200" dirty="0" smtClean="0">
              <a:solidFill>
                <a:schemeClr val="tx1"/>
              </a:solidFill>
            </a:rPr>
            <a:t>11(2)  yrs</a:t>
          </a:r>
        </a:p>
        <a:p>
          <a:pPr lvl="0" algn="ctr" defTabSz="533400">
            <a:lnSpc>
              <a:spcPct val="90000"/>
            </a:lnSpc>
            <a:spcBef>
              <a:spcPct val="0"/>
            </a:spcBef>
            <a:spcAft>
              <a:spcPts val="0"/>
            </a:spcAft>
          </a:pPr>
          <a:endParaRPr lang="en-US" sz="1200" b="1" i="0" kern="1200" dirty="0" smtClean="0">
            <a:solidFill>
              <a:schemeClr val="tx1"/>
            </a:solidFill>
          </a:endParaRPr>
        </a:p>
      </dsp:txBody>
      <dsp:txXfrm>
        <a:off x="4191001" y="2099885"/>
        <a:ext cx="1289053" cy="637628"/>
      </dsp:txXfrm>
    </dsp:sp>
    <dsp:sp modelId="{7D10E3F5-CF93-4599-A1B1-3406F545946A}">
      <dsp:nvSpPr>
        <dsp:cNvPr id="0" name=""/>
        <dsp:cNvSpPr/>
      </dsp:nvSpPr>
      <dsp:spPr>
        <a:xfrm>
          <a:off x="5497085" y="1325475"/>
          <a:ext cx="1652065" cy="460187"/>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en-US" sz="1400" b="1" i="0" kern="1200" dirty="0" smtClean="0">
              <a:solidFill>
                <a:schemeClr val="bg1"/>
              </a:solidFill>
            </a:rPr>
            <a:t>Protein Analytical</a:t>
          </a:r>
        </a:p>
      </dsp:txBody>
      <dsp:txXfrm>
        <a:off x="5497085" y="1325475"/>
        <a:ext cx="1652065" cy="460187"/>
      </dsp:txXfrm>
    </dsp:sp>
    <dsp:sp modelId="{E72B12B0-DFB1-49EE-A8FC-DC6CF4E87238}">
      <dsp:nvSpPr>
        <dsp:cNvPr id="0" name=""/>
        <dsp:cNvSpPr/>
      </dsp:nvSpPr>
      <dsp:spPr>
        <a:xfrm>
          <a:off x="7417864" y="1325475"/>
          <a:ext cx="1198054" cy="451277"/>
        </a:xfrm>
        <a:prstGeom prst="rect">
          <a:avLst/>
        </a:prstGeom>
        <a:solidFill>
          <a:schemeClr val="accent3"/>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lang="en-US" sz="1200" b="1" i="0" kern="1200" dirty="0" smtClean="0">
              <a:solidFill>
                <a:schemeClr val="bg1"/>
              </a:solidFill>
            </a:rPr>
            <a:t>ADC Discovery</a:t>
          </a:r>
        </a:p>
      </dsp:txBody>
      <dsp:txXfrm>
        <a:off x="7417864" y="1325475"/>
        <a:ext cx="1198054" cy="451277"/>
      </dsp:txXfrm>
    </dsp:sp>
    <dsp:sp modelId="{449AE787-EB4C-473F-B9AE-7727D55E093C}">
      <dsp:nvSpPr>
        <dsp:cNvPr id="0" name=""/>
        <dsp:cNvSpPr/>
      </dsp:nvSpPr>
      <dsp:spPr>
        <a:xfrm>
          <a:off x="7689789" y="1947483"/>
          <a:ext cx="1073211" cy="866461"/>
        </a:xfrm>
        <a:prstGeom prst="roundRect">
          <a:avLst/>
        </a:pr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ts val="0"/>
            </a:spcAft>
          </a:pPr>
          <a:r>
            <a:rPr lang="en-US" sz="1200" b="1" i="0" kern="1200" dirty="0" smtClean="0">
              <a:solidFill>
                <a:schemeClr val="tx1"/>
              </a:solidFill>
            </a:rPr>
            <a:t>Dapeng Sun </a:t>
          </a:r>
        </a:p>
        <a:p>
          <a:pPr lvl="0" algn="ctr" defTabSz="533400">
            <a:lnSpc>
              <a:spcPct val="90000"/>
            </a:lnSpc>
            <a:spcBef>
              <a:spcPct val="0"/>
            </a:spcBef>
            <a:spcAft>
              <a:spcPts val="0"/>
            </a:spcAft>
          </a:pPr>
          <a:r>
            <a:rPr lang="en-US" sz="1200" b="1" i="0" kern="1200" dirty="0" err="1" smtClean="0">
              <a:solidFill>
                <a:schemeClr val="tx1"/>
              </a:solidFill>
            </a:rPr>
            <a:t>ImmunoGen</a:t>
          </a:r>
          <a:endParaRPr lang="en-US" sz="1200" b="1" i="0" kern="1200" dirty="0" smtClean="0">
            <a:solidFill>
              <a:schemeClr val="tx1"/>
            </a:solidFill>
          </a:endParaRPr>
        </a:p>
        <a:p>
          <a:pPr lvl="0" algn="ctr" defTabSz="533400">
            <a:lnSpc>
              <a:spcPct val="90000"/>
            </a:lnSpc>
            <a:spcBef>
              <a:spcPct val="0"/>
            </a:spcBef>
            <a:spcAft>
              <a:spcPts val="0"/>
            </a:spcAft>
          </a:pPr>
          <a:r>
            <a:rPr lang="en-US" sz="1200" b="1" i="0" kern="1200" dirty="0" smtClean="0">
              <a:solidFill>
                <a:schemeClr val="tx1"/>
              </a:solidFill>
            </a:rPr>
            <a:t>/NEB 14(2)</a:t>
          </a:r>
          <a:endParaRPr lang="en-US" sz="1200" b="1" i="0" kern="1200" dirty="0" smtClean="0">
            <a:solidFill>
              <a:schemeClr val="bg1"/>
            </a:solidFill>
          </a:endParaRPr>
        </a:p>
      </dsp:txBody>
      <dsp:txXfrm>
        <a:off x="7689789" y="1947483"/>
        <a:ext cx="1073211" cy="86646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82E3B7-DE41-4FAD-9D90-88C76791F178}">
      <dsp:nvSpPr>
        <dsp:cNvPr id="0" name=""/>
        <dsp:cNvSpPr/>
      </dsp:nvSpPr>
      <dsp:spPr>
        <a:xfrm>
          <a:off x="1228633" y="0"/>
          <a:ext cx="2209800" cy="2209800"/>
        </a:xfrm>
        <a:prstGeom prst="quadArrow">
          <a:avLst>
            <a:gd name="adj1" fmla="val 2000"/>
            <a:gd name="adj2" fmla="val 4000"/>
            <a:gd name="adj3" fmla="val 5000"/>
          </a:avLst>
        </a:prstGeom>
        <a:solidFill>
          <a:schemeClr val="accent4">
            <a:tint val="40000"/>
            <a:hueOff val="0"/>
            <a:satOff val="0"/>
            <a:lumOff val="0"/>
            <a:alphaOff val="0"/>
          </a:schemeClr>
        </a:solidFill>
        <a:ln>
          <a:solidFill>
            <a:srgbClr val="FFC000"/>
          </a:solidFill>
        </a:ln>
        <a:effectLst/>
      </dsp:spPr>
      <dsp:style>
        <a:lnRef idx="0">
          <a:scrgbClr r="0" g="0" b="0"/>
        </a:lnRef>
        <a:fillRef idx="1">
          <a:scrgbClr r="0" g="0" b="0"/>
        </a:fillRef>
        <a:effectRef idx="0">
          <a:scrgbClr r="0" g="0" b="0"/>
        </a:effectRef>
        <a:fontRef idx="minor"/>
      </dsp:style>
    </dsp:sp>
    <dsp:sp modelId="{69339959-D73F-413A-82EC-27F31BAD5CF6}">
      <dsp:nvSpPr>
        <dsp:cNvPr id="0" name=""/>
        <dsp:cNvSpPr/>
      </dsp:nvSpPr>
      <dsp:spPr>
        <a:xfrm>
          <a:off x="635934" y="152396"/>
          <a:ext cx="1571777" cy="8839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&gt;220</a:t>
          </a:r>
        </a:p>
        <a:p>
          <a:pPr lvl="0" algn="ctr" defTabSz="711200">
            <a:lnSpc>
              <a:spcPct val="90000"/>
            </a:lnSpc>
            <a:spcBef>
              <a:spcPct val="0"/>
            </a:spcBef>
            <a:spcAft>
              <a:spcPct val="35000"/>
            </a:spcAft>
          </a:pPr>
          <a:r>
            <a:rPr lang="en-US" sz="1600" kern="1200" dirty="0" smtClean="0"/>
            <a:t>Total Employee</a:t>
          </a:r>
        </a:p>
      </dsp:txBody>
      <dsp:txXfrm>
        <a:off x="635934" y="152396"/>
        <a:ext cx="1571777" cy="883920"/>
      </dsp:txXfrm>
    </dsp:sp>
    <dsp:sp modelId="{B0A8EE2E-B570-47A1-92B3-221DF1EDC08E}">
      <dsp:nvSpPr>
        <dsp:cNvPr id="0" name=""/>
        <dsp:cNvSpPr/>
      </dsp:nvSpPr>
      <dsp:spPr>
        <a:xfrm>
          <a:off x="2438397" y="152396"/>
          <a:ext cx="1519944" cy="88392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20%</a:t>
          </a:r>
        </a:p>
        <a:p>
          <a:pPr lvl="0" algn="ctr" defTabSz="711200">
            <a:lnSpc>
              <a:spcPct val="90000"/>
            </a:lnSpc>
            <a:spcBef>
              <a:spcPct val="0"/>
            </a:spcBef>
            <a:spcAft>
              <a:spcPct val="35000"/>
            </a:spcAft>
          </a:pPr>
          <a:r>
            <a:rPr lang="en-US" sz="1600" kern="1200" dirty="0" smtClean="0"/>
            <a:t>PhD/MD Scientists</a:t>
          </a:r>
          <a:endParaRPr lang="en-US" sz="1600" kern="1200" dirty="0"/>
        </a:p>
      </dsp:txBody>
      <dsp:txXfrm>
        <a:off x="2438397" y="152396"/>
        <a:ext cx="1519944" cy="883920"/>
      </dsp:txXfrm>
    </dsp:sp>
    <dsp:sp modelId="{70C8C239-F2D4-4D71-929A-5906D05C92F1}">
      <dsp:nvSpPr>
        <dsp:cNvPr id="0" name=""/>
        <dsp:cNvSpPr/>
      </dsp:nvSpPr>
      <dsp:spPr>
        <a:xfrm>
          <a:off x="685800" y="1219199"/>
          <a:ext cx="1612853" cy="88392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&gt; 50%</a:t>
          </a:r>
        </a:p>
        <a:p>
          <a:pPr lvl="0" algn="ctr" defTabSz="711200">
            <a:lnSpc>
              <a:spcPct val="90000"/>
            </a:lnSpc>
            <a:spcBef>
              <a:spcPct val="0"/>
            </a:spcBef>
            <a:spcAft>
              <a:spcPct val="35000"/>
            </a:spcAft>
          </a:pPr>
          <a:r>
            <a:rPr lang="en-US" sz="1600" kern="1200" dirty="0" smtClean="0"/>
            <a:t>M.S. Scientists</a:t>
          </a:r>
          <a:endParaRPr lang="en-US" sz="1600" kern="1200" dirty="0"/>
        </a:p>
      </dsp:txBody>
      <dsp:txXfrm>
        <a:off x="685800" y="1219199"/>
        <a:ext cx="1612853" cy="883920"/>
      </dsp:txXfrm>
    </dsp:sp>
    <dsp:sp modelId="{E9326DE1-1637-4AA4-8B83-573CAE3752FC}">
      <dsp:nvSpPr>
        <dsp:cNvPr id="0" name=""/>
        <dsp:cNvSpPr/>
      </dsp:nvSpPr>
      <dsp:spPr>
        <a:xfrm>
          <a:off x="2438397" y="1219199"/>
          <a:ext cx="1575118" cy="8839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10%</a:t>
          </a:r>
        </a:p>
        <a:p>
          <a:pPr lvl="0" algn="ctr" defTabSz="711200">
            <a:lnSpc>
              <a:spcPct val="90000"/>
            </a:lnSpc>
            <a:spcBef>
              <a:spcPct val="0"/>
            </a:spcBef>
            <a:spcAft>
              <a:spcPct val="35000"/>
            </a:spcAft>
          </a:pPr>
          <a:r>
            <a:rPr lang="en-US" sz="1600" kern="1200" dirty="0" smtClean="0"/>
            <a:t>U.S./EU Experiences</a:t>
          </a:r>
          <a:endParaRPr lang="en-US" sz="1600" kern="1200" dirty="0"/>
        </a:p>
      </dsp:txBody>
      <dsp:txXfrm>
        <a:off x="2438397" y="1219199"/>
        <a:ext cx="1575118" cy="8839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04958E-AAE5-46C6-B8E3-DAC7A308352E}">
      <dsp:nvSpPr>
        <dsp:cNvPr id="0" name=""/>
        <dsp:cNvSpPr/>
      </dsp:nvSpPr>
      <dsp:spPr>
        <a:xfrm>
          <a:off x="966" y="647726"/>
          <a:ext cx="1360214" cy="68010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Reagent Generation</a:t>
          </a:r>
          <a:endParaRPr lang="en-US" sz="1600" b="1" kern="1200" dirty="0"/>
        </a:p>
      </dsp:txBody>
      <dsp:txXfrm>
        <a:off x="966" y="647726"/>
        <a:ext cx="1360214" cy="680107"/>
      </dsp:txXfrm>
    </dsp:sp>
    <dsp:sp modelId="{A42F8869-7F6B-46B0-A236-9E0484E984B1}">
      <dsp:nvSpPr>
        <dsp:cNvPr id="0" name=""/>
        <dsp:cNvSpPr/>
      </dsp:nvSpPr>
      <dsp:spPr>
        <a:xfrm>
          <a:off x="136988" y="1327833"/>
          <a:ext cx="136021" cy="510080"/>
        </a:xfrm>
        <a:custGeom>
          <a:avLst/>
          <a:gdLst/>
          <a:ahLst/>
          <a:cxnLst/>
          <a:rect l="0" t="0" r="0" b="0"/>
          <a:pathLst>
            <a:path>
              <a:moveTo>
                <a:pt x="0" y="0"/>
              </a:moveTo>
              <a:lnTo>
                <a:pt x="0" y="510080"/>
              </a:lnTo>
              <a:lnTo>
                <a:pt x="136021" y="51008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F3CB33-3CB7-46F3-B5E6-AE6ACBB4EBBC}">
      <dsp:nvSpPr>
        <dsp:cNvPr id="0" name=""/>
        <dsp:cNvSpPr/>
      </dsp:nvSpPr>
      <dsp:spPr>
        <a:xfrm>
          <a:off x="273009" y="1497860"/>
          <a:ext cx="1088171"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95000"/>
                  <a:lumOff val="5000"/>
                </a:schemeClr>
              </a:solidFill>
            </a:rPr>
            <a:t>Recombinant protein</a:t>
          </a:r>
          <a:endParaRPr lang="en-US" sz="1400" b="1" kern="1200" dirty="0">
            <a:solidFill>
              <a:schemeClr val="tx1">
                <a:lumMod val="95000"/>
                <a:lumOff val="5000"/>
              </a:schemeClr>
            </a:solidFill>
          </a:endParaRPr>
        </a:p>
      </dsp:txBody>
      <dsp:txXfrm>
        <a:off x="273009" y="1497860"/>
        <a:ext cx="1088171" cy="680107"/>
      </dsp:txXfrm>
    </dsp:sp>
    <dsp:sp modelId="{020FB9DC-B471-42BF-BC11-0EB8BBDA8219}">
      <dsp:nvSpPr>
        <dsp:cNvPr id="0" name=""/>
        <dsp:cNvSpPr/>
      </dsp:nvSpPr>
      <dsp:spPr>
        <a:xfrm>
          <a:off x="136988" y="1327833"/>
          <a:ext cx="162551" cy="1326834"/>
        </a:xfrm>
        <a:custGeom>
          <a:avLst/>
          <a:gdLst/>
          <a:ahLst/>
          <a:cxnLst/>
          <a:rect l="0" t="0" r="0" b="0"/>
          <a:pathLst>
            <a:path>
              <a:moveTo>
                <a:pt x="0" y="0"/>
              </a:moveTo>
              <a:lnTo>
                <a:pt x="0" y="1326834"/>
              </a:lnTo>
              <a:lnTo>
                <a:pt x="162551" y="132683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967D12-F479-4D9E-B18B-B614FF2A7030}">
      <dsp:nvSpPr>
        <dsp:cNvPr id="0" name=""/>
        <dsp:cNvSpPr/>
      </dsp:nvSpPr>
      <dsp:spPr>
        <a:xfrm>
          <a:off x="299539" y="2314615"/>
          <a:ext cx="1088171"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803590"/>
              <a:satOff val="-1206"/>
              <a:lumOff val="-1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95000"/>
                  <a:lumOff val="5000"/>
                </a:schemeClr>
              </a:solidFill>
            </a:rPr>
            <a:t>Recombinant cell line</a:t>
          </a:r>
          <a:endParaRPr lang="en-US" sz="1400" b="1" kern="1200" dirty="0">
            <a:solidFill>
              <a:schemeClr val="tx1">
                <a:lumMod val="95000"/>
                <a:lumOff val="5000"/>
              </a:schemeClr>
            </a:solidFill>
          </a:endParaRPr>
        </a:p>
      </dsp:txBody>
      <dsp:txXfrm>
        <a:off x="299539" y="2314615"/>
        <a:ext cx="1088171" cy="680107"/>
      </dsp:txXfrm>
    </dsp:sp>
    <dsp:sp modelId="{FE03335F-3911-4053-B78B-CC4148C870F5}">
      <dsp:nvSpPr>
        <dsp:cNvPr id="0" name=""/>
        <dsp:cNvSpPr/>
      </dsp:nvSpPr>
      <dsp:spPr>
        <a:xfrm>
          <a:off x="136988" y="1327833"/>
          <a:ext cx="136021" cy="2210348"/>
        </a:xfrm>
        <a:custGeom>
          <a:avLst/>
          <a:gdLst/>
          <a:ahLst/>
          <a:cxnLst/>
          <a:rect l="0" t="0" r="0" b="0"/>
          <a:pathLst>
            <a:path>
              <a:moveTo>
                <a:pt x="0" y="0"/>
              </a:moveTo>
              <a:lnTo>
                <a:pt x="0" y="2210348"/>
              </a:lnTo>
              <a:lnTo>
                <a:pt x="136021" y="221034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8E598E-4AAB-4DBA-BA7F-E74B58E6A0E5}">
      <dsp:nvSpPr>
        <dsp:cNvPr id="0" name=""/>
        <dsp:cNvSpPr/>
      </dsp:nvSpPr>
      <dsp:spPr>
        <a:xfrm>
          <a:off x="273009" y="3198129"/>
          <a:ext cx="1088171"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607181"/>
              <a:satOff val="-2411"/>
              <a:lumOff val="-3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95000"/>
                  <a:lumOff val="5000"/>
                </a:schemeClr>
              </a:solidFill>
            </a:rPr>
            <a:t>Recombinant Antibody</a:t>
          </a:r>
          <a:endParaRPr lang="en-US" sz="1400" b="1" kern="1200" dirty="0">
            <a:solidFill>
              <a:schemeClr val="tx1">
                <a:lumMod val="95000"/>
                <a:lumOff val="5000"/>
              </a:schemeClr>
            </a:solidFill>
          </a:endParaRPr>
        </a:p>
      </dsp:txBody>
      <dsp:txXfrm>
        <a:off x="273009" y="3198129"/>
        <a:ext cx="1088171" cy="680107"/>
      </dsp:txXfrm>
    </dsp:sp>
    <dsp:sp modelId="{AC52D443-C9AD-461E-ABFB-A33DADD1B8C4}">
      <dsp:nvSpPr>
        <dsp:cNvPr id="0" name=""/>
        <dsp:cNvSpPr/>
      </dsp:nvSpPr>
      <dsp:spPr>
        <a:xfrm>
          <a:off x="1701235" y="647726"/>
          <a:ext cx="1360214" cy="680107"/>
        </a:xfrm>
        <a:prstGeom prst="roundRect">
          <a:avLst>
            <a:gd name="adj" fmla="val 1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Assay Development</a:t>
          </a:r>
          <a:endParaRPr lang="en-US" sz="1600" b="1" kern="1200" dirty="0"/>
        </a:p>
      </dsp:txBody>
      <dsp:txXfrm>
        <a:off x="1701235" y="647726"/>
        <a:ext cx="1360214" cy="680107"/>
      </dsp:txXfrm>
    </dsp:sp>
    <dsp:sp modelId="{7A2AAC89-C2A1-4D86-90D7-2AD2532F79BE}">
      <dsp:nvSpPr>
        <dsp:cNvPr id="0" name=""/>
        <dsp:cNvSpPr/>
      </dsp:nvSpPr>
      <dsp:spPr>
        <a:xfrm>
          <a:off x="1837256" y="1327833"/>
          <a:ext cx="136021" cy="510080"/>
        </a:xfrm>
        <a:custGeom>
          <a:avLst/>
          <a:gdLst/>
          <a:ahLst/>
          <a:cxnLst/>
          <a:rect l="0" t="0" r="0" b="0"/>
          <a:pathLst>
            <a:path>
              <a:moveTo>
                <a:pt x="0" y="0"/>
              </a:moveTo>
              <a:lnTo>
                <a:pt x="0" y="510080"/>
              </a:lnTo>
              <a:lnTo>
                <a:pt x="136021" y="51008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EB91AD-E791-4D69-A891-CC4A696514CD}">
      <dsp:nvSpPr>
        <dsp:cNvPr id="0" name=""/>
        <dsp:cNvSpPr/>
      </dsp:nvSpPr>
      <dsp:spPr>
        <a:xfrm>
          <a:off x="1973278" y="1497860"/>
          <a:ext cx="1088171"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2410771"/>
              <a:satOff val="-3617"/>
              <a:lumOff val="-5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95000"/>
                  <a:lumOff val="5000"/>
                </a:schemeClr>
              </a:solidFill>
            </a:rPr>
            <a:t>Binding Assay</a:t>
          </a:r>
          <a:endParaRPr lang="en-US" sz="1400" b="1" kern="1200" dirty="0">
            <a:solidFill>
              <a:schemeClr val="tx1">
                <a:lumMod val="95000"/>
                <a:lumOff val="5000"/>
              </a:schemeClr>
            </a:solidFill>
          </a:endParaRPr>
        </a:p>
      </dsp:txBody>
      <dsp:txXfrm>
        <a:off x="1973278" y="1497860"/>
        <a:ext cx="1088171" cy="680107"/>
      </dsp:txXfrm>
    </dsp:sp>
    <dsp:sp modelId="{FE9878A2-BFD0-48FC-ADD6-D5B6F99F9587}">
      <dsp:nvSpPr>
        <dsp:cNvPr id="0" name=""/>
        <dsp:cNvSpPr/>
      </dsp:nvSpPr>
      <dsp:spPr>
        <a:xfrm>
          <a:off x="1837256" y="1327833"/>
          <a:ext cx="136021" cy="1360214"/>
        </a:xfrm>
        <a:custGeom>
          <a:avLst/>
          <a:gdLst/>
          <a:ahLst/>
          <a:cxnLst/>
          <a:rect l="0" t="0" r="0" b="0"/>
          <a:pathLst>
            <a:path>
              <a:moveTo>
                <a:pt x="0" y="0"/>
              </a:moveTo>
              <a:lnTo>
                <a:pt x="0" y="1360214"/>
              </a:lnTo>
              <a:lnTo>
                <a:pt x="136021" y="136021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F35641-0136-45E6-9872-36AB22A72BA7}">
      <dsp:nvSpPr>
        <dsp:cNvPr id="0" name=""/>
        <dsp:cNvSpPr/>
      </dsp:nvSpPr>
      <dsp:spPr>
        <a:xfrm>
          <a:off x="1973278" y="2347994"/>
          <a:ext cx="1088171"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3214361"/>
              <a:satOff val="-4823"/>
              <a:lumOff val="-7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95000"/>
                  <a:lumOff val="5000"/>
                </a:schemeClr>
              </a:solidFill>
            </a:rPr>
            <a:t>Functional assay</a:t>
          </a:r>
          <a:endParaRPr lang="en-US" sz="1400" b="1" kern="1200" dirty="0">
            <a:solidFill>
              <a:schemeClr val="tx1">
                <a:lumMod val="95000"/>
                <a:lumOff val="5000"/>
              </a:schemeClr>
            </a:solidFill>
          </a:endParaRPr>
        </a:p>
      </dsp:txBody>
      <dsp:txXfrm>
        <a:off x="1973278" y="2347994"/>
        <a:ext cx="1088171" cy="680107"/>
      </dsp:txXfrm>
    </dsp:sp>
    <dsp:sp modelId="{5F3AB56A-580D-4FC8-915B-A6FF1BFF6194}">
      <dsp:nvSpPr>
        <dsp:cNvPr id="0" name=""/>
        <dsp:cNvSpPr/>
      </dsp:nvSpPr>
      <dsp:spPr>
        <a:xfrm>
          <a:off x="1837256" y="1327833"/>
          <a:ext cx="136021" cy="2210348"/>
        </a:xfrm>
        <a:custGeom>
          <a:avLst/>
          <a:gdLst/>
          <a:ahLst/>
          <a:cxnLst/>
          <a:rect l="0" t="0" r="0" b="0"/>
          <a:pathLst>
            <a:path>
              <a:moveTo>
                <a:pt x="0" y="0"/>
              </a:moveTo>
              <a:lnTo>
                <a:pt x="0" y="2210348"/>
              </a:lnTo>
              <a:lnTo>
                <a:pt x="136021" y="221034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1F20C6-BDD5-4450-AF3E-1B23C2057E31}">
      <dsp:nvSpPr>
        <dsp:cNvPr id="0" name=""/>
        <dsp:cNvSpPr/>
      </dsp:nvSpPr>
      <dsp:spPr>
        <a:xfrm>
          <a:off x="1973278" y="3198129"/>
          <a:ext cx="1088171"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4017952"/>
              <a:satOff val="-6029"/>
              <a:lumOff val="-98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95000"/>
                  <a:lumOff val="5000"/>
                </a:schemeClr>
              </a:solidFill>
            </a:rPr>
            <a:t>Physical Properties</a:t>
          </a:r>
          <a:endParaRPr lang="en-US" sz="1400" b="1" kern="1200" dirty="0">
            <a:solidFill>
              <a:schemeClr val="tx1">
                <a:lumMod val="95000"/>
                <a:lumOff val="5000"/>
              </a:schemeClr>
            </a:solidFill>
          </a:endParaRPr>
        </a:p>
      </dsp:txBody>
      <dsp:txXfrm>
        <a:off x="1973278" y="3198129"/>
        <a:ext cx="1088171" cy="680107"/>
      </dsp:txXfrm>
    </dsp:sp>
    <dsp:sp modelId="{C5039834-9EFE-4D8F-9D78-D16BCCFD5FEB}">
      <dsp:nvSpPr>
        <dsp:cNvPr id="0" name=""/>
        <dsp:cNvSpPr/>
      </dsp:nvSpPr>
      <dsp:spPr>
        <a:xfrm>
          <a:off x="3401503" y="647726"/>
          <a:ext cx="1360214" cy="680107"/>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Antibody Generation</a:t>
          </a:r>
          <a:endParaRPr lang="en-US" sz="1600" b="1" kern="1200" dirty="0"/>
        </a:p>
      </dsp:txBody>
      <dsp:txXfrm>
        <a:off x="3401503" y="647726"/>
        <a:ext cx="1360214" cy="680107"/>
      </dsp:txXfrm>
    </dsp:sp>
    <dsp:sp modelId="{86556175-FB22-4017-B494-DA9B0F68B31D}">
      <dsp:nvSpPr>
        <dsp:cNvPr id="0" name=""/>
        <dsp:cNvSpPr/>
      </dsp:nvSpPr>
      <dsp:spPr>
        <a:xfrm>
          <a:off x="3537524" y="1327833"/>
          <a:ext cx="136021" cy="510080"/>
        </a:xfrm>
        <a:custGeom>
          <a:avLst/>
          <a:gdLst/>
          <a:ahLst/>
          <a:cxnLst/>
          <a:rect l="0" t="0" r="0" b="0"/>
          <a:pathLst>
            <a:path>
              <a:moveTo>
                <a:pt x="0" y="0"/>
              </a:moveTo>
              <a:lnTo>
                <a:pt x="0" y="510080"/>
              </a:lnTo>
              <a:lnTo>
                <a:pt x="136021" y="51008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680E4F-2201-48A9-854B-124C251BE854}">
      <dsp:nvSpPr>
        <dsp:cNvPr id="0" name=""/>
        <dsp:cNvSpPr/>
      </dsp:nvSpPr>
      <dsp:spPr>
        <a:xfrm>
          <a:off x="3673546" y="1497860"/>
          <a:ext cx="1318124"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4821541"/>
              <a:satOff val="-7234"/>
              <a:lumOff val="-11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err="1" smtClean="0">
              <a:solidFill>
                <a:schemeClr val="tx1">
                  <a:lumMod val="95000"/>
                  <a:lumOff val="5000"/>
                </a:schemeClr>
              </a:solidFill>
            </a:rPr>
            <a:t>Hybridoma</a:t>
          </a:r>
          <a:r>
            <a:rPr lang="en-US" sz="1400" b="1" kern="1200" dirty="0" smtClean="0">
              <a:solidFill>
                <a:schemeClr val="tx1">
                  <a:lumMod val="95000"/>
                  <a:lumOff val="5000"/>
                </a:schemeClr>
              </a:solidFill>
            </a:rPr>
            <a:t> </a:t>
          </a:r>
        </a:p>
        <a:p>
          <a:pPr lvl="0" algn="ctr" defTabSz="622300">
            <a:lnSpc>
              <a:spcPct val="90000"/>
            </a:lnSpc>
            <a:spcBef>
              <a:spcPct val="0"/>
            </a:spcBef>
            <a:spcAft>
              <a:spcPct val="35000"/>
            </a:spcAft>
          </a:pPr>
          <a:r>
            <a:rPr lang="en-US" sz="1400" b="1" kern="1200" dirty="0" smtClean="0">
              <a:solidFill>
                <a:schemeClr val="tx1">
                  <a:lumMod val="95000"/>
                  <a:lumOff val="5000"/>
                </a:schemeClr>
              </a:solidFill>
            </a:rPr>
            <a:t>(WT &amp; </a:t>
          </a:r>
          <a:r>
            <a:rPr lang="en-US" sz="1400" b="1" kern="1200" dirty="0" err="1" smtClean="0">
              <a:solidFill>
                <a:schemeClr val="tx1">
                  <a:lumMod val="95000"/>
                  <a:lumOff val="5000"/>
                </a:schemeClr>
              </a:solidFill>
            </a:rPr>
            <a:t>Tg</a:t>
          </a:r>
          <a:r>
            <a:rPr lang="en-US" sz="1400" b="1" kern="1200" dirty="0" smtClean="0">
              <a:solidFill>
                <a:schemeClr val="tx1">
                  <a:lumMod val="95000"/>
                  <a:lumOff val="5000"/>
                </a:schemeClr>
              </a:solidFill>
            </a:rPr>
            <a:t> mice)</a:t>
          </a:r>
          <a:endParaRPr lang="en-US" sz="1400" b="1" kern="1200" dirty="0">
            <a:solidFill>
              <a:schemeClr val="tx1">
                <a:lumMod val="95000"/>
                <a:lumOff val="5000"/>
              </a:schemeClr>
            </a:solidFill>
          </a:endParaRPr>
        </a:p>
      </dsp:txBody>
      <dsp:txXfrm>
        <a:off x="3673546" y="1497860"/>
        <a:ext cx="1318124" cy="680107"/>
      </dsp:txXfrm>
    </dsp:sp>
    <dsp:sp modelId="{2E7941F5-DA78-4B42-BB05-A310F667818C}">
      <dsp:nvSpPr>
        <dsp:cNvPr id="0" name=""/>
        <dsp:cNvSpPr/>
      </dsp:nvSpPr>
      <dsp:spPr>
        <a:xfrm>
          <a:off x="3537524" y="1327833"/>
          <a:ext cx="136021" cy="1360214"/>
        </a:xfrm>
        <a:custGeom>
          <a:avLst/>
          <a:gdLst/>
          <a:ahLst/>
          <a:cxnLst/>
          <a:rect l="0" t="0" r="0" b="0"/>
          <a:pathLst>
            <a:path>
              <a:moveTo>
                <a:pt x="0" y="0"/>
              </a:moveTo>
              <a:lnTo>
                <a:pt x="0" y="1360214"/>
              </a:lnTo>
              <a:lnTo>
                <a:pt x="136021" y="136021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395BE4-A497-451A-9FC0-007BBD30FA13}">
      <dsp:nvSpPr>
        <dsp:cNvPr id="0" name=""/>
        <dsp:cNvSpPr/>
      </dsp:nvSpPr>
      <dsp:spPr>
        <a:xfrm>
          <a:off x="3673546" y="2347994"/>
          <a:ext cx="1390737"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95000"/>
                  <a:lumOff val="5000"/>
                </a:schemeClr>
              </a:solidFill>
            </a:rPr>
            <a:t>Phage Display</a:t>
          </a:r>
        </a:p>
        <a:p>
          <a:pPr lvl="0" algn="ctr" defTabSz="622300">
            <a:lnSpc>
              <a:spcPct val="90000"/>
            </a:lnSpc>
            <a:spcBef>
              <a:spcPct val="0"/>
            </a:spcBef>
            <a:spcAft>
              <a:spcPct val="35000"/>
            </a:spcAft>
          </a:pPr>
          <a:r>
            <a:rPr lang="en-US" sz="1400" b="1" kern="1200" dirty="0" smtClean="0">
              <a:solidFill>
                <a:schemeClr val="tx1">
                  <a:lumMod val="95000"/>
                  <a:lumOff val="5000"/>
                </a:schemeClr>
              </a:solidFill>
            </a:rPr>
            <a:t>(</a:t>
          </a:r>
          <a:r>
            <a:rPr lang="en-US" sz="1400" b="1" kern="1200" dirty="0" err="1" smtClean="0">
              <a:solidFill>
                <a:schemeClr val="tx1">
                  <a:lumMod val="95000"/>
                  <a:lumOff val="5000"/>
                </a:schemeClr>
              </a:solidFill>
            </a:rPr>
            <a:t>Im</a:t>
          </a:r>
          <a:r>
            <a:rPr lang="en-US" sz="1400" b="1" kern="1200" dirty="0" smtClean="0">
              <a:solidFill>
                <a:schemeClr val="tx1">
                  <a:lumMod val="95000"/>
                  <a:lumOff val="5000"/>
                </a:schemeClr>
              </a:solidFill>
            </a:rPr>
            <a:t> &amp; naïve Lib)</a:t>
          </a:r>
          <a:endParaRPr lang="en-US" sz="1400" b="1" kern="1200" dirty="0">
            <a:solidFill>
              <a:schemeClr val="tx1">
                <a:lumMod val="95000"/>
                <a:lumOff val="5000"/>
              </a:schemeClr>
            </a:solidFill>
          </a:endParaRPr>
        </a:p>
      </dsp:txBody>
      <dsp:txXfrm>
        <a:off x="3673546" y="2347994"/>
        <a:ext cx="1390737" cy="680107"/>
      </dsp:txXfrm>
    </dsp:sp>
    <dsp:sp modelId="{E04D29BE-998F-4163-90E2-8D6771FDBBA1}">
      <dsp:nvSpPr>
        <dsp:cNvPr id="0" name=""/>
        <dsp:cNvSpPr/>
      </dsp:nvSpPr>
      <dsp:spPr>
        <a:xfrm>
          <a:off x="3537524" y="1327833"/>
          <a:ext cx="136021" cy="2210348"/>
        </a:xfrm>
        <a:custGeom>
          <a:avLst/>
          <a:gdLst/>
          <a:ahLst/>
          <a:cxnLst/>
          <a:rect l="0" t="0" r="0" b="0"/>
          <a:pathLst>
            <a:path>
              <a:moveTo>
                <a:pt x="0" y="0"/>
              </a:moveTo>
              <a:lnTo>
                <a:pt x="0" y="2210348"/>
              </a:lnTo>
              <a:lnTo>
                <a:pt x="136021" y="221034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B8B468-31B4-4EAF-9833-56555598D3A0}">
      <dsp:nvSpPr>
        <dsp:cNvPr id="0" name=""/>
        <dsp:cNvSpPr/>
      </dsp:nvSpPr>
      <dsp:spPr>
        <a:xfrm>
          <a:off x="3673546" y="3198129"/>
          <a:ext cx="1426593"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6428722"/>
              <a:satOff val="-9646"/>
              <a:lumOff val="-15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95000"/>
                  <a:lumOff val="5000"/>
                </a:schemeClr>
              </a:solidFill>
            </a:rPr>
            <a:t>Screening and Characterization</a:t>
          </a:r>
          <a:endParaRPr lang="en-US" sz="1400" b="1" kern="1200" dirty="0">
            <a:solidFill>
              <a:schemeClr val="tx1">
                <a:lumMod val="95000"/>
                <a:lumOff val="5000"/>
              </a:schemeClr>
            </a:solidFill>
          </a:endParaRPr>
        </a:p>
      </dsp:txBody>
      <dsp:txXfrm>
        <a:off x="3673546" y="3198129"/>
        <a:ext cx="1426593" cy="680107"/>
      </dsp:txXfrm>
    </dsp:sp>
    <dsp:sp modelId="{CDAE3F96-BD37-4448-AA95-D6CE37778FF3}">
      <dsp:nvSpPr>
        <dsp:cNvPr id="0" name=""/>
        <dsp:cNvSpPr/>
      </dsp:nvSpPr>
      <dsp:spPr>
        <a:xfrm>
          <a:off x="5168150" y="647726"/>
          <a:ext cx="1360214" cy="680107"/>
        </a:xfrm>
        <a:prstGeom prst="roundRect">
          <a:avLst>
            <a:gd name="adj" fmla="val 1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Antibody Engineering</a:t>
          </a:r>
          <a:endParaRPr lang="en-US" sz="1600" b="1" kern="1200" dirty="0"/>
        </a:p>
      </dsp:txBody>
      <dsp:txXfrm>
        <a:off x="5168150" y="647726"/>
        <a:ext cx="1360214" cy="680107"/>
      </dsp:txXfrm>
    </dsp:sp>
    <dsp:sp modelId="{F0D100AD-43CE-47DE-93C1-63B98CAEBF41}">
      <dsp:nvSpPr>
        <dsp:cNvPr id="0" name=""/>
        <dsp:cNvSpPr/>
      </dsp:nvSpPr>
      <dsp:spPr>
        <a:xfrm>
          <a:off x="5304171" y="1327833"/>
          <a:ext cx="136021" cy="510080"/>
        </a:xfrm>
        <a:custGeom>
          <a:avLst/>
          <a:gdLst/>
          <a:ahLst/>
          <a:cxnLst/>
          <a:rect l="0" t="0" r="0" b="0"/>
          <a:pathLst>
            <a:path>
              <a:moveTo>
                <a:pt x="0" y="0"/>
              </a:moveTo>
              <a:lnTo>
                <a:pt x="0" y="510080"/>
              </a:lnTo>
              <a:lnTo>
                <a:pt x="136021" y="51008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C9BD86-106C-4562-85B9-0850EDCADEC9}">
      <dsp:nvSpPr>
        <dsp:cNvPr id="0" name=""/>
        <dsp:cNvSpPr/>
      </dsp:nvSpPr>
      <dsp:spPr>
        <a:xfrm>
          <a:off x="5440193" y="1497860"/>
          <a:ext cx="1290245"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7232312"/>
              <a:satOff val="-10851"/>
              <a:lumOff val="-17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95000"/>
                  <a:lumOff val="5000"/>
                </a:schemeClr>
              </a:solidFill>
            </a:rPr>
            <a:t>VH/VL sequencing</a:t>
          </a:r>
          <a:endParaRPr lang="en-US" sz="1400" b="1" kern="1200" dirty="0">
            <a:solidFill>
              <a:schemeClr val="tx1">
                <a:lumMod val="95000"/>
                <a:lumOff val="5000"/>
              </a:schemeClr>
            </a:solidFill>
          </a:endParaRPr>
        </a:p>
      </dsp:txBody>
      <dsp:txXfrm>
        <a:off x="5440193" y="1497860"/>
        <a:ext cx="1290245" cy="680107"/>
      </dsp:txXfrm>
    </dsp:sp>
    <dsp:sp modelId="{440E8A17-2C87-4BB7-8C45-8F57ED4169C3}">
      <dsp:nvSpPr>
        <dsp:cNvPr id="0" name=""/>
        <dsp:cNvSpPr/>
      </dsp:nvSpPr>
      <dsp:spPr>
        <a:xfrm>
          <a:off x="5304171" y="1327833"/>
          <a:ext cx="136021" cy="1360214"/>
        </a:xfrm>
        <a:custGeom>
          <a:avLst/>
          <a:gdLst/>
          <a:ahLst/>
          <a:cxnLst/>
          <a:rect l="0" t="0" r="0" b="0"/>
          <a:pathLst>
            <a:path>
              <a:moveTo>
                <a:pt x="0" y="0"/>
              </a:moveTo>
              <a:lnTo>
                <a:pt x="0" y="1360214"/>
              </a:lnTo>
              <a:lnTo>
                <a:pt x="136021" y="136021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7104E-6591-4D2A-96F6-B6FFB31BF75E}">
      <dsp:nvSpPr>
        <dsp:cNvPr id="0" name=""/>
        <dsp:cNvSpPr/>
      </dsp:nvSpPr>
      <dsp:spPr>
        <a:xfrm>
          <a:off x="5440193" y="2347994"/>
          <a:ext cx="1290245"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8035903"/>
              <a:satOff val="-12057"/>
              <a:lumOff val="-196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95000"/>
                  <a:lumOff val="5000"/>
                </a:schemeClr>
              </a:solidFill>
            </a:rPr>
            <a:t>Humanization</a:t>
          </a:r>
          <a:endParaRPr lang="en-US" sz="1400" b="1" kern="1200" dirty="0">
            <a:solidFill>
              <a:schemeClr val="tx1">
                <a:lumMod val="95000"/>
                <a:lumOff val="5000"/>
              </a:schemeClr>
            </a:solidFill>
          </a:endParaRPr>
        </a:p>
      </dsp:txBody>
      <dsp:txXfrm>
        <a:off x="5440193" y="2347994"/>
        <a:ext cx="1290245" cy="680107"/>
      </dsp:txXfrm>
    </dsp:sp>
    <dsp:sp modelId="{25E0B21A-EE86-4F6B-87AD-395F40C143BA}">
      <dsp:nvSpPr>
        <dsp:cNvPr id="0" name=""/>
        <dsp:cNvSpPr/>
      </dsp:nvSpPr>
      <dsp:spPr>
        <a:xfrm>
          <a:off x="5304171" y="1327833"/>
          <a:ext cx="136021" cy="2210348"/>
        </a:xfrm>
        <a:custGeom>
          <a:avLst/>
          <a:gdLst/>
          <a:ahLst/>
          <a:cxnLst/>
          <a:rect l="0" t="0" r="0" b="0"/>
          <a:pathLst>
            <a:path>
              <a:moveTo>
                <a:pt x="0" y="0"/>
              </a:moveTo>
              <a:lnTo>
                <a:pt x="0" y="2210348"/>
              </a:lnTo>
              <a:lnTo>
                <a:pt x="136021" y="221034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CA5609-FFF4-468B-AAC0-F0FEBD5CCA2D}">
      <dsp:nvSpPr>
        <dsp:cNvPr id="0" name=""/>
        <dsp:cNvSpPr/>
      </dsp:nvSpPr>
      <dsp:spPr>
        <a:xfrm>
          <a:off x="5440193" y="3198129"/>
          <a:ext cx="1290245"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8839492"/>
              <a:satOff val="-13263"/>
              <a:lumOff val="-215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95000"/>
                  <a:lumOff val="5000"/>
                </a:schemeClr>
              </a:solidFill>
            </a:rPr>
            <a:t>Affinity Maturation</a:t>
          </a:r>
          <a:endParaRPr lang="en-US" sz="1400" b="1" kern="1200" dirty="0">
            <a:solidFill>
              <a:schemeClr val="tx1">
                <a:lumMod val="95000"/>
                <a:lumOff val="5000"/>
              </a:schemeClr>
            </a:solidFill>
          </a:endParaRPr>
        </a:p>
      </dsp:txBody>
      <dsp:txXfrm>
        <a:off x="5440193" y="3198129"/>
        <a:ext cx="1290245" cy="680107"/>
      </dsp:txXfrm>
    </dsp:sp>
    <dsp:sp modelId="{3DA8FCF7-F9A0-4A75-8DC8-31A984DD31FB}">
      <dsp:nvSpPr>
        <dsp:cNvPr id="0" name=""/>
        <dsp:cNvSpPr/>
      </dsp:nvSpPr>
      <dsp:spPr>
        <a:xfrm>
          <a:off x="6868418" y="647726"/>
          <a:ext cx="1360214" cy="680107"/>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Candidate Selection</a:t>
          </a:r>
          <a:endParaRPr lang="en-US" sz="1600" b="1" kern="1200" dirty="0"/>
        </a:p>
      </dsp:txBody>
      <dsp:txXfrm>
        <a:off x="6868418" y="647726"/>
        <a:ext cx="1360214" cy="680107"/>
      </dsp:txXfrm>
    </dsp:sp>
    <dsp:sp modelId="{1327C332-981A-40DB-AC1E-D2ED276B55C7}">
      <dsp:nvSpPr>
        <dsp:cNvPr id="0" name=""/>
        <dsp:cNvSpPr/>
      </dsp:nvSpPr>
      <dsp:spPr>
        <a:xfrm>
          <a:off x="7004439" y="1327833"/>
          <a:ext cx="136021" cy="510080"/>
        </a:xfrm>
        <a:custGeom>
          <a:avLst/>
          <a:gdLst/>
          <a:ahLst/>
          <a:cxnLst/>
          <a:rect l="0" t="0" r="0" b="0"/>
          <a:pathLst>
            <a:path>
              <a:moveTo>
                <a:pt x="0" y="0"/>
              </a:moveTo>
              <a:lnTo>
                <a:pt x="0" y="510080"/>
              </a:lnTo>
              <a:lnTo>
                <a:pt x="136021" y="51008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F3222E-A290-422F-BFC7-65DAEE6BBC01}">
      <dsp:nvSpPr>
        <dsp:cNvPr id="0" name=""/>
        <dsp:cNvSpPr/>
      </dsp:nvSpPr>
      <dsp:spPr>
        <a:xfrm>
          <a:off x="7140461" y="1497860"/>
          <a:ext cx="1088171"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9643083"/>
              <a:satOff val="-14469"/>
              <a:lumOff val="-23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95000"/>
                  <a:lumOff val="5000"/>
                </a:schemeClr>
              </a:solidFill>
            </a:rPr>
            <a:t>Binding property and bioactivity</a:t>
          </a:r>
          <a:endParaRPr lang="en-US" sz="1400" b="1" kern="1200" dirty="0">
            <a:solidFill>
              <a:schemeClr val="tx1">
                <a:lumMod val="95000"/>
                <a:lumOff val="5000"/>
              </a:schemeClr>
            </a:solidFill>
          </a:endParaRPr>
        </a:p>
      </dsp:txBody>
      <dsp:txXfrm>
        <a:off x="7140461" y="1497860"/>
        <a:ext cx="1088171" cy="680107"/>
      </dsp:txXfrm>
    </dsp:sp>
    <dsp:sp modelId="{EECAE4D1-B48B-4CFA-AE1C-C8911A45A9E8}">
      <dsp:nvSpPr>
        <dsp:cNvPr id="0" name=""/>
        <dsp:cNvSpPr/>
      </dsp:nvSpPr>
      <dsp:spPr>
        <a:xfrm>
          <a:off x="7004439" y="1327833"/>
          <a:ext cx="136021" cy="1360214"/>
        </a:xfrm>
        <a:custGeom>
          <a:avLst/>
          <a:gdLst/>
          <a:ahLst/>
          <a:cxnLst/>
          <a:rect l="0" t="0" r="0" b="0"/>
          <a:pathLst>
            <a:path>
              <a:moveTo>
                <a:pt x="0" y="0"/>
              </a:moveTo>
              <a:lnTo>
                <a:pt x="0" y="1360214"/>
              </a:lnTo>
              <a:lnTo>
                <a:pt x="136021" y="1360214"/>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B7D6B2-EFB4-45EE-B3D9-D1FDA2F2C97B}">
      <dsp:nvSpPr>
        <dsp:cNvPr id="0" name=""/>
        <dsp:cNvSpPr/>
      </dsp:nvSpPr>
      <dsp:spPr>
        <a:xfrm>
          <a:off x="7140461" y="2347994"/>
          <a:ext cx="1088171"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0446673"/>
              <a:satOff val="-15674"/>
              <a:lumOff val="-25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err="1" smtClean="0">
              <a:solidFill>
                <a:schemeClr val="tx1">
                  <a:lumMod val="95000"/>
                  <a:lumOff val="5000"/>
                </a:schemeClr>
              </a:solidFill>
            </a:rPr>
            <a:t>Manufactur</a:t>
          </a:r>
          <a:r>
            <a:rPr lang="en-US" sz="1400" b="1" kern="1200" dirty="0" smtClean="0">
              <a:solidFill>
                <a:schemeClr val="tx1">
                  <a:lumMod val="95000"/>
                  <a:lumOff val="5000"/>
                </a:schemeClr>
              </a:solidFill>
            </a:rPr>
            <a:t>-ability</a:t>
          </a:r>
        </a:p>
      </dsp:txBody>
      <dsp:txXfrm>
        <a:off x="7140461" y="2347994"/>
        <a:ext cx="1088171" cy="680107"/>
      </dsp:txXfrm>
    </dsp:sp>
    <dsp:sp modelId="{18E14087-D955-451E-A805-E596FDE10575}">
      <dsp:nvSpPr>
        <dsp:cNvPr id="0" name=""/>
        <dsp:cNvSpPr/>
      </dsp:nvSpPr>
      <dsp:spPr>
        <a:xfrm>
          <a:off x="7004439" y="1327833"/>
          <a:ext cx="136021" cy="2210348"/>
        </a:xfrm>
        <a:custGeom>
          <a:avLst/>
          <a:gdLst/>
          <a:ahLst/>
          <a:cxnLst/>
          <a:rect l="0" t="0" r="0" b="0"/>
          <a:pathLst>
            <a:path>
              <a:moveTo>
                <a:pt x="0" y="0"/>
              </a:moveTo>
              <a:lnTo>
                <a:pt x="0" y="2210348"/>
              </a:lnTo>
              <a:lnTo>
                <a:pt x="136021" y="2210348"/>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DFBED4-0165-49D6-BEBD-BBD75432DFFE}">
      <dsp:nvSpPr>
        <dsp:cNvPr id="0" name=""/>
        <dsp:cNvSpPr/>
      </dsp:nvSpPr>
      <dsp:spPr>
        <a:xfrm>
          <a:off x="7140461" y="3198129"/>
          <a:ext cx="1088171" cy="6801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lumMod val="95000"/>
                  <a:lumOff val="5000"/>
                </a:schemeClr>
              </a:solidFill>
            </a:rPr>
            <a:t>In vivo PK/TOX</a:t>
          </a:r>
        </a:p>
        <a:p>
          <a:pPr lvl="0" algn="ctr" defTabSz="622300">
            <a:lnSpc>
              <a:spcPct val="90000"/>
            </a:lnSpc>
            <a:spcBef>
              <a:spcPct val="0"/>
            </a:spcBef>
            <a:spcAft>
              <a:spcPct val="35000"/>
            </a:spcAft>
          </a:pPr>
          <a:r>
            <a:rPr lang="en-US" sz="1400" b="1" kern="1200" dirty="0" smtClean="0">
              <a:solidFill>
                <a:schemeClr val="tx1">
                  <a:lumMod val="95000"/>
                  <a:lumOff val="5000"/>
                </a:schemeClr>
              </a:solidFill>
            </a:rPr>
            <a:t>/Efficacy</a:t>
          </a:r>
          <a:endParaRPr lang="en-US" sz="1400" b="1" kern="1200" dirty="0">
            <a:solidFill>
              <a:schemeClr val="tx1">
                <a:lumMod val="95000"/>
                <a:lumOff val="5000"/>
              </a:schemeClr>
            </a:solidFill>
          </a:endParaRPr>
        </a:p>
      </dsp:txBody>
      <dsp:txXfrm>
        <a:off x="7140461" y="3198129"/>
        <a:ext cx="1088171" cy="68010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31E26A-84A1-4261-A4C2-58112EF1212D}">
      <dsp:nvSpPr>
        <dsp:cNvPr id="0" name=""/>
        <dsp:cNvSpPr/>
      </dsp:nvSpPr>
      <dsp:spPr>
        <a:xfrm rot="16200000">
          <a:off x="330199" y="-330199"/>
          <a:ext cx="1892300" cy="25527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14</a:t>
          </a:r>
        </a:p>
        <a:p>
          <a:pPr lvl="0" algn="ctr" defTabSz="1422400">
            <a:lnSpc>
              <a:spcPct val="90000"/>
            </a:lnSpc>
            <a:spcBef>
              <a:spcPct val="0"/>
            </a:spcBef>
            <a:spcAft>
              <a:spcPct val="35000"/>
            </a:spcAft>
          </a:pPr>
          <a:r>
            <a:rPr lang="en-US" sz="2400" kern="1200" dirty="0" smtClean="0"/>
            <a:t>Oncology</a:t>
          </a:r>
          <a:endParaRPr lang="en-US" sz="2400" kern="1200" dirty="0"/>
        </a:p>
      </dsp:txBody>
      <dsp:txXfrm rot="16200000">
        <a:off x="566737" y="-566737"/>
        <a:ext cx="1419225" cy="2552700"/>
      </dsp:txXfrm>
    </dsp:sp>
    <dsp:sp modelId="{5A0282AC-8EA5-4AC8-8B57-C4D090E4C1E6}">
      <dsp:nvSpPr>
        <dsp:cNvPr id="0" name=""/>
        <dsp:cNvSpPr/>
      </dsp:nvSpPr>
      <dsp:spPr>
        <a:xfrm>
          <a:off x="2552700" y="0"/>
          <a:ext cx="2552700" cy="1892300"/>
        </a:xfrm>
        <a:prstGeom prst="round1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16</a:t>
          </a:r>
        </a:p>
        <a:p>
          <a:pPr lvl="0" algn="ctr" defTabSz="1422400">
            <a:lnSpc>
              <a:spcPct val="90000"/>
            </a:lnSpc>
            <a:spcBef>
              <a:spcPct val="0"/>
            </a:spcBef>
            <a:spcAft>
              <a:spcPct val="35000"/>
            </a:spcAft>
          </a:pPr>
          <a:r>
            <a:rPr lang="en-US" sz="2400" kern="1200" dirty="0" err="1" smtClean="0"/>
            <a:t>Immuno</a:t>
          </a:r>
          <a:r>
            <a:rPr lang="en-US" sz="2400" kern="1200" dirty="0" smtClean="0"/>
            <a:t>-Oncology</a:t>
          </a:r>
          <a:endParaRPr lang="en-US" sz="2400" kern="1200" dirty="0"/>
        </a:p>
      </dsp:txBody>
      <dsp:txXfrm>
        <a:off x="2552700" y="0"/>
        <a:ext cx="2552700" cy="1419225"/>
      </dsp:txXfrm>
    </dsp:sp>
    <dsp:sp modelId="{3DA70C35-2060-4752-8032-B5B0E9D5D245}">
      <dsp:nvSpPr>
        <dsp:cNvPr id="0" name=""/>
        <dsp:cNvSpPr/>
      </dsp:nvSpPr>
      <dsp:spPr>
        <a:xfrm rot="10800000">
          <a:off x="0" y="1892300"/>
          <a:ext cx="2552700" cy="1892300"/>
        </a:xfrm>
        <a:prstGeom prst="round1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7</a:t>
          </a:r>
        </a:p>
        <a:p>
          <a:pPr lvl="0" algn="ctr" defTabSz="1422400">
            <a:lnSpc>
              <a:spcPct val="90000"/>
            </a:lnSpc>
            <a:spcBef>
              <a:spcPct val="0"/>
            </a:spcBef>
            <a:spcAft>
              <a:spcPct val="35000"/>
            </a:spcAft>
          </a:pPr>
          <a:r>
            <a:rPr lang="en-US" sz="2400" kern="1200" dirty="0" smtClean="0"/>
            <a:t>Neuroscience</a:t>
          </a:r>
          <a:endParaRPr lang="en-US" sz="2400" kern="1200" dirty="0"/>
        </a:p>
      </dsp:txBody>
      <dsp:txXfrm rot="10800000">
        <a:off x="0" y="2365375"/>
        <a:ext cx="2552700" cy="1419225"/>
      </dsp:txXfrm>
    </dsp:sp>
    <dsp:sp modelId="{32F29DB8-9BF8-4699-8DBB-FF8FB48EC456}">
      <dsp:nvSpPr>
        <dsp:cNvPr id="0" name=""/>
        <dsp:cNvSpPr/>
      </dsp:nvSpPr>
      <dsp:spPr>
        <a:xfrm rot="5400000">
          <a:off x="2882899" y="1562100"/>
          <a:ext cx="1892300" cy="2552700"/>
        </a:xfrm>
        <a:prstGeom prst="round1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9</a:t>
          </a:r>
        </a:p>
        <a:p>
          <a:pPr lvl="0" algn="ctr" defTabSz="1422400">
            <a:lnSpc>
              <a:spcPct val="90000"/>
            </a:lnSpc>
            <a:spcBef>
              <a:spcPct val="0"/>
            </a:spcBef>
            <a:spcAft>
              <a:spcPct val="35000"/>
            </a:spcAft>
          </a:pPr>
          <a:r>
            <a:rPr lang="en-US" sz="2400" kern="1200" dirty="0" smtClean="0"/>
            <a:t>Immunology</a:t>
          </a:r>
          <a:endParaRPr lang="en-US" sz="2400" kern="1200" dirty="0"/>
        </a:p>
      </dsp:txBody>
      <dsp:txXfrm rot="5400000">
        <a:off x="3119437" y="1798637"/>
        <a:ext cx="1419225" cy="2552700"/>
      </dsp:txXfrm>
    </dsp:sp>
    <dsp:sp modelId="{4F32D6C0-C811-40A2-B31F-E43EB9328069}">
      <dsp:nvSpPr>
        <dsp:cNvPr id="0" name=""/>
        <dsp:cNvSpPr/>
      </dsp:nvSpPr>
      <dsp:spPr>
        <a:xfrm>
          <a:off x="1371598" y="1419225"/>
          <a:ext cx="2362202" cy="946150"/>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C00000"/>
              </a:solidFill>
            </a:rPr>
            <a:t>60 </a:t>
          </a:r>
        </a:p>
        <a:p>
          <a:pPr lvl="0" algn="ctr" defTabSz="1066800">
            <a:lnSpc>
              <a:spcPct val="90000"/>
            </a:lnSpc>
            <a:spcBef>
              <a:spcPct val="0"/>
            </a:spcBef>
            <a:spcAft>
              <a:spcPct val="35000"/>
            </a:spcAft>
          </a:pPr>
          <a:r>
            <a:rPr lang="en-US" sz="2400" b="1" kern="1200" dirty="0" smtClean="0">
              <a:solidFill>
                <a:srgbClr val="C00000"/>
              </a:solidFill>
            </a:rPr>
            <a:t>IS Programs</a:t>
          </a:r>
          <a:endParaRPr lang="en-US" sz="2400" b="1" kern="1200" dirty="0">
            <a:solidFill>
              <a:srgbClr val="C00000"/>
            </a:solidFill>
          </a:endParaRPr>
        </a:p>
      </dsp:txBody>
      <dsp:txXfrm>
        <a:off x="1371598" y="1419225"/>
        <a:ext cx="2362202" cy="9461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A46FA4-8D60-45CF-A635-F16DED1CE3BD}">
      <dsp:nvSpPr>
        <dsp:cNvPr id="0" name=""/>
        <dsp:cNvSpPr/>
      </dsp:nvSpPr>
      <dsp:spPr>
        <a:xfrm>
          <a:off x="0" y="0"/>
          <a:ext cx="8229600" cy="1357788"/>
        </a:xfrm>
        <a:prstGeom prst="rect">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060"/>
              </a:solidFill>
            </a:rPr>
            <a:t>Combined Immunization Strategies</a:t>
          </a:r>
          <a:endParaRPr lang="en-US" sz="2400" b="1" kern="1200" dirty="0">
            <a:solidFill>
              <a:srgbClr val="002060"/>
            </a:solidFill>
          </a:endParaRPr>
        </a:p>
      </dsp:txBody>
      <dsp:txXfrm>
        <a:off x="0" y="0"/>
        <a:ext cx="8229600" cy="1357788"/>
      </dsp:txXfrm>
    </dsp:sp>
    <dsp:sp modelId="{1A313DFB-4B78-4EE8-A7CD-A707813DC517}">
      <dsp:nvSpPr>
        <dsp:cNvPr id="0" name=""/>
        <dsp:cNvSpPr/>
      </dsp:nvSpPr>
      <dsp:spPr>
        <a:xfrm>
          <a:off x="0" y="1357788"/>
          <a:ext cx="2057399" cy="28513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err="1" smtClean="0"/>
            <a:t>Immunogens</a:t>
          </a:r>
          <a:endParaRPr lang="en-US" sz="1800" b="1" u="sng" kern="1200" dirty="0" smtClean="0"/>
        </a:p>
        <a:p>
          <a:pPr lvl="0" algn="ctr" defTabSz="800100">
            <a:lnSpc>
              <a:spcPct val="90000"/>
            </a:lnSpc>
            <a:spcBef>
              <a:spcPct val="0"/>
            </a:spcBef>
            <a:spcAft>
              <a:spcPct val="35000"/>
            </a:spcAft>
          </a:pPr>
          <a:r>
            <a:rPr lang="en-US" sz="1600" kern="1200" dirty="0" smtClean="0"/>
            <a:t>Peptides</a:t>
          </a:r>
        </a:p>
        <a:p>
          <a:pPr lvl="0" algn="ctr" defTabSz="800100">
            <a:lnSpc>
              <a:spcPct val="90000"/>
            </a:lnSpc>
            <a:spcBef>
              <a:spcPct val="0"/>
            </a:spcBef>
            <a:spcAft>
              <a:spcPct val="35000"/>
            </a:spcAft>
          </a:pPr>
          <a:r>
            <a:rPr lang="en-US" sz="1600" b="1" kern="1200" dirty="0" smtClean="0">
              <a:solidFill>
                <a:srgbClr val="FF0000"/>
              </a:solidFill>
            </a:rPr>
            <a:t>Proteins</a:t>
          </a:r>
        </a:p>
        <a:p>
          <a:pPr lvl="0" algn="ctr" defTabSz="800100">
            <a:lnSpc>
              <a:spcPct val="90000"/>
            </a:lnSpc>
            <a:spcBef>
              <a:spcPct val="0"/>
            </a:spcBef>
            <a:spcAft>
              <a:spcPct val="35000"/>
            </a:spcAft>
          </a:pPr>
          <a:r>
            <a:rPr lang="en-US" sz="1600" b="1" kern="1200" dirty="0" smtClean="0">
              <a:solidFill>
                <a:srgbClr val="FF0000"/>
              </a:solidFill>
            </a:rPr>
            <a:t>Cells</a:t>
          </a:r>
        </a:p>
        <a:p>
          <a:pPr lvl="0" algn="ctr" defTabSz="800100">
            <a:lnSpc>
              <a:spcPct val="90000"/>
            </a:lnSpc>
            <a:spcBef>
              <a:spcPct val="0"/>
            </a:spcBef>
            <a:spcAft>
              <a:spcPct val="35000"/>
            </a:spcAft>
          </a:pPr>
          <a:r>
            <a:rPr lang="en-US" sz="1600" b="1" kern="1200" dirty="0" smtClean="0">
              <a:solidFill>
                <a:srgbClr val="FF0000"/>
              </a:solidFill>
            </a:rPr>
            <a:t>DNAs</a:t>
          </a:r>
        </a:p>
        <a:p>
          <a:pPr lvl="0" algn="ctr" defTabSz="800100">
            <a:lnSpc>
              <a:spcPct val="90000"/>
            </a:lnSpc>
            <a:spcBef>
              <a:spcPct val="0"/>
            </a:spcBef>
            <a:spcAft>
              <a:spcPct val="35000"/>
            </a:spcAft>
          </a:pPr>
          <a:r>
            <a:rPr lang="en-US" sz="1600" kern="1200" dirty="0" err="1" smtClean="0"/>
            <a:t>Nanodisc</a:t>
          </a:r>
          <a:endParaRPr lang="en-US" sz="1600" kern="1200" dirty="0"/>
        </a:p>
      </dsp:txBody>
      <dsp:txXfrm>
        <a:off x="0" y="1357788"/>
        <a:ext cx="2057399" cy="2851356"/>
      </dsp:txXfrm>
    </dsp:sp>
    <dsp:sp modelId="{4CB71BD3-B074-473D-AC0A-A8BBB48671BE}">
      <dsp:nvSpPr>
        <dsp:cNvPr id="0" name=""/>
        <dsp:cNvSpPr/>
      </dsp:nvSpPr>
      <dsp:spPr>
        <a:xfrm>
          <a:off x="2057400" y="1357788"/>
          <a:ext cx="2057399" cy="2851356"/>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t>Animals</a:t>
          </a:r>
        </a:p>
        <a:p>
          <a:pPr lvl="0" algn="ctr" defTabSz="800100">
            <a:lnSpc>
              <a:spcPct val="90000"/>
            </a:lnSpc>
            <a:spcBef>
              <a:spcPct val="0"/>
            </a:spcBef>
            <a:spcAft>
              <a:spcPct val="35000"/>
            </a:spcAft>
          </a:pPr>
          <a:r>
            <a:rPr lang="en-US" sz="1600" b="1" kern="1200" dirty="0" smtClean="0">
              <a:solidFill>
                <a:srgbClr val="FF0000"/>
              </a:solidFill>
            </a:rPr>
            <a:t>Mouse</a:t>
          </a:r>
        </a:p>
        <a:p>
          <a:pPr lvl="0" algn="ctr" defTabSz="800100">
            <a:lnSpc>
              <a:spcPct val="90000"/>
            </a:lnSpc>
            <a:spcBef>
              <a:spcPct val="0"/>
            </a:spcBef>
            <a:spcAft>
              <a:spcPct val="35000"/>
            </a:spcAft>
          </a:pPr>
          <a:r>
            <a:rPr lang="en-US" sz="1600" b="1" kern="1200" dirty="0" smtClean="0">
              <a:solidFill>
                <a:srgbClr val="FF0000"/>
              </a:solidFill>
            </a:rPr>
            <a:t>Rat</a:t>
          </a:r>
        </a:p>
        <a:p>
          <a:pPr lvl="0" algn="ctr" defTabSz="800100">
            <a:lnSpc>
              <a:spcPct val="90000"/>
            </a:lnSpc>
            <a:spcBef>
              <a:spcPct val="0"/>
            </a:spcBef>
            <a:spcAft>
              <a:spcPct val="35000"/>
            </a:spcAft>
          </a:pPr>
          <a:r>
            <a:rPr lang="en-US" sz="1600" kern="1200" dirty="0" smtClean="0"/>
            <a:t>Hamster</a:t>
          </a:r>
        </a:p>
        <a:p>
          <a:pPr lvl="0" algn="ctr" defTabSz="800100">
            <a:lnSpc>
              <a:spcPct val="90000"/>
            </a:lnSpc>
            <a:spcBef>
              <a:spcPct val="0"/>
            </a:spcBef>
            <a:spcAft>
              <a:spcPct val="35000"/>
            </a:spcAft>
          </a:pPr>
          <a:r>
            <a:rPr lang="en-US" sz="1600" kern="1200" dirty="0" smtClean="0"/>
            <a:t>KO</a:t>
          </a:r>
        </a:p>
        <a:p>
          <a:pPr lvl="0" algn="ctr" defTabSz="800100">
            <a:lnSpc>
              <a:spcPct val="90000"/>
            </a:lnSpc>
            <a:spcBef>
              <a:spcPct val="0"/>
            </a:spcBef>
            <a:spcAft>
              <a:spcPct val="35000"/>
            </a:spcAft>
          </a:pPr>
          <a:r>
            <a:rPr lang="en-US" sz="1600" kern="1200" dirty="0" err="1" smtClean="0"/>
            <a:t>Tg</a:t>
          </a:r>
          <a:endParaRPr lang="en-US" sz="1600" kern="1200" dirty="0"/>
        </a:p>
      </dsp:txBody>
      <dsp:txXfrm>
        <a:off x="2057400" y="1357788"/>
        <a:ext cx="2057399" cy="2851356"/>
      </dsp:txXfrm>
    </dsp:sp>
    <dsp:sp modelId="{08A5E131-5119-4B1A-9F4C-67436375AA12}">
      <dsp:nvSpPr>
        <dsp:cNvPr id="0" name=""/>
        <dsp:cNvSpPr/>
      </dsp:nvSpPr>
      <dsp:spPr>
        <a:xfrm>
          <a:off x="4114800" y="1357788"/>
          <a:ext cx="2057399" cy="2851356"/>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t>Routes</a:t>
          </a:r>
        </a:p>
        <a:p>
          <a:pPr lvl="0" algn="ctr" defTabSz="800100">
            <a:lnSpc>
              <a:spcPct val="90000"/>
            </a:lnSpc>
            <a:spcBef>
              <a:spcPct val="0"/>
            </a:spcBef>
            <a:spcAft>
              <a:spcPct val="35000"/>
            </a:spcAft>
          </a:pPr>
          <a:r>
            <a:rPr lang="en-US" sz="1600" b="1" kern="1200" dirty="0" smtClean="0">
              <a:solidFill>
                <a:srgbClr val="FF0000"/>
              </a:solidFill>
            </a:rPr>
            <a:t>IP</a:t>
          </a:r>
        </a:p>
        <a:p>
          <a:pPr lvl="0" algn="ctr" defTabSz="800100">
            <a:lnSpc>
              <a:spcPct val="90000"/>
            </a:lnSpc>
            <a:spcBef>
              <a:spcPct val="0"/>
            </a:spcBef>
            <a:spcAft>
              <a:spcPct val="35000"/>
            </a:spcAft>
          </a:pPr>
          <a:r>
            <a:rPr lang="en-US" sz="1600" b="1" kern="1200" dirty="0" smtClean="0">
              <a:solidFill>
                <a:srgbClr val="FF0000"/>
              </a:solidFill>
            </a:rPr>
            <a:t>Hock</a:t>
          </a:r>
        </a:p>
        <a:p>
          <a:pPr lvl="0" algn="ctr" defTabSz="800100">
            <a:lnSpc>
              <a:spcPct val="90000"/>
            </a:lnSpc>
            <a:spcBef>
              <a:spcPct val="0"/>
            </a:spcBef>
            <a:spcAft>
              <a:spcPct val="35000"/>
            </a:spcAft>
          </a:pPr>
          <a:r>
            <a:rPr lang="en-US" sz="1600" kern="1200" dirty="0" smtClean="0"/>
            <a:t>S.C.</a:t>
          </a:r>
        </a:p>
        <a:p>
          <a:pPr lvl="0" algn="ctr" defTabSz="800100">
            <a:lnSpc>
              <a:spcPct val="90000"/>
            </a:lnSpc>
            <a:spcBef>
              <a:spcPct val="0"/>
            </a:spcBef>
            <a:spcAft>
              <a:spcPct val="35000"/>
            </a:spcAft>
          </a:pPr>
          <a:r>
            <a:rPr lang="en-US" sz="1600" kern="1200" dirty="0" smtClean="0"/>
            <a:t>IV</a:t>
          </a:r>
          <a:endParaRPr lang="en-US" sz="1600" kern="1200" dirty="0"/>
        </a:p>
      </dsp:txBody>
      <dsp:txXfrm>
        <a:off x="4114800" y="1357788"/>
        <a:ext cx="2057399" cy="2851356"/>
      </dsp:txXfrm>
    </dsp:sp>
    <dsp:sp modelId="{159CF6C1-35DD-4AF7-9DCE-640F451676AB}">
      <dsp:nvSpPr>
        <dsp:cNvPr id="0" name=""/>
        <dsp:cNvSpPr/>
      </dsp:nvSpPr>
      <dsp:spPr>
        <a:xfrm>
          <a:off x="6172199" y="1357788"/>
          <a:ext cx="2057399" cy="2851356"/>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t>Adjuvant</a:t>
          </a:r>
        </a:p>
        <a:p>
          <a:pPr lvl="0" algn="ctr" defTabSz="800100">
            <a:lnSpc>
              <a:spcPct val="90000"/>
            </a:lnSpc>
            <a:spcBef>
              <a:spcPct val="0"/>
            </a:spcBef>
            <a:spcAft>
              <a:spcPct val="35000"/>
            </a:spcAft>
          </a:pPr>
          <a:r>
            <a:rPr lang="en-US" sz="1600" b="1" kern="1200" dirty="0" smtClean="0">
              <a:solidFill>
                <a:srgbClr val="FF0000"/>
              </a:solidFill>
            </a:rPr>
            <a:t>Freund’s</a:t>
          </a:r>
        </a:p>
        <a:p>
          <a:pPr lvl="0" algn="ctr" defTabSz="800100">
            <a:lnSpc>
              <a:spcPct val="90000"/>
            </a:lnSpc>
            <a:spcBef>
              <a:spcPct val="0"/>
            </a:spcBef>
            <a:spcAft>
              <a:spcPct val="35000"/>
            </a:spcAft>
          </a:pPr>
          <a:r>
            <a:rPr lang="en-US" sz="1600" b="1" kern="1200" dirty="0" err="1" smtClean="0">
              <a:solidFill>
                <a:srgbClr val="FF0000"/>
              </a:solidFill>
            </a:rPr>
            <a:t>Gerbu</a:t>
          </a:r>
          <a:endParaRPr lang="en-US" sz="1600" b="1" kern="1200" dirty="0" smtClean="0">
            <a:solidFill>
              <a:srgbClr val="FF0000"/>
            </a:solidFill>
          </a:endParaRPr>
        </a:p>
        <a:p>
          <a:pPr lvl="0" algn="ctr" defTabSz="800100">
            <a:lnSpc>
              <a:spcPct val="90000"/>
            </a:lnSpc>
            <a:spcBef>
              <a:spcPct val="0"/>
            </a:spcBef>
            <a:spcAft>
              <a:spcPct val="35000"/>
            </a:spcAft>
          </a:pPr>
          <a:r>
            <a:rPr lang="en-US" sz="1600" kern="1200" dirty="0" err="1" smtClean="0"/>
            <a:t>TiterMax</a:t>
          </a:r>
          <a:endParaRPr lang="en-US" sz="1600" kern="1200" dirty="0" smtClean="0"/>
        </a:p>
        <a:p>
          <a:pPr lvl="0" algn="ctr" defTabSz="800100">
            <a:lnSpc>
              <a:spcPct val="90000"/>
            </a:lnSpc>
            <a:spcBef>
              <a:spcPct val="0"/>
            </a:spcBef>
            <a:spcAft>
              <a:spcPct val="35000"/>
            </a:spcAft>
          </a:pPr>
          <a:r>
            <a:rPr lang="en-US" sz="1600" kern="1200" dirty="0" smtClean="0"/>
            <a:t>RIBI</a:t>
          </a:r>
          <a:endParaRPr lang="en-US" sz="1600" kern="1200" dirty="0"/>
        </a:p>
      </dsp:txBody>
      <dsp:txXfrm>
        <a:off x="6172199" y="1357788"/>
        <a:ext cx="2057399" cy="2851356"/>
      </dsp:txXfrm>
    </dsp:sp>
    <dsp:sp modelId="{166FC2C9-EC07-4109-BB5A-7610315A896F}">
      <dsp:nvSpPr>
        <dsp:cNvPr id="0" name=""/>
        <dsp:cNvSpPr/>
      </dsp:nvSpPr>
      <dsp:spPr>
        <a:xfrm>
          <a:off x="0" y="4209145"/>
          <a:ext cx="8229600" cy="316817"/>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8FBE98-DBCE-439B-9ABD-D26EDBB371AF}">
      <dsp:nvSpPr>
        <dsp:cNvPr id="0" name=""/>
        <dsp:cNvSpPr/>
      </dsp:nvSpPr>
      <dsp:spPr>
        <a:xfrm rot="5400000">
          <a:off x="4731549" y="-1913946"/>
          <a:ext cx="796468" cy="482803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Confirm protein sequences by MS</a:t>
          </a:r>
          <a:endParaRPr lang="en-US" sz="1800" kern="1200" dirty="0"/>
        </a:p>
        <a:p>
          <a:pPr marL="171450" lvl="1" indent="-171450" algn="l" defTabSz="800100">
            <a:lnSpc>
              <a:spcPct val="90000"/>
            </a:lnSpc>
            <a:spcBef>
              <a:spcPct val="0"/>
            </a:spcBef>
            <a:spcAft>
              <a:spcPct val="15000"/>
            </a:spcAft>
            <a:buChar char="••"/>
          </a:pPr>
          <a:r>
            <a:rPr lang="en-US" sz="1800" kern="1200" dirty="0" smtClean="0"/>
            <a:t>Validation by </a:t>
          </a:r>
          <a:r>
            <a:rPr lang="en-US" sz="1800" kern="1200" dirty="0" err="1" smtClean="0"/>
            <a:t>chimeric</a:t>
          </a:r>
          <a:r>
            <a:rPr lang="en-US" sz="1800" kern="1200" dirty="0" smtClean="0"/>
            <a:t> antibody production</a:t>
          </a:r>
          <a:endParaRPr lang="en-US" sz="1800" kern="1200" dirty="0"/>
        </a:p>
      </dsp:txBody>
      <dsp:txXfrm rot="5400000">
        <a:off x="4731549" y="-1913946"/>
        <a:ext cx="796468" cy="4828032"/>
      </dsp:txXfrm>
    </dsp:sp>
    <dsp:sp modelId="{3ED1A36B-79DC-4D88-9203-9C02581335F6}">
      <dsp:nvSpPr>
        <dsp:cNvPr id="0" name=""/>
        <dsp:cNvSpPr/>
      </dsp:nvSpPr>
      <dsp:spPr>
        <a:xfrm>
          <a:off x="0" y="773"/>
          <a:ext cx="2715768" cy="99558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VH/VL Sequencing</a:t>
          </a:r>
          <a:endParaRPr lang="en-US" sz="2000" kern="1200" dirty="0"/>
        </a:p>
      </dsp:txBody>
      <dsp:txXfrm>
        <a:off x="0" y="773"/>
        <a:ext cx="2715768" cy="995585"/>
      </dsp:txXfrm>
    </dsp:sp>
    <dsp:sp modelId="{1B5486A8-A1F3-418C-8A0C-06A1BE751B7F}">
      <dsp:nvSpPr>
        <dsp:cNvPr id="0" name=""/>
        <dsp:cNvSpPr/>
      </dsp:nvSpPr>
      <dsp:spPr>
        <a:xfrm rot="5400000">
          <a:off x="4731549" y="194019"/>
          <a:ext cx="796468" cy="4828032"/>
        </a:xfrm>
        <a:prstGeom prst="round2SameRect">
          <a:avLst/>
        </a:prstGeom>
        <a:solidFill>
          <a:schemeClr val="accent3">
            <a:tint val="40000"/>
            <a:alpha val="90000"/>
            <a:hueOff val="3572283"/>
            <a:satOff val="-4598"/>
            <a:lumOff val="-358"/>
            <a:alphaOff val="0"/>
          </a:schemeClr>
        </a:solidFill>
        <a:ln w="25400" cap="flat" cmpd="sng" algn="ctr">
          <a:solidFill>
            <a:schemeClr val="accent3">
              <a:tint val="40000"/>
              <a:alpha val="90000"/>
              <a:hueOff val="3572283"/>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CDR grafting and back mutation by in </a:t>
          </a:r>
          <a:r>
            <a:rPr lang="en-US" sz="1800" kern="1200" dirty="0" err="1" smtClean="0"/>
            <a:t>silico</a:t>
          </a:r>
          <a:r>
            <a:rPr lang="en-US" sz="1800" kern="1200" dirty="0" smtClean="0"/>
            <a:t> modeling</a:t>
          </a:r>
          <a:endParaRPr lang="en-US" sz="1800" kern="1200" dirty="0"/>
        </a:p>
        <a:p>
          <a:pPr marL="171450" lvl="1" indent="-171450" algn="l" defTabSz="800100">
            <a:lnSpc>
              <a:spcPct val="90000"/>
            </a:lnSpc>
            <a:spcBef>
              <a:spcPct val="0"/>
            </a:spcBef>
            <a:spcAft>
              <a:spcPct val="15000"/>
            </a:spcAft>
            <a:buChar char="••"/>
          </a:pPr>
          <a:r>
            <a:rPr lang="en-US" sz="1800" kern="1200" dirty="0" smtClean="0"/>
            <a:t>Production of variants and characterization</a:t>
          </a:r>
          <a:endParaRPr lang="en-US" sz="1800" kern="1200" dirty="0"/>
        </a:p>
      </dsp:txBody>
      <dsp:txXfrm rot="5400000">
        <a:off x="4731549" y="194019"/>
        <a:ext cx="796468" cy="4828032"/>
      </dsp:txXfrm>
    </dsp:sp>
    <dsp:sp modelId="{40463CDE-887E-4AA5-B077-57B177AC51DD}">
      <dsp:nvSpPr>
        <dsp:cNvPr id="0" name=""/>
        <dsp:cNvSpPr/>
      </dsp:nvSpPr>
      <dsp:spPr>
        <a:xfrm>
          <a:off x="0" y="1047642"/>
          <a:ext cx="2715768" cy="995585"/>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Sequence Analysis</a:t>
          </a:r>
          <a:endParaRPr lang="en-US" sz="2000" kern="1200" dirty="0"/>
        </a:p>
      </dsp:txBody>
      <dsp:txXfrm>
        <a:off x="0" y="1047642"/>
        <a:ext cx="2715768" cy="995585"/>
      </dsp:txXfrm>
    </dsp:sp>
    <dsp:sp modelId="{305A94E3-8BE5-4FFD-BC3E-4C35506E9708}">
      <dsp:nvSpPr>
        <dsp:cNvPr id="0" name=""/>
        <dsp:cNvSpPr/>
      </dsp:nvSpPr>
      <dsp:spPr>
        <a:xfrm>
          <a:off x="0" y="2093007"/>
          <a:ext cx="2715768" cy="995585"/>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Humanization</a:t>
          </a:r>
          <a:endParaRPr lang="en-US" sz="2000" kern="1200" dirty="0"/>
        </a:p>
      </dsp:txBody>
      <dsp:txXfrm>
        <a:off x="0" y="2093007"/>
        <a:ext cx="2715768" cy="995585"/>
      </dsp:txXfrm>
    </dsp:sp>
    <dsp:sp modelId="{664B989C-30E9-4168-85EC-31E31CAE2C16}">
      <dsp:nvSpPr>
        <dsp:cNvPr id="0" name=""/>
        <dsp:cNvSpPr/>
      </dsp:nvSpPr>
      <dsp:spPr>
        <a:xfrm rot="5400000">
          <a:off x="4731549" y="1222149"/>
          <a:ext cx="796468" cy="4828032"/>
        </a:xfrm>
        <a:prstGeom prst="round2SameRect">
          <a:avLst/>
        </a:prstGeom>
        <a:solidFill>
          <a:schemeClr val="accent3">
            <a:tint val="40000"/>
            <a:alpha val="90000"/>
            <a:hueOff val="7144567"/>
            <a:satOff val="-9195"/>
            <a:lumOff val="-717"/>
            <a:alphaOff val="0"/>
          </a:schemeClr>
        </a:solidFill>
        <a:ln w="25400" cap="flat" cmpd="sng" algn="ctr">
          <a:solidFill>
            <a:schemeClr val="accent3">
              <a:tint val="40000"/>
              <a:alpha val="90000"/>
              <a:hueOff val="7144567"/>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Random mutagenesis and phage display</a:t>
          </a:r>
          <a:endParaRPr lang="en-US" sz="1800" kern="1200" dirty="0"/>
        </a:p>
        <a:p>
          <a:pPr marL="171450" lvl="1" indent="-171450" algn="l" defTabSz="800100">
            <a:lnSpc>
              <a:spcPct val="90000"/>
            </a:lnSpc>
            <a:spcBef>
              <a:spcPct val="0"/>
            </a:spcBef>
            <a:spcAft>
              <a:spcPct val="15000"/>
            </a:spcAft>
            <a:buChar char="••"/>
          </a:pPr>
          <a:r>
            <a:rPr lang="en-US" sz="1800" kern="1200" dirty="0" smtClean="0"/>
            <a:t>Variants production and characterization</a:t>
          </a:r>
          <a:endParaRPr lang="en-US" sz="1800" kern="1200" dirty="0"/>
        </a:p>
      </dsp:txBody>
      <dsp:txXfrm rot="5400000">
        <a:off x="4731549" y="1222149"/>
        <a:ext cx="796468" cy="4828032"/>
      </dsp:txXfrm>
    </dsp:sp>
    <dsp:sp modelId="{D083B337-32FA-482E-9B86-34A10FBE2B87}">
      <dsp:nvSpPr>
        <dsp:cNvPr id="0" name=""/>
        <dsp:cNvSpPr/>
      </dsp:nvSpPr>
      <dsp:spPr>
        <a:xfrm>
          <a:off x="0" y="3138372"/>
          <a:ext cx="2715768" cy="995585"/>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Affinity Maturation</a:t>
          </a:r>
          <a:endParaRPr lang="en-US" sz="2000" kern="1200" dirty="0"/>
        </a:p>
      </dsp:txBody>
      <dsp:txXfrm>
        <a:off x="0" y="3138372"/>
        <a:ext cx="2715768" cy="995585"/>
      </dsp:txXfrm>
    </dsp:sp>
    <dsp:sp modelId="{E1D39A6A-2EC4-4264-A1B6-BDD25F7D3659}">
      <dsp:nvSpPr>
        <dsp:cNvPr id="0" name=""/>
        <dsp:cNvSpPr/>
      </dsp:nvSpPr>
      <dsp:spPr>
        <a:xfrm rot="5400000">
          <a:off x="4731549" y="2267514"/>
          <a:ext cx="796468" cy="4828032"/>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t>Fc</a:t>
          </a:r>
          <a:r>
            <a:rPr lang="en-US" sz="1800" kern="1200" dirty="0" smtClean="0"/>
            <a:t> function, expression, PTMs, stability</a:t>
          </a:r>
          <a:endParaRPr lang="en-US" sz="1800" kern="1200" dirty="0"/>
        </a:p>
      </dsp:txBody>
      <dsp:txXfrm rot="5400000">
        <a:off x="4731549" y="2267514"/>
        <a:ext cx="796468" cy="4828032"/>
      </dsp:txXfrm>
    </dsp:sp>
    <dsp:sp modelId="{817EFBBE-9D54-4C20-A361-D488BF239A73}">
      <dsp:nvSpPr>
        <dsp:cNvPr id="0" name=""/>
        <dsp:cNvSpPr/>
      </dsp:nvSpPr>
      <dsp:spPr>
        <a:xfrm>
          <a:off x="0" y="4183737"/>
          <a:ext cx="2715768" cy="99558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Engineering for lead optimization</a:t>
          </a:r>
          <a:endParaRPr lang="en-US" sz="2000" kern="1200" dirty="0"/>
        </a:p>
      </dsp:txBody>
      <dsp:txXfrm>
        <a:off x="0" y="4183737"/>
        <a:ext cx="2715768" cy="99558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17CD4F-C165-4C61-A44A-E1CF6591A770}">
      <dsp:nvSpPr>
        <dsp:cNvPr id="0" name=""/>
        <dsp:cNvSpPr/>
      </dsp:nvSpPr>
      <dsp:spPr>
        <a:xfrm>
          <a:off x="2283391" y="686539"/>
          <a:ext cx="4577216" cy="4577216"/>
        </a:xfrm>
        <a:prstGeom prst="blockArc">
          <a:avLst>
            <a:gd name="adj1" fmla="val 11880000"/>
            <a:gd name="adj2" fmla="val 16200000"/>
            <a:gd name="adj3" fmla="val 4641"/>
          </a:avLst>
        </a:prstGeom>
        <a:solidFill>
          <a:schemeClr val="accent4">
            <a:hueOff val="-4464770"/>
            <a:satOff val="26899"/>
            <a:lumOff val="2156"/>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C5EDBA9-D43B-4EC4-9828-EBA8151AC3CE}">
      <dsp:nvSpPr>
        <dsp:cNvPr id="0" name=""/>
        <dsp:cNvSpPr/>
      </dsp:nvSpPr>
      <dsp:spPr>
        <a:xfrm>
          <a:off x="2283391" y="686539"/>
          <a:ext cx="4577216" cy="4577216"/>
        </a:xfrm>
        <a:prstGeom prst="blockArc">
          <a:avLst>
            <a:gd name="adj1" fmla="val 7560000"/>
            <a:gd name="adj2" fmla="val 11880000"/>
            <a:gd name="adj3" fmla="val 4641"/>
          </a:avLst>
        </a:prstGeom>
        <a:solidFill>
          <a:schemeClr val="accent4">
            <a:hueOff val="-3348577"/>
            <a:satOff val="20174"/>
            <a:lumOff val="1617"/>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8939E51-1D4D-47F3-9AC5-0E283B2A442F}">
      <dsp:nvSpPr>
        <dsp:cNvPr id="0" name=""/>
        <dsp:cNvSpPr/>
      </dsp:nvSpPr>
      <dsp:spPr>
        <a:xfrm>
          <a:off x="2283391" y="686539"/>
          <a:ext cx="4577216" cy="4577216"/>
        </a:xfrm>
        <a:prstGeom prst="blockArc">
          <a:avLst>
            <a:gd name="adj1" fmla="val 3240000"/>
            <a:gd name="adj2" fmla="val 7560000"/>
            <a:gd name="adj3" fmla="val 4641"/>
          </a:avLst>
        </a:prstGeom>
        <a:solidFill>
          <a:schemeClr val="accent4">
            <a:hueOff val="-2232385"/>
            <a:satOff val="13449"/>
            <a:lumOff val="107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8F7D18D-D911-4AFA-B6C0-52D275E0D8F3}">
      <dsp:nvSpPr>
        <dsp:cNvPr id="0" name=""/>
        <dsp:cNvSpPr/>
      </dsp:nvSpPr>
      <dsp:spPr>
        <a:xfrm>
          <a:off x="2283391" y="686539"/>
          <a:ext cx="4577216" cy="4577216"/>
        </a:xfrm>
        <a:prstGeom prst="blockArc">
          <a:avLst>
            <a:gd name="adj1" fmla="val 20520000"/>
            <a:gd name="adj2" fmla="val 3240000"/>
            <a:gd name="adj3" fmla="val 4641"/>
          </a:avLst>
        </a:prstGeom>
        <a:solidFill>
          <a:schemeClr val="accent4">
            <a:hueOff val="-1116192"/>
            <a:satOff val="6725"/>
            <a:lumOff val="539"/>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E70CE33-EDAB-4EB4-98AE-7B6DFDFDDF0E}">
      <dsp:nvSpPr>
        <dsp:cNvPr id="0" name=""/>
        <dsp:cNvSpPr/>
      </dsp:nvSpPr>
      <dsp:spPr>
        <a:xfrm>
          <a:off x="2283391" y="686539"/>
          <a:ext cx="4577216" cy="4577216"/>
        </a:xfrm>
        <a:prstGeom prst="blockArc">
          <a:avLst>
            <a:gd name="adj1" fmla="val 16200000"/>
            <a:gd name="adj2" fmla="val 20520000"/>
            <a:gd name="adj3" fmla="val 4641"/>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55E461C7-454A-4BD8-9E3B-6BCB61318970}">
      <dsp:nvSpPr>
        <dsp:cNvPr id="0" name=""/>
        <dsp:cNvSpPr/>
      </dsp:nvSpPr>
      <dsp:spPr>
        <a:xfrm>
          <a:off x="3518296" y="1921445"/>
          <a:ext cx="2107406" cy="2107406"/>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b="1" kern="1200" dirty="0" smtClean="0"/>
            <a:t>Manufacturability/</a:t>
          </a:r>
        </a:p>
        <a:p>
          <a:pPr lvl="0" algn="ctr" defTabSz="622300">
            <a:lnSpc>
              <a:spcPct val="90000"/>
            </a:lnSpc>
            <a:spcBef>
              <a:spcPct val="0"/>
            </a:spcBef>
            <a:spcAft>
              <a:spcPct val="35000"/>
            </a:spcAft>
          </a:pPr>
          <a:r>
            <a:rPr lang="en-US" sz="1400" b="1" kern="1200" dirty="0" err="1" smtClean="0"/>
            <a:t>Drugability</a:t>
          </a:r>
          <a:endParaRPr lang="en-US" sz="1400" b="1" kern="1200" dirty="0"/>
        </a:p>
      </dsp:txBody>
      <dsp:txXfrm>
        <a:off x="3518296" y="1921445"/>
        <a:ext cx="2107406" cy="2107406"/>
      </dsp:txXfrm>
    </dsp:sp>
    <dsp:sp modelId="{5D94431F-3FE3-4FF3-ADBA-31F4B3A16677}">
      <dsp:nvSpPr>
        <dsp:cNvPr id="0" name=""/>
        <dsp:cNvSpPr/>
      </dsp:nvSpPr>
      <dsp:spPr>
        <a:xfrm>
          <a:off x="3834407" y="2054"/>
          <a:ext cx="1475184" cy="1475184"/>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b="1" kern="1200" dirty="0" smtClean="0"/>
            <a:t>Candidate </a:t>
          </a:r>
          <a:r>
            <a:rPr lang="en-US" sz="1400" b="1" kern="1200" dirty="0" err="1" smtClean="0"/>
            <a:t>mAb</a:t>
          </a:r>
          <a:r>
            <a:rPr lang="en-US" sz="1400" b="1" kern="1200" dirty="0" smtClean="0"/>
            <a:t> Selection</a:t>
          </a:r>
          <a:endParaRPr lang="en-US" sz="1400" b="1" kern="1200" dirty="0"/>
        </a:p>
      </dsp:txBody>
      <dsp:txXfrm>
        <a:off x="3834407" y="2054"/>
        <a:ext cx="1475184" cy="1475184"/>
      </dsp:txXfrm>
    </dsp:sp>
    <dsp:sp modelId="{48E603E9-ECE7-475D-BCEE-42642DB78234}">
      <dsp:nvSpPr>
        <dsp:cNvPr id="0" name=""/>
        <dsp:cNvSpPr/>
      </dsp:nvSpPr>
      <dsp:spPr>
        <a:xfrm>
          <a:off x="5960496" y="1546747"/>
          <a:ext cx="1475184" cy="1475184"/>
        </a:xfrm>
        <a:prstGeom prst="ellipse">
          <a:avLst/>
        </a:prstGeom>
        <a:solidFill>
          <a:schemeClr val="accent4">
            <a:hueOff val="-1116192"/>
            <a:satOff val="6725"/>
            <a:lumOff val="539"/>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b="1" kern="1200" dirty="0" smtClean="0"/>
            <a:t>Engineering/</a:t>
          </a:r>
        </a:p>
        <a:p>
          <a:pPr lvl="0" algn="ctr" defTabSz="622300">
            <a:lnSpc>
              <a:spcPct val="90000"/>
            </a:lnSpc>
            <a:spcBef>
              <a:spcPct val="0"/>
            </a:spcBef>
            <a:spcAft>
              <a:spcPct val="35000"/>
            </a:spcAft>
          </a:pPr>
          <a:r>
            <a:rPr lang="en-US" sz="1400" b="1" kern="1200" dirty="0" smtClean="0"/>
            <a:t>optimization</a:t>
          </a:r>
          <a:endParaRPr lang="en-US" sz="1400" b="1" kern="1200" dirty="0"/>
        </a:p>
      </dsp:txBody>
      <dsp:txXfrm>
        <a:off x="5960496" y="1546747"/>
        <a:ext cx="1475184" cy="1475184"/>
      </dsp:txXfrm>
    </dsp:sp>
    <dsp:sp modelId="{AA1BF19E-4FA5-4B3E-8FC8-5551C0C45E86}">
      <dsp:nvSpPr>
        <dsp:cNvPr id="0" name=""/>
        <dsp:cNvSpPr/>
      </dsp:nvSpPr>
      <dsp:spPr>
        <a:xfrm>
          <a:off x="5148402" y="4046114"/>
          <a:ext cx="1475184" cy="1475184"/>
        </a:xfrm>
        <a:prstGeom prst="ellipse">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b="1" kern="1200" dirty="0" smtClean="0"/>
            <a:t>Cell line development</a:t>
          </a:r>
          <a:endParaRPr lang="en-US" sz="1400" b="1" kern="1200" dirty="0"/>
        </a:p>
      </dsp:txBody>
      <dsp:txXfrm>
        <a:off x="5148402" y="4046114"/>
        <a:ext cx="1475184" cy="1475184"/>
      </dsp:txXfrm>
    </dsp:sp>
    <dsp:sp modelId="{9CB6DBC9-EE3E-453A-97B8-2F807F00838D}">
      <dsp:nvSpPr>
        <dsp:cNvPr id="0" name=""/>
        <dsp:cNvSpPr/>
      </dsp:nvSpPr>
      <dsp:spPr>
        <a:xfrm>
          <a:off x="2520412" y="4046114"/>
          <a:ext cx="1475184" cy="1475184"/>
        </a:xfrm>
        <a:prstGeom prst="ellipse">
          <a:avLst/>
        </a:prstGeom>
        <a:solidFill>
          <a:schemeClr val="accent4">
            <a:hueOff val="-3348577"/>
            <a:satOff val="20174"/>
            <a:lumOff val="1617"/>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b="1" kern="1200" dirty="0" smtClean="0"/>
            <a:t>Process development</a:t>
          </a:r>
          <a:endParaRPr lang="en-US" sz="1400" b="1" kern="1200" dirty="0"/>
        </a:p>
      </dsp:txBody>
      <dsp:txXfrm>
        <a:off x="2520412" y="4046114"/>
        <a:ext cx="1475184" cy="1475184"/>
      </dsp:txXfrm>
    </dsp:sp>
    <dsp:sp modelId="{965A01CF-B190-4ADB-958C-F1A09053A0FE}">
      <dsp:nvSpPr>
        <dsp:cNvPr id="0" name=""/>
        <dsp:cNvSpPr/>
      </dsp:nvSpPr>
      <dsp:spPr>
        <a:xfrm>
          <a:off x="1708319" y="1546747"/>
          <a:ext cx="1475184" cy="1475184"/>
        </a:xfrm>
        <a:prstGeom prst="ellipse">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b="1" kern="1200" dirty="0" smtClean="0"/>
            <a:t>Formulation</a:t>
          </a:r>
          <a:endParaRPr lang="en-US" sz="1400" b="1" kern="1200" dirty="0"/>
        </a:p>
      </dsp:txBody>
      <dsp:txXfrm>
        <a:off x="1708319" y="1546747"/>
        <a:ext cx="1475184" cy="147518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997824-A33C-40E0-9AAF-2B3E51B7A299}">
      <dsp:nvSpPr>
        <dsp:cNvPr id="0" name=""/>
        <dsp:cNvSpPr/>
      </dsp:nvSpPr>
      <dsp:spPr>
        <a:xfrm>
          <a:off x="495061" y="645"/>
          <a:ext cx="2262336" cy="135740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50 + </a:t>
          </a:r>
          <a:r>
            <a:rPr lang="en-US" sz="2000" kern="1200" dirty="0" smtClean="0"/>
            <a:t>Scientific team members</a:t>
          </a:r>
          <a:endParaRPr lang="en-US" sz="2000" kern="1200" dirty="0"/>
        </a:p>
      </dsp:txBody>
      <dsp:txXfrm>
        <a:off x="495061" y="645"/>
        <a:ext cx="2262336" cy="1357401"/>
      </dsp:txXfrm>
    </dsp:sp>
    <dsp:sp modelId="{4988EC0D-79DA-40B1-88C5-F91ADAA371BE}">
      <dsp:nvSpPr>
        <dsp:cNvPr id="0" name=""/>
        <dsp:cNvSpPr/>
      </dsp:nvSpPr>
      <dsp:spPr>
        <a:xfrm>
          <a:off x="2983631" y="645"/>
          <a:ext cx="2262336" cy="1357401"/>
        </a:xfrm>
        <a:prstGeom prst="rect">
          <a:avLst/>
        </a:prstGeom>
        <a:gradFill rotWithShape="0">
          <a:gsLst>
            <a:gs pos="0">
              <a:schemeClr val="accent2">
                <a:hueOff val="585190"/>
                <a:satOff val="-730"/>
                <a:lumOff val="172"/>
                <a:alphaOff val="0"/>
                <a:tint val="50000"/>
                <a:satMod val="300000"/>
              </a:schemeClr>
            </a:gs>
            <a:gs pos="35000">
              <a:schemeClr val="accent2">
                <a:hueOff val="585190"/>
                <a:satOff val="-730"/>
                <a:lumOff val="172"/>
                <a:alphaOff val="0"/>
                <a:tint val="37000"/>
                <a:satMod val="300000"/>
              </a:schemeClr>
            </a:gs>
            <a:gs pos="100000">
              <a:schemeClr val="accent2">
                <a:hueOff val="585190"/>
                <a:satOff val="-730"/>
                <a:lumOff val="17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1500 + </a:t>
          </a:r>
          <a:r>
            <a:rPr lang="en-US" sz="2000" kern="1200" dirty="0" smtClean="0"/>
            <a:t>m</a:t>
          </a:r>
          <a:r>
            <a:rPr lang="en-US" sz="2000" kern="1200" baseline="30000" dirty="0" smtClean="0"/>
            <a:t>2</a:t>
          </a:r>
          <a:r>
            <a:rPr lang="en-US" sz="2000" kern="1200" baseline="0" dirty="0" smtClean="0"/>
            <a:t> Lab space</a:t>
          </a:r>
          <a:endParaRPr lang="en-US" sz="2000" kern="1200" dirty="0"/>
        </a:p>
      </dsp:txBody>
      <dsp:txXfrm>
        <a:off x="2983631" y="645"/>
        <a:ext cx="2262336" cy="1357401"/>
      </dsp:txXfrm>
    </dsp:sp>
    <dsp:sp modelId="{10408F73-F8D2-4A95-8B71-2F1E95963766}">
      <dsp:nvSpPr>
        <dsp:cNvPr id="0" name=""/>
        <dsp:cNvSpPr/>
      </dsp:nvSpPr>
      <dsp:spPr>
        <a:xfrm>
          <a:off x="5472201" y="645"/>
          <a:ext cx="2262336" cy="1357401"/>
        </a:xfrm>
        <a:prstGeom prst="rect">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30 + </a:t>
          </a:r>
          <a:r>
            <a:rPr lang="en-US" sz="2000" kern="1200" dirty="0" smtClean="0"/>
            <a:t>AKTA purification systems</a:t>
          </a:r>
          <a:endParaRPr lang="en-US" sz="2000" kern="1200" dirty="0"/>
        </a:p>
      </dsp:txBody>
      <dsp:txXfrm>
        <a:off x="5472201" y="645"/>
        <a:ext cx="2262336" cy="1357401"/>
      </dsp:txXfrm>
    </dsp:sp>
    <dsp:sp modelId="{C1C1FEC4-7316-4E99-B510-BDE3A0AE097C}">
      <dsp:nvSpPr>
        <dsp:cNvPr id="0" name=""/>
        <dsp:cNvSpPr/>
      </dsp:nvSpPr>
      <dsp:spPr>
        <a:xfrm>
          <a:off x="495061" y="1584280"/>
          <a:ext cx="2262336" cy="1357401"/>
        </a:xfrm>
        <a:prstGeom prst="rect">
          <a:avLst/>
        </a:prstGeom>
        <a:gradFill rotWithShape="0">
          <a:gsLst>
            <a:gs pos="0">
              <a:schemeClr val="accent2">
                <a:hueOff val="1755570"/>
                <a:satOff val="-2190"/>
                <a:lumOff val="515"/>
                <a:alphaOff val="0"/>
                <a:tint val="50000"/>
                <a:satMod val="300000"/>
              </a:schemeClr>
            </a:gs>
            <a:gs pos="35000">
              <a:schemeClr val="accent2">
                <a:hueOff val="1755570"/>
                <a:satOff val="-2190"/>
                <a:lumOff val="515"/>
                <a:alphaOff val="0"/>
                <a:tint val="37000"/>
                <a:satMod val="300000"/>
              </a:schemeClr>
            </a:gs>
            <a:gs pos="100000">
              <a:schemeClr val="accent2">
                <a:hueOff val="1755570"/>
                <a:satOff val="-2190"/>
                <a:lumOff val="5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100 + </a:t>
          </a:r>
          <a:r>
            <a:rPr lang="en-US" sz="2000" kern="1200" dirty="0" smtClean="0"/>
            <a:t>proteins produced yearly</a:t>
          </a:r>
          <a:endParaRPr lang="en-US" sz="2000" kern="1200" dirty="0"/>
        </a:p>
      </dsp:txBody>
      <dsp:txXfrm>
        <a:off x="495061" y="1584280"/>
        <a:ext cx="2262336" cy="1357401"/>
      </dsp:txXfrm>
    </dsp:sp>
    <dsp:sp modelId="{CB40F3EE-E176-441A-A347-AD00BDAEDAEF}">
      <dsp:nvSpPr>
        <dsp:cNvPr id="0" name=""/>
        <dsp:cNvSpPr/>
      </dsp:nvSpPr>
      <dsp:spPr>
        <a:xfrm>
          <a:off x="2983631" y="1584280"/>
          <a:ext cx="2262336" cy="1357401"/>
        </a:xfrm>
        <a:prstGeom prst="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1000 + </a:t>
          </a:r>
          <a:r>
            <a:rPr lang="en-US" sz="2000" kern="1200" dirty="0" smtClean="0"/>
            <a:t>Antibodies produced yearly</a:t>
          </a:r>
          <a:endParaRPr lang="en-US" sz="2000" kern="1200" dirty="0"/>
        </a:p>
      </dsp:txBody>
      <dsp:txXfrm>
        <a:off x="2983631" y="1584280"/>
        <a:ext cx="2262336" cy="1357401"/>
      </dsp:txXfrm>
    </dsp:sp>
    <dsp:sp modelId="{D435D3D8-8C91-4DCC-AA94-BDCF3AC828E9}">
      <dsp:nvSpPr>
        <dsp:cNvPr id="0" name=""/>
        <dsp:cNvSpPr/>
      </dsp:nvSpPr>
      <dsp:spPr>
        <a:xfrm>
          <a:off x="5472201" y="1584280"/>
          <a:ext cx="2262336" cy="1357401"/>
        </a:xfrm>
        <a:prstGeom prst="rect">
          <a:avLst/>
        </a:prstGeom>
        <a:gradFill rotWithShape="0">
          <a:gsLst>
            <a:gs pos="0">
              <a:schemeClr val="accent2">
                <a:hueOff val="2925949"/>
                <a:satOff val="-3649"/>
                <a:lumOff val="858"/>
                <a:alphaOff val="0"/>
                <a:tint val="50000"/>
                <a:satMod val="300000"/>
              </a:schemeClr>
            </a:gs>
            <a:gs pos="35000">
              <a:schemeClr val="accent2">
                <a:hueOff val="2925949"/>
                <a:satOff val="-3649"/>
                <a:lumOff val="858"/>
                <a:alphaOff val="0"/>
                <a:tint val="37000"/>
                <a:satMod val="300000"/>
              </a:schemeClr>
            </a:gs>
            <a:gs pos="100000">
              <a:schemeClr val="accent2">
                <a:hueOff val="2925949"/>
                <a:satOff val="-3649"/>
                <a:lumOff val="8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mgs –grams transient production scale</a:t>
          </a:r>
          <a:endParaRPr lang="en-US" sz="2000" kern="1200" dirty="0"/>
        </a:p>
      </dsp:txBody>
      <dsp:txXfrm>
        <a:off x="5472201" y="1584280"/>
        <a:ext cx="2262336" cy="1357401"/>
      </dsp:txXfrm>
    </dsp:sp>
    <dsp:sp modelId="{EB2557F0-A878-4FFB-919F-E4ABB788D52F}">
      <dsp:nvSpPr>
        <dsp:cNvPr id="0" name=""/>
        <dsp:cNvSpPr/>
      </dsp:nvSpPr>
      <dsp:spPr>
        <a:xfrm>
          <a:off x="495061" y="3167916"/>
          <a:ext cx="2262336" cy="1357401"/>
        </a:xfrm>
        <a:prstGeom prst="rect">
          <a:avLst/>
        </a:prstGeom>
        <a:gradFill rotWithShape="0">
          <a:gsLst>
            <a:gs pos="0">
              <a:schemeClr val="accent2">
                <a:hueOff val="3511139"/>
                <a:satOff val="-4379"/>
                <a:lumOff val="1030"/>
                <a:alphaOff val="0"/>
                <a:tint val="50000"/>
                <a:satMod val="300000"/>
              </a:schemeClr>
            </a:gs>
            <a:gs pos="35000">
              <a:schemeClr val="accent2">
                <a:hueOff val="3511139"/>
                <a:satOff val="-4379"/>
                <a:lumOff val="1030"/>
                <a:alphaOff val="0"/>
                <a:tint val="37000"/>
                <a:satMod val="300000"/>
              </a:schemeClr>
            </a:gs>
            <a:gs pos="100000">
              <a:schemeClr val="accent2">
                <a:hueOff val="3511139"/>
                <a:satOff val="-4379"/>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3-4</a:t>
          </a:r>
          <a:r>
            <a:rPr lang="en-US" sz="2000" kern="1200" dirty="0" smtClean="0"/>
            <a:t> weeks production by E coli system</a:t>
          </a:r>
          <a:endParaRPr lang="en-US" sz="2000" kern="1200" dirty="0"/>
        </a:p>
      </dsp:txBody>
      <dsp:txXfrm>
        <a:off x="495061" y="3167916"/>
        <a:ext cx="2262336" cy="1357401"/>
      </dsp:txXfrm>
    </dsp:sp>
    <dsp:sp modelId="{0B2E0663-596E-4557-BBCB-2A6E748210FA}">
      <dsp:nvSpPr>
        <dsp:cNvPr id="0" name=""/>
        <dsp:cNvSpPr/>
      </dsp:nvSpPr>
      <dsp:spPr>
        <a:xfrm>
          <a:off x="2983631" y="3167916"/>
          <a:ext cx="2262336" cy="1357401"/>
        </a:xfrm>
        <a:prstGeom prst="rect">
          <a:avLst/>
        </a:prstGeom>
        <a:gradFill rotWithShape="0">
          <a:gsLst>
            <a:gs pos="0">
              <a:schemeClr val="accent2">
                <a:hueOff val="4096329"/>
                <a:satOff val="-5109"/>
                <a:lumOff val="1201"/>
                <a:alphaOff val="0"/>
                <a:tint val="50000"/>
                <a:satMod val="300000"/>
              </a:schemeClr>
            </a:gs>
            <a:gs pos="35000">
              <a:schemeClr val="accent2">
                <a:hueOff val="4096329"/>
                <a:satOff val="-5109"/>
                <a:lumOff val="1201"/>
                <a:alphaOff val="0"/>
                <a:tint val="37000"/>
                <a:satMod val="300000"/>
              </a:schemeClr>
            </a:gs>
            <a:gs pos="100000">
              <a:schemeClr val="accent2">
                <a:hueOff val="4096329"/>
                <a:satOff val="-5109"/>
                <a:lumOff val="12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4-8</a:t>
          </a:r>
          <a:r>
            <a:rPr lang="en-US" sz="2100" kern="1200" dirty="0" smtClean="0"/>
            <a:t> </a:t>
          </a:r>
          <a:r>
            <a:rPr lang="en-US" sz="2000" kern="1200" dirty="0" smtClean="0"/>
            <a:t>weeks production by mammalian system</a:t>
          </a:r>
          <a:endParaRPr lang="en-US" sz="2000" kern="1200" dirty="0"/>
        </a:p>
      </dsp:txBody>
      <dsp:txXfrm>
        <a:off x="2983631" y="3167916"/>
        <a:ext cx="2262336" cy="1357401"/>
      </dsp:txXfrm>
    </dsp:sp>
    <dsp:sp modelId="{2438AFC0-B90C-4BE9-BFCD-3C25D16EC4A5}">
      <dsp:nvSpPr>
        <dsp:cNvPr id="0" name=""/>
        <dsp:cNvSpPr/>
      </dsp:nvSpPr>
      <dsp:spPr>
        <a:xfrm>
          <a:off x="5472201" y="3167916"/>
          <a:ext cx="2262336" cy="1357401"/>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50+ </a:t>
          </a:r>
          <a:r>
            <a:rPr lang="en-US" sz="2000" kern="1200" dirty="0" smtClean="0"/>
            <a:t>protein/</a:t>
          </a:r>
          <a:r>
            <a:rPr lang="en-US" sz="2000" kern="1200" dirty="0" err="1" smtClean="0"/>
            <a:t>mAb</a:t>
          </a:r>
          <a:r>
            <a:rPr lang="en-US" sz="2000" kern="1200" dirty="0" smtClean="0"/>
            <a:t> production in parallel</a:t>
          </a:r>
          <a:endParaRPr lang="en-US" sz="2000" kern="1200" dirty="0"/>
        </a:p>
      </dsp:txBody>
      <dsp:txXfrm>
        <a:off x="5472201" y="3167916"/>
        <a:ext cx="2262336" cy="135740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image" Target="../media/image1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image" Target="../media/image5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宋体" charset="-122"/>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宋体" charset="-122"/>
              </a:defRPr>
            </a:lvl1pPr>
          </a:lstStyle>
          <a:p>
            <a:pPr>
              <a:defRPr/>
            </a:pPr>
            <a:fld id="{5CBE7CCD-E0F2-4B56-943C-489E9D15289F}" type="datetimeFigureOut">
              <a:rPr lang="zh-CN" altLang="en-US"/>
              <a:pPr>
                <a:defRPr/>
              </a:pPr>
              <a:t>2017/5/4</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endParaRPr lang="zh-CN" alt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宋体" charset="-122"/>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宋体" charset="-122"/>
              </a:defRPr>
            </a:lvl1pPr>
          </a:lstStyle>
          <a:p>
            <a:pPr>
              <a:defRPr/>
            </a:pPr>
            <a:fld id="{1C7A6FEA-6E43-493C-A338-A47475F210E1}" type="slidenum">
              <a:rPr lang="zh-CN" altLang="en-US"/>
              <a:pPr>
                <a:defRPr/>
              </a:pPr>
              <a:t>‹#›</a:t>
            </a:fld>
            <a:endParaRPr lang="zh-CN" altLang="en-US"/>
          </a:p>
        </p:txBody>
      </p:sp>
    </p:spTree>
    <p:extLst>
      <p:ext uri="{BB962C8B-B14F-4D97-AF65-F5344CB8AC3E}">
        <p14:creationId xmlns="" xmlns:p14="http://schemas.microsoft.com/office/powerpoint/2010/main" val="1197714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pPr>
              <a:defRPr/>
            </a:pPr>
            <a:fld id="{1C7A6FEA-6E43-493C-A338-A47475F210E1}" type="slidenum">
              <a:rPr lang="zh-CN" altLang="en-US" smtClean="0"/>
              <a:pPr>
                <a:defRPr/>
              </a:pPr>
              <a:t>1</a:t>
            </a:fld>
            <a:endParaRPr lang="zh-CN" altLang="en-US"/>
          </a:p>
        </p:txBody>
      </p:sp>
    </p:spTree>
    <p:extLst>
      <p:ext uri="{BB962C8B-B14F-4D97-AF65-F5344CB8AC3E}">
        <p14:creationId xmlns="" xmlns:p14="http://schemas.microsoft.com/office/powerpoint/2010/main" val="381246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a:lstStyle/>
          <a:p>
            <a:pPr defTabSz="987425"/>
            <a:fld id="{BCFE9C15-CF8E-4DC4-A280-E98E8658996A}" type="slidenum">
              <a:rPr lang="zh-CN" altLang="en-US" smtClean="0"/>
              <a:pPr defTabSz="987425"/>
              <a:t>2</a:t>
            </a:fld>
            <a:endParaRPr lang="en-US" altLang="zh-CN" smtClean="0"/>
          </a:p>
        </p:txBody>
      </p:sp>
      <p:sp>
        <p:nvSpPr>
          <p:cNvPr id="115715" name="Rectangle 2"/>
          <p:cNvSpPr>
            <a:spLocks noGrp="1" noRot="1" noChangeAspect="1" noTextEdit="1"/>
          </p:cNvSpPr>
          <p:nvPr>
            <p:ph type="sldImg"/>
          </p:nvPr>
        </p:nvSpPr>
        <p:spPr bwMode="auto">
          <a:xfrm>
            <a:off x="1141413" y="685800"/>
            <a:ext cx="4575175" cy="3432175"/>
          </a:xfrm>
          <a:noFill/>
          <a:ln>
            <a:solidFill>
              <a:srgbClr val="000000"/>
            </a:solidFill>
            <a:miter lim="800000"/>
            <a:headEnd/>
            <a:tailEnd/>
          </a:ln>
        </p:spPr>
      </p:sp>
      <p:sp>
        <p:nvSpPr>
          <p:cNvPr id="115716" name="Rectangle 3"/>
          <p:cNvSpPr>
            <a:spLocks noGrp="1"/>
          </p:cNvSpPr>
          <p:nvPr>
            <p:ph type="body" idx="1"/>
          </p:nvPr>
        </p:nvSpPr>
        <p:spPr bwMode="auto">
          <a:xfrm>
            <a:off x="688975" y="4343400"/>
            <a:ext cx="5480050" cy="4114800"/>
          </a:xfrm>
          <a:noFill/>
        </p:spPr>
        <p:txBody>
          <a:bodyPr wrap="square" lIns="95517" tIns="47757" rIns="95517" bIns="47757" numCol="1" anchor="t" anchorCtr="0" compatLnSpc="1">
            <a:prstTxWarp prst="textNoShape">
              <a:avLst/>
            </a:prstTxWarp>
          </a:bodyPr>
          <a:lstStyle/>
          <a:p>
            <a:fld id="{34504DF6-C534-4BBC-A010-A699DAFFD721}" type="slidenum">
              <a:rPr lang="zh-CN" altLang="en-US" smtClean="0"/>
              <a:pPr/>
              <a:t>2</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hape 573"/>
          <p:cNvSpPr>
            <a:spLocks noGrp="1" noRot="1" noChangeAspect="1" noTextEdit="1"/>
          </p:cNvSpPr>
          <p:nvPr>
            <p:ph type="sldImg"/>
          </p:nvPr>
        </p:nvSpPr>
        <p:spPr bwMode="auto">
          <a:noFill/>
          <a:ln>
            <a:solidFill>
              <a:srgbClr val="000000"/>
            </a:solidFill>
            <a:miter lim="800000"/>
            <a:headEnd/>
            <a:tailEnd/>
          </a:ln>
        </p:spPr>
      </p:sp>
      <p:sp>
        <p:nvSpPr>
          <p:cNvPr id="116739" name="Shape 574"/>
          <p:cNvSpPr>
            <a:spLocks noGrp="1"/>
          </p:cNvSpPr>
          <p:nvPr>
            <p:ph type="body" sz="quarter" idx="1"/>
          </p:nvPr>
        </p:nvSpPr>
        <p:spPr bwMode="auto">
          <a:noFill/>
        </p:spPr>
        <p:txBody>
          <a:bodyPr wrap="square" numCol="1" anchor="t" anchorCtr="0" compatLnSpc="1">
            <a:prstTxWarp prst="textNoShape">
              <a:avLst/>
            </a:prstTxWarp>
          </a:bodyPr>
          <a:lstStyle/>
          <a:p>
            <a:pPr defTabSz="912813"/>
            <a:r>
              <a:rPr lang="en-US" sz="1800" smtClean="0">
                <a:latin typeface="Arial" pitchFamily="34" charset="0"/>
                <a:cs typeface="Arial" pitchFamily="34" charset="0"/>
                <a:sym typeface="Arial" pitchFamily="34" charset="0"/>
              </a:rPr>
              <a:t>MDSC: myeloid derived suppressor cells</a:t>
            </a:r>
            <a:endParaRPr lang="en-US" sz="1800" smtClean="0">
              <a:ea typeface="Calibri" pitchFamily="34" charset="0"/>
              <a:cs typeface="Calibri" pitchFamily="34" charset="0"/>
              <a:sym typeface="Calibri" pitchFamily="34" charset="0"/>
            </a:endParaRPr>
          </a:p>
          <a:p>
            <a:pPr defTabSz="912813"/>
            <a:r>
              <a:rPr lang="en-US" sz="1800" smtClean="0">
                <a:latin typeface="Arial" pitchFamily="34" charset="0"/>
                <a:cs typeface="Arial" pitchFamily="34" charset="0"/>
                <a:sym typeface="Arial" pitchFamily="34" charset="0"/>
              </a:rPr>
              <a:t>In this study normal splenocytes were labeled with CFSE. Each time cells divide, the fluorescent intensity will decrease by half since they are equally divided into the daughter cells. Anti-CD3 induced cell proliferation indicated by the appearance of peaks of lower intensity, the addition of splenocytes from 4T1 model (as a source of MDSCs) completely inhibited the anti-CD3 induced proliferation.</a:t>
            </a:r>
            <a:endParaRPr lang="en-US" sz="1800" smtClean="0">
              <a:ea typeface="Calibri" pitchFamily="34" charset="0"/>
              <a:cs typeface="Calibri" pitchFamily="34" charset="0"/>
              <a:sym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hape 573"/>
          <p:cNvSpPr>
            <a:spLocks noGrp="1" noRot="1" noChangeAspect="1" noTextEdit="1"/>
          </p:cNvSpPr>
          <p:nvPr>
            <p:ph type="sldImg"/>
          </p:nvPr>
        </p:nvSpPr>
        <p:spPr bwMode="auto">
          <a:noFill/>
          <a:ln>
            <a:solidFill>
              <a:srgbClr val="000000"/>
            </a:solidFill>
            <a:miter lim="800000"/>
            <a:headEnd/>
            <a:tailEnd/>
          </a:ln>
        </p:spPr>
      </p:sp>
      <p:sp>
        <p:nvSpPr>
          <p:cNvPr id="117763" name="Shape 574"/>
          <p:cNvSpPr>
            <a:spLocks noGrp="1"/>
          </p:cNvSpPr>
          <p:nvPr>
            <p:ph type="body" sz="quarter" idx="1"/>
          </p:nvPr>
        </p:nvSpPr>
        <p:spPr bwMode="auto">
          <a:noFill/>
        </p:spPr>
        <p:txBody>
          <a:bodyPr wrap="square" numCol="1" anchor="t" anchorCtr="0" compatLnSpc="1">
            <a:prstTxWarp prst="textNoShape">
              <a:avLst/>
            </a:prstTxWarp>
          </a:bodyPr>
          <a:lstStyle/>
          <a:p>
            <a:r>
              <a:rPr lang="en-US" altLang="zh-CN" smtClean="0">
                <a:latin typeface="Arial" pitchFamily="34" charset="0"/>
                <a:cs typeface="Arial" pitchFamily="34" charset="0"/>
                <a:sym typeface="Arial" pitchFamily="34" charset="0"/>
              </a:rPr>
              <a:t>MDSC: myeloid derived suppressor cells</a:t>
            </a:r>
            <a:endParaRPr lang="en-US" altLang="zh-CN" smtClean="0">
              <a:cs typeface="Calibri" pitchFamily="34" charset="0"/>
              <a:sym typeface="Calibri" pitchFamily="34" charset="0"/>
            </a:endParaRPr>
          </a:p>
          <a:p>
            <a:r>
              <a:rPr lang="en-US" altLang="zh-CN" smtClean="0">
                <a:latin typeface="Arial" pitchFamily="34" charset="0"/>
                <a:cs typeface="Arial" pitchFamily="34" charset="0"/>
                <a:sym typeface="Arial" pitchFamily="34" charset="0"/>
              </a:rPr>
              <a:t>In this study normal splenocytes were labeled with CFSE. Each time cells divide, the fluorescent intensity will decrease by half since they are equally divided into the daughter cells. Anti-CD3 induced cell proliferation indicated by the appearance of peaks of lower intensity, the addition of splenocytes from 4T1 model (as a source of MDSCs) completely inhibited the anti-CD3 induced proliferation.</a:t>
            </a:r>
            <a:endParaRPr lang="en-US" altLang="zh-CN" smtClean="0">
              <a:cs typeface="Calibri" pitchFamily="34" charset="0"/>
              <a:sym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zh-CN" smtClean="0"/>
              <a:t>These are non-specific stimulations that will activate most T cells (anti-CD3 and Con A) or B cells (LPS).</a:t>
            </a:r>
          </a:p>
        </p:txBody>
      </p:sp>
      <p:sp>
        <p:nvSpPr>
          <p:cNvPr id="118788" name="Slide Number Placeholder 3"/>
          <p:cNvSpPr>
            <a:spLocks noGrp="1"/>
          </p:cNvSpPr>
          <p:nvPr>
            <p:ph type="sldNum" sz="quarter" idx="5"/>
          </p:nvPr>
        </p:nvSpPr>
        <p:spPr bwMode="auto">
          <a:noFill/>
          <a:ln>
            <a:miter lim="800000"/>
            <a:headEnd/>
            <a:tailEnd/>
          </a:ln>
        </p:spPr>
        <p:txBody>
          <a:bodyPr/>
          <a:lstStyle/>
          <a:p>
            <a:fld id="{FD50AA97-7E1A-486F-BB9F-078D44822B8B}" type="slidenum">
              <a:rPr lang="en-US" altLang="zh-CN" smtClean="0"/>
              <a:pPr/>
              <a:t>43</a:t>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a:lstStyle/>
          <a:p>
            <a:fld id="{6EC7B937-88FC-498A-97C6-7BBBAD125789}" type="slidenum">
              <a:rPr lang="en-US" smtClean="0"/>
              <a:pPr/>
              <a:t>70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zh-CN" smtClean="0"/>
          </a:p>
        </p:txBody>
      </p:sp>
      <p:sp>
        <p:nvSpPr>
          <p:cNvPr id="120836" name="Slide Number Placeholder 3"/>
          <p:cNvSpPr>
            <a:spLocks noGrp="1"/>
          </p:cNvSpPr>
          <p:nvPr>
            <p:ph type="sldNum" sz="quarter" idx="5"/>
          </p:nvPr>
        </p:nvSpPr>
        <p:spPr bwMode="auto">
          <a:noFill/>
          <a:ln>
            <a:miter lim="800000"/>
            <a:headEnd/>
            <a:tailEnd/>
          </a:ln>
        </p:spPr>
        <p:txBody>
          <a:bodyPr/>
          <a:lstStyle/>
          <a:p>
            <a:fld id="{1A78663D-0F9D-40F1-90C2-4CC212D47E3D}" type="slidenum">
              <a:rPr lang="en-US" altLang="zh-CN" smtClean="0"/>
              <a:pPr/>
              <a:t>72</a:t>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zh-CN" smtClean="0"/>
              <a:t>Biacore is a high performance system for analysis of biomolecular interactions, based on surface plasmon resonance (SPR) technology</a:t>
            </a:r>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122884" name="Slide Number Placeholder 3"/>
          <p:cNvSpPr>
            <a:spLocks noGrp="1"/>
          </p:cNvSpPr>
          <p:nvPr>
            <p:ph type="sldNum" sz="quarter" idx="5"/>
          </p:nvPr>
        </p:nvSpPr>
        <p:spPr bwMode="auto">
          <a:noFill/>
          <a:ln>
            <a:miter lim="800000"/>
            <a:headEnd/>
            <a:tailEnd/>
          </a:ln>
        </p:spPr>
        <p:txBody>
          <a:bodyPr/>
          <a:lstStyle/>
          <a:p>
            <a:fld id="{3F64C107-CEE6-4091-B641-E716800558E8}" type="slidenum">
              <a:rPr lang="zh-CN" altLang="en-US" smtClean="0"/>
              <a:pPr/>
              <a:t>87</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3887"/>
          <a:stretch>
            <a:fillRect/>
          </a:stretch>
        </p:blipFill>
        <p:spPr bwMode="auto">
          <a:xfrm>
            <a:off x="0" y="-231775"/>
            <a:ext cx="9144000" cy="70897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651125" y="6019800"/>
            <a:ext cx="3384550" cy="561975"/>
          </a:xfrm>
          <a:prstGeom prst="rect">
            <a:avLst/>
          </a:prstGeom>
          <a:noFill/>
          <a:ln w="9525">
            <a:noFill/>
            <a:miter lim="800000"/>
            <a:headEnd/>
            <a:tailEnd/>
          </a:ln>
        </p:spPr>
      </p:pic>
      <p:sp>
        <p:nvSpPr>
          <p:cNvPr id="10" name="Title 1"/>
          <p:cNvSpPr>
            <a:spLocks noGrp="1"/>
          </p:cNvSpPr>
          <p:nvPr>
            <p:ph type="ctrTitle"/>
          </p:nvPr>
        </p:nvSpPr>
        <p:spPr>
          <a:xfrm>
            <a:off x="457200" y="228602"/>
            <a:ext cx="7772400" cy="1470025"/>
          </a:xfrm>
        </p:spPr>
        <p:txBody>
          <a:bodyPr/>
          <a:lstStyle>
            <a:lvl1pPr algn="l">
              <a:defRPr sz="3525">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1" name="Subtitle 2"/>
          <p:cNvSpPr>
            <a:spLocks noGrp="1"/>
          </p:cNvSpPr>
          <p:nvPr>
            <p:ph type="subTitle" idx="1"/>
          </p:nvPr>
        </p:nvSpPr>
        <p:spPr>
          <a:xfrm>
            <a:off x="457200" y="1698625"/>
            <a:ext cx="6248400" cy="838200"/>
          </a:xfrm>
        </p:spPr>
        <p:txBody>
          <a:bodyPr/>
          <a:lstStyle>
            <a:lvl1pPr marL="0" indent="0" algn="l">
              <a:buNone/>
              <a:defRPr sz="165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6" name="Rectangle 5"/>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B5D8DA53-3FF4-4E76-A595-52D95FFDBA89}" type="slidenum">
              <a:rPr lang="en-US" altLang="en-US" sz="1000">
                <a:latin typeface="Verdana" pitchFamily="34" charset="0"/>
              </a:rPr>
              <a:pPr algn="ctr"/>
              <a:t>‹#›</a:t>
            </a:fld>
            <a:endParaRPr lang="en-US" altLang="en-US" sz="1000">
              <a:latin typeface="Verdana"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1500" b="1">
                <a:solidFill>
                  <a:srgbClr val="F7903B"/>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5" name="Rectangle 10"/>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6" name="TextBox 5"/>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7464568A-9D88-46A8-889E-8EDDDE7A1F12}" type="slidenum">
              <a:rPr lang="en-US" altLang="en-US" sz="1000">
                <a:latin typeface="Verdana" pitchFamily="34" charset="0"/>
              </a:rPr>
              <a:pPr algn="ctr"/>
              <a:t>‹#›</a:t>
            </a:fld>
            <a:endParaRPr lang="en-US" altLang="en-US" sz="1000">
              <a:latin typeface="Verdana"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3" name="Vertical Text Placeholder 2"/>
          <p:cNvSpPr>
            <a:spLocks noGrp="1"/>
          </p:cNvSpPr>
          <p:nvPr>
            <p:ph type="body" orient="vert" idx="1"/>
          </p:nvPr>
        </p:nvSpPr>
        <p:spPr>
          <a:xfrm>
            <a:off x="228600" y="1136653"/>
            <a:ext cx="8610600" cy="4989513"/>
          </a:xfrm>
        </p:spPr>
        <p:txBody>
          <a:bodyPr vert="eaVert"/>
          <a:lstStyle>
            <a:lvl1pPr>
              <a:buClr>
                <a:srgbClr val="F7903B"/>
              </a:buClr>
              <a:defRPr/>
            </a:lvl1pPr>
            <a:lvl2pPr>
              <a:buClr>
                <a:srgbClr val="F7903B"/>
              </a:buClr>
              <a:defRPr/>
            </a:lvl2pPr>
            <a:lvl3pPr>
              <a:buClr>
                <a:srgbClr val="F7903B"/>
              </a:buClr>
              <a:defRPr/>
            </a:lvl3pPr>
            <a:lvl4pPr>
              <a:buClr>
                <a:srgbClr val="F7903B"/>
              </a:buClr>
              <a:defRPr/>
            </a:lvl4pPr>
            <a:lvl5pPr>
              <a:buClr>
                <a:srgbClr val="F7903B"/>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228600" y="0"/>
            <a:ext cx="8610600" cy="914400"/>
          </a:xfrm>
        </p:spPr>
        <p:txBody>
          <a:bodyPr/>
          <a:lstStyle>
            <a:lvl1pPr algn="l">
              <a:defRPr sz="2100" b="1" i="0">
                <a:solidFill>
                  <a:srgbClr val="0F385A"/>
                </a:solidFill>
                <a:effectLst/>
              </a:defRPr>
            </a:lvl1p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5" name="Rectangle 10"/>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6" name="TextBox 5"/>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8E86EB9C-BF9D-4957-A87B-C46E2BC3CD34}" type="slidenum">
              <a:rPr lang="en-US" altLang="en-US" sz="1000">
                <a:latin typeface="Verdana" pitchFamily="34" charset="0"/>
              </a:rPr>
              <a:pPr algn="ctr"/>
              <a:t>‹#›</a:t>
            </a:fld>
            <a:endParaRPr lang="en-US" altLang="en-US" sz="1000">
              <a:latin typeface="Verdana"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2" name="Vertical Title 1"/>
          <p:cNvSpPr>
            <a:spLocks noGrp="1"/>
          </p:cNvSpPr>
          <p:nvPr>
            <p:ph type="title" orient="vert"/>
          </p:nvPr>
        </p:nvSpPr>
        <p:spPr>
          <a:xfrm>
            <a:off x="6629400" y="274644"/>
            <a:ext cx="2057400" cy="5851525"/>
          </a:xfrm>
        </p:spPr>
        <p:txBody>
          <a:bodyPr vert="eaVert"/>
          <a:lstStyle>
            <a:lvl1pPr>
              <a:defRPr b="1">
                <a:effectLs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4"/>
            <a:ext cx="6019800" cy="5851525"/>
          </a:xfrm>
        </p:spPr>
        <p:txBody>
          <a:bodyPr vert="eaVert"/>
          <a:lstStyle>
            <a:lvl1pPr>
              <a:buClr>
                <a:srgbClr val="F7903B"/>
              </a:buClr>
              <a:defRPr/>
            </a:lvl1pPr>
            <a:lvl2pPr>
              <a:buClr>
                <a:srgbClr val="F7903B"/>
              </a:buClr>
              <a:defRPr/>
            </a:lvl2pPr>
            <a:lvl3pPr>
              <a:buClr>
                <a:srgbClr val="F7903B"/>
              </a:buClr>
              <a:defRPr/>
            </a:lvl3pPr>
            <a:lvl4pPr>
              <a:buClr>
                <a:srgbClr val="F7903B"/>
              </a:buClr>
              <a:defRPr/>
            </a:lvl4pPr>
            <a:lvl5pPr>
              <a:buClr>
                <a:srgbClr val="F7903B"/>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cstate="print"/>
          <a:srcRect/>
          <a:stretch>
            <a:fillRect/>
          </a:stretch>
        </p:blipFill>
        <p:spPr bwMode="auto">
          <a:xfrm>
            <a:off x="5711825" y="2895600"/>
            <a:ext cx="3432175" cy="2457450"/>
          </a:xfrm>
          <a:prstGeom prst="rect">
            <a:avLst/>
          </a:prstGeom>
          <a:noFill/>
          <a:ln w="9525">
            <a:noFill/>
            <a:miter lim="800000"/>
            <a:headEnd/>
            <a:tailEnd/>
          </a:ln>
        </p:spPr>
      </p:pic>
      <p:pic>
        <p:nvPicPr>
          <p:cNvPr id="5" name="Picture 7"/>
          <p:cNvPicPr>
            <a:picLocks noChangeAspect="1" noChangeArrowheads="1"/>
          </p:cNvPicPr>
          <p:nvPr userDrawn="1"/>
        </p:nvPicPr>
        <p:blipFill>
          <a:blip r:embed="rId3" cstate="print"/>
          <a:srcRect/>
          <a:stretch>
            <a:fillRect/>
          </a:stretch>
        </p:blipFill>
        <p:spPr bwMode="auto">
          <a:xfrm>
            <a:off x="2819400" y="2895600"/>
            <a:ext cx="2981325" cy="2457450"/>
          </a:xfrm>
          <a:prstGeom prst="rect">
            <a:avLst/>
          </a:prstGeom>
          <a:noFill/>
          <a:ln w="9525">
            <a:noFill/>
            <a:miter lim="800000"/>
            <a:headEnd/>
            <a:tailEnd/>
          </a:ln>
        </p:spPr>
      </p:pic>
      <p:pic>
        <p:nvPicPr>
          <p:cNvPr id="6" name="Picture 8"/>
          <p:cNvPicPr>
            <a:picLocks noChangeAspect="1" noChangeArrowheads="1"/>
          </p:cNvPicPr>
          <p:nvPr userDrawn="1"/>
        </p:nvPicPr>
        <p:blipFill>
          <a:blip r:embed="rId4" cstate="print"/>
          <a:srcRect t="16556" b="14459"/>
          <a:stretch>
            <a:fillRect/>
          </a:stretch>
        </p:blipFill>
        <p:spPr bwMode="auto">
          <a:xfrm>
            <a:off x="0" y="2895600"/>
            <a:ext cx="2830513" cy="2457450"/>
          </a:xfrm>
          <a:prstGeom prst="rect">
            <a:avLst/>
          </a:prstGeom>
          <a:noFill/>
          <a:ln w="9525">
            <a:noFill/>
            <a:miter lim="800000"/>
            <a:headEnd/>
            <a:tailEnd/>
          </a:ln>
        </p:spPr>
      </p:pic>
      <p:pic>
        <p:nvPicPr>
          <p:cNvPr id="7" name="Picture 2" descr="E:\VI\logo-2014-dedicated-curve.gif"/>
          <p:cNvPicPr>
            <a:picLocks noChangeAspect="1" noChangeArrowheads="1"/>
          </p:cNvPicPr>
          <p:nvPr userDrawn="1"/>
        </p:nvPicPr>
        <p:blipFill>
          <a:blip r:embed="rId5" cstate="print"/>
          <a:srcRect/>
          <a:stretch>
            <a:fillRect/>
          </a:stretch>
        </p:blipFill>
        <p:spPr bwMode="auto">
          <a:xfrm>
            <a:off x="6934200" y="6319838"/>
            <a:ext cx="1974850" cy="461962"/>
          </a:xfrm>
          <a:prstGeom prst="rect">
            <a:avLst/>
          </a:prstGeom>
          <a:noFill/>
          <a:ln w="9525">
            <a:noFill/>
            <a:miter lim="800000"/>
            <a:headEnd/>
            <a:tailEnd/>
          </a:ln>
        </p:spPr>
      </p:pic>
      <p:sp>
        <p:nvSpPr>
          <p:cNvPr id="2" name="Title 1"/>
          <p:cNvSpPr>
            <a:spLocks noGrp="1"/>
          </p:cNvSpPr>
          <p:nvPr>
            <p:ph type="ctrTitle"/>
          </p:nvPr>
        </p:nvSpPr>
        <p:spPr>
          <a:xfrm>
            <a:off x="1219200" y="457200"/>
            <a:ext cx="7772400" cy="1470025"/>
          </a:xfrm>
        </p:spPr>
        <p:txBody>
          <a:bodyPr/>
          <a:lstStyle>
            <a:lvl1pPr algn="r">
              <a:defRPr sz="4700">
                <a:solidFill>
                  <a:srgbClr val="005B9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743200" y="1905000"/>
            <a:ext cx="6248400" cy="838200"/>
          </a:xfrm>
        </p:spPr>
        <p:txBody>
          <a:bodyPr/>
          <a:lstStyle>
            <a:lvl1pPr marL="0" indent="0" algn="r">
              <a:buNone/>
              <a:defRPr sz="2200" b="1">
                <a:solidFill>
                  <a:srgbClr val="005B9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0456BF70-7E60-42C7-811F-8E0D6C55AFBC}" type="datetime1">
              <a:rPr lang="en-US" altLang="zh-CN"/>
              <a:pPr>
                <a:defRPr/>
              </a:pPr>
              <a:t>5/4/2017</a:t>
            </a:fld>
            <a:endParaRPr lang="en-US" altLang="zh-CN"/>
          </a:p>
        </p:txBody>
      </p:sp>
      <p:sp>
        <p:nvSpPr>
          <p:cNvPr id="9" name="Footer Placeholder 4"/>
          <p:cNvSpPr>
            <a:spLocks noGrp="1"/>
          </p:cNvSpPr>
          <p:nvPr>
            <p:ph type="ftr" sz="quarter" idx="11"/>
          </p:nvPr>
        </p:nvSpPr>
        <p:spPr>
          <a:xfrm>
            <a:off x="3048000" y="5349875"/>
            <a:ext cx="2895600" cy="365125"/>
          </a:xfrm>
        </p:spPr>
        <p:txBody>
          <a:bodyPr/>
          <a:lstStyle>
            <a:lvl1pPr>
              <a:defRPr sz="1400">
                <a:solidFill>
                  <a:srgbClr val="005B9E"/>
                </a:solidFill>
                <a:latin typeface="Arial" pitchFamily="34" charset="0"/>
                <a:cs typeface="Arial" pitchFamily="34" charset="0"/>
              </a:defRPr>
            </a:lvl1pPr>
          </a:lstStyle>
          <a:p>
            <a:pPr>
              <a:defRPr/>
            </a:pPr>
            <a:endParaRPr lang="en-US" altLang="zh-CN"/>
          </a:p>
        </p:txBody>
      </p:sp>
      <p:sp>
        <p:nvSpPr>
          <p:cNvPr id="10" name="Slide Number Placeholder 5"/>
          <p:cNvSpPr>
            <a:spLocks noGrp="1"/>
          </p:cNvSpPr>
          <p:nvPr>
            <p:ph type="sldNum" sz="quarter" idx="12"/>
          </p:nvPr>
        </p:nvSpPr>
        <p:spPr/>
        <p:txBody>
          <a:bodyPr/>
          <a:lstStyle>
            <a:lvl1pPr>
              <a:defRPr/>
            </a:lvl1pPr>
          </a:lstStyle>
          <a:p>
            <a:pPr>
              <a:defRPr/>
            </a:pPr>
            <a:fld id="{3058896E-FFDC-471B-85B5-21CA5195B220}"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A93B8B-080B-4871-8064-CFEFD9E417BA}"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FB902-66EF-4AC6-9072-DEFB271F61B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93B8B-080B-4871-8064-CFEFD9E417BA}"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FB902-66EF-4AC6-9072-DEFB271F61B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A93B8B-080B-4871-8064-CFEFD9E417BA}"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FB902-66EF-4AC6-9072-DEFB271F61B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A93B8B-080B-4871-8064-CFEFD9E417BA}"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FB902-66EF-4AC6-9072-DEFB271F61B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A93B8B-080B-4871-8064-CFEFD9E417BA}" type="datetimeFigureOut">
              <a:rPr lang="en-US" smtClean="0"/>
              <a:pPr/>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FB902-66EF-4AC6-9072-DEFB271F61B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A93B8B-080B-4871-8064-CFEFD9E417BA}" type="datetimeFigureOut">
              <a:rPr lang="en-US" smtClean="0"/>
              <a:pPr/>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FB902-66EF-4AC6-9072-DEFB271F61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3887"/>
          <a:stretch>
            <a:fillRect/>
          </a:stretch>
        </p:blipFill>
        <p:spPr bwMode="auto">
          <a:xfrm>
            <a:off x="0" y="-231775"/>
            <a:ext cx="9144000" cy="70897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651125" y="6019800"/>
            <a:ext cx="3384550" cy="561975"/>
          </a:xfrm>
          <a:prstGeom prst="rect">
            <a:avLst/>
          </a:prstGeom>
          <a:noFill/>
          <a:ln w="9525">
            <a:noFill/>
            <a:miter lim="800000"/>
            <a:headEnd/>
            <a:tailEnd/>
          </a:ln>
        </p:spPr>
      </p:pic>
      <p:sp>
        <p:nvSpPr>
          <p:cNvPr id="10" name="Title 1"/>
          <p:cNvSpPr>
            <a:spLocks noGrp="1"/>
          </p:cNvSpPr>
          <p:nvPr>
            <p:ph type="ctrTitle"/>
          </p:nvPr>
        </p:nvSpPr>
        <p:spPr>
          <a:xfrm>
            <a:off x="457200" y="228602"/>
            <a:ext cx="7772400" cy="1470025"/>
          </a:xfrm>
        </p:spPr>
        <p:txBody>
          <a:bodyPr/>
          <a:lstStyle>
            <a:lvl1pPr algn="l">
              <a:defRPr sz="3525">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1" name="Subtitle 2"/>
          <p:cNvSpPr>
            <a:spLocks noGrp="1"/>
          </p:cNvSpPr>
          <p:nvPr>
            <p:ph type="subTitle" idx="1"/>
          </p:nvPr>
        </p:nvSpPr>
        <p:spPr>
          <a:xfrm>
            <a:off x="457200" y="1698625"/>
            <a:ext cx="6248400" cy="838200"/>
          </a:xfrm>
        </p:spPr>
        <p:txBody>
          <a:bodyPr/>
          <a:lstStyle>
            <a:lvl1pPr marL="0" indent="0" algn="l">
              <a:buNone/>
              <a:defRPr sz="165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93B8B-080B-4871-8064-CFEFD9E417BA}" type="datetimeFigureOut">
              <a:rPr lang="en-US" smtClean="0"/>
              <a:pPr/>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FB902-66EF-4AC6-9072-DEFB271F61B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93B8B-080B-4871-8064-CFEFD9E417BA}"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FB902-66EF-4AC6-9072-DEFB271F61B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93B8B-080B-4871-8064-CFEFD9E417BA}"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FB902-66EF-4AC6-9072-DEFB271F61B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93B8B-080B-4871-8064-CFEFD9E417BA}"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FB902-66EF-4AC6-9072-DEFB271F61B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93B8B-080B-4871-8064-CFEFD9E417BA}"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FB902-66EF-4AC6-9072-DEFB271F61B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3887"/>
          <a:stretch>
            <a:fillRect/>
          </a:stretch>
        </p:blipFill>
        <p:spPr bwMode="auto">
          <a:xfrm>
            <a:off x="0" y="-231775"/>
            <a:ext cx="9144000" cy="70897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651125" y="6019800"/>
            <a:ext cx="3384550" cy="561975"/>
          </a:xfrm>
          <a:prstGeom prst="rect">
            <a:avLst/>
          </a:prstGeom>
          <a:noFill/>
          <a:ln w="9525">
            <a:noFill/>
            <a:miter lim="800000"/>
            <a:headEnd/>
            <a:tailEnd/>
          </a:ln>
        </p:spPr>
      </p:pic>
      <p:sp>
        <p:nvSpPr>
          <p:cNvPr id="10" name="Title 1"/>
          <p:cNvSpPr>
            <a:spLocks noGrp="1"/>
          </p:cNvSpPr>
          <p:nvPr>
            <p:ph type="ctrTitle"/>
          </p:nvPr>
        </p:nvSpPr>
        <p:spPr>
          <a:xfrm>
            <a:off x="457200" y="228602"/>
            <a:ext cx="7772400" cy="1470025"/>
          </a:xfrm>
        </p:spPr>
        <p:txBody>
          <a:bodyPr/>
          <a:lstStyle>
            <a:lvl1pPr algn="l">
              <a:defRPr sz="3525">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1" name="Subtitle 2"/>
          <p:cNvSpPr>
            <a:spLocks noGrp="1"/>
          </p:cNvSpPr>
          <p:nvPr>
            <p:ph type="subTitle" idx="1"/>
          </p:nvPr>
        </p:nvSpPr>
        <p:spPr>
          <a:xfrm>
            <a:off x="457200" y="1698625"/>
            <a:ext cx="6248400" cy="838200"/>
          </a:xfrm>
        </p:spPr>
        <p:txBody>
          <a:bodyPr/>
          <a:lstStyle>
            <a:lvl1pPr marL="0" indent="0" algn="l">
              <a:buNone/>
              <a:defRPr sz="165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3887"/>
          <a:stretch>
            <a:fillRect/>
          </a:stretch>
        </p:blipFill>
        <p:spPr bwMode="auto">
          <a:xfrm>
            <a:off x="0" y="-231775"/>
            <a:ext cx="9144000" cy="70897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651125" y="6019800"/>
            <a:ext cx="3384550" cy="561975"/>
          </a:xfrm>
          <a:prstGeom prst="rect">
            <a:avLst/>
          </a:prstGeom>
          <a:noFill/>
          <a:ln w="9525">
            <a:noFill/>
            <a:miter lim="800000"/>
            <a:headEnd/>
            <a:tailEnd/>
          </a:ln>
        </p:spPr>
      </p:pic>
      <p:sp>
        <p:nvSpPr>
          <p:cNvPr id="10" name="Title 1"/>
          <p:cNvSpPr>
            <a:spLocks noGrp="1"/>
          </p:cNvSpPr>
          <p:nvPr>
            <p:ph type="ctrTitle"/>
          </p:nvPr>
        </p:nvSpPr>
        <p:spPr>
          <a:xfrm>
            <a:off x="457200" y="228602"/>
            <a:ext cx="7772400" cy="1470025"/>
          </a:xfrm>
        </p:spPr>
        <p:txBody>
          <a:bodyPr/>
          <a:lstStyle>
            <a:lvl1pPr algn="l">
              <a:defRPr sz="3525">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1" name="Subtitle 2"/>
          <p:cNvSpPr>
            <a:spLocks noGrp="1"/>
          </p:cNvSpPr>
          <p:nvPr>
            <p:ph type="subTitle" idx="1"/>
          </p:nvPr>
        </p:nvSpPr>
        <p:spPr>
          <a:xfrm>
            <a:off x="457200" y="1698625"/>
            <a:ext cx="6248400" cy="838200"/>
          </a:xfrm>
        </p:spPr>
        <p:txBody>
          <a:bodyPr/>
          <a:lstStyle>
            <a:lvl1pPr marL="0" indent="0" algn="l">
              <a:buNone/>
              <a:defRPr sz="165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5" name="Rectangle 10"/>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7" name="TextBox 6"/>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81F371B9-3654-46E0-A41D-43A5B0AB4918}" type="slidenum">
              <a:rPr lang="en-US" altLang="en-US" sz="1000">
                <a:latin typeface="Verdana" pitchFamily="34" charset="0"/>
              </a:rPr>
              <a:pPr algn="ctr"/>
              <a:t>‹#›</a:t>
            </a:fld>
            <a:endParaRPr lang="en-US" altLang="en-US" sz="1000">
              <a:latin typeface="Verdana" pitchFamily="34" charset="0"/>
            </a:endParaRPr>
          </a:p>
        </p:txBody>
      </p:sp>
      <p:sp>
        <p:nvSpPr>
          <p:cNvPr id="2" name="Title 1"/>
          <p:cNvSpPr>
            <a:spLocks noGrp="1"/>
          </p:cNvSpPr>
          <p:nvPr>
            <p:ph type="title"/>
          </p:nvPr>
        </p:nvSpPr>
        <p:spPr>
          <a:xfrm>
            <a:off x="228600" y="0"/>
            <a:ext cx="8610600" cy="914400"/>
          </a:xfrm>
        </p:spPr>
        <p:txBody>
          <a:bodyPr/>
          <a:lstStyle>
            <a:lvl1pPr algn="l">
              <a:defRPr sz="2100" b="1" i="0">
                <a:solidFill>
                  <a:srgbClr val="0F385A"/>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69310"/>
            <a:ext cx="8610600" cy="4920343"/>
          </a:xfrm>
        </p:spPr>
        <p:txBody>
          <a:bodyPr/>
          <a:lstStyle>
            <a:lvl1pPr>
              <a:buClr>
                <a:srgbClr val="F7903B"/>
              </a:buClr>
              <a:defRPr sz="2100">
                <a:latin typeface="Verdana" panose="020B0604030504040204" pitchFamily="34" charset="0"/>
                <a:ea typeface="Verdana" panose="020B0604030504040204" pitchFamily="34" charset="0"/>
                <a:cs typeface="Verdana" panose="020B0604030504040204" pitchFamily="34" charset="0"/>
              </a:defRPr>
            </a:lvl1pPr>
            <a:lvl2pPr>
              <a:buClr>
                <a:srgbClr val="F7903B"/>
              </a:buClr>
              <a:defRPr sz="1800">
                <a:latin typeface="Verdana" panose="020B0604030504040204" pitchFamily="34" charset="0"/>
                <a:ea typeface="Verdana" panose="020B0604030504040204" pitchFamily="34" charset="0"/>
                <a:cs typeface="Verdana" panose="020B0604030504040204" pitchFamily="34" charset="0"/>
              </a:defRPr>
            </a:lvl2pPr>
            <a:lvl3pPr>
              <a:buClr>
                <a:srgbClr val="F7903B"/>
              </a:buClr>
              <a:defRPr sz="1500">
                <a:latin typeface="Verdana" panose="020B0604030504040204" pitchFamily="34" charset="0"/>
                <a:ea typeface="Verdana" panose="020B0604030504040204" pitchFamily="34" charset="0"/>
                <a:cs typeface="Verdana" panose="020B0604030504040204" pitchFamily="34" charset="0"/>
              </a:defRPr>
            </a:lvl3pPr>
            <a:lvl4pPr>
              <a:buClr>
                <a:srgbClr val="F7903B"/>
              </a:buClr>
              <a:defRPr sz="1350">
                <a:latin typeface="Verdana" panose="020B0604030504040204" pitchFamily="34" charset="0"/>
                <a:ea typeface="Verdana" panose="020B0604030504040204" pitchFamily="34" charset="0"/>
                <a:cs typeface="Verdana" panose="020B0604030504040204" pitchFamily="34" charset="0"/>
              </a:defRPr>
            </a:lvl4pPr>
            <a:lvl5pPr>
              <a:buClr>
                <a:srgbClr val="F7903B"/>
              </a:buClr>
              <a:defRPr sz="135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5" name="Slide Number Placeholder 5"/>
          <p:cNvSpPr txBox="1">
            <a:spLocks/>
          </p:cNvSpPr>
          <p:nvPr/>
        </p:nvSpPr>
        <p:spPr>
          <a:xfrm>
            <a:off x="6553200" y="6356350"/>
            <a:ext cx="2133600" cy="365125"/>
          </a:xfrm>
          <a:prstGeom prst="rect">
            <a:avLst/>
          </a:prstGeom>
        </p:spPr>
        <p:txBody>
          <a:bodyPr anchor="ctr"/>
          <a:lstStyle/>
          <a:p>
            <a:pPr algn="r" eaLnBrk="1" hangingPunct="1"/>
            <a:fld id="{92BF0085-3E4F-4A24-B3FA-1578B4B9A76D}" type="slidenum">
              <a:rPr lang="en-US" altLang="zh-CN" sz="900">
                <a:solidFill>
                  <a:srgbClr val="898989"/>
                </a:solidFill>
              </a:rPr>
              <a:pPr algn="r" eaLnBrk="1" hangingPunct="1"/>
              <a:t>‹#›</a:t>
            </a:fld>
            <a:endParaRPr lang="en-US" altLang="zh-CN" sz="900">
              <a:solidFill>
                <a:srgbClr val="898989"/>
              </a:solidFill>
            </a:endParaRPr>
          </a:p>
        </p:txBody>
      </p:sp>
      <p:sp>
        <p:nvSpPr>
          <p:cNvPr id="6" name="Rectangle 5"/>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BF4C241F-0317-4345-8B2D-6061EC9FCC1F}" type="slidenum">
              <a:rPr lang="en-US" altLang="en-US" sz="1000">
                <a:latin typeface="Verdana" pitchFamily="34" charset="0"/>
              </a:rPr>
              <a:pPr algn="ctr"/>
              <a:t>‹#›</a:t>
            </a:fld>
            <a:endParaRPr lang="en-US" altLang="en-US" sz="1000">
              <a:latin typeface="Verdana"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2" name="Title 1"/>
          <p:cNvSpPr>
            <a:spLocks noGrp="1"/>
          </p:cNvSpPr>
          <p:nvPr>
            <p:ph type="title"/>
          </p:nvPr>
        </p:nvSpPr>
        <p:spPr>
          <a:xfrm>
            <a:off x="722313" y="4406906"/>
            <a:ext cx="7772400" cy="1362075"/>
          </a:xfrm>
        </p:spPr>
        <p:txBody>
          <a:bodyPr anchor="t"/>
          <a:lstStyle>
            <a:lvl1pPr algn="l">
              <a:defRPr sz="3000" b="1" cap="a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6" name="Slide Number Placeholder 5"/>
          <p:cNvSpPr txBox="1">
            <a:spLocks/>
          </p:cNvSpPr>
          <p:nvPr/>
        </p:nvSpPr>
        <p:spPr>
          <a:xfrm>
            <a:off x="6553200" y="6356350"/>
            <a:ext cx="2133600" cy="365125"/>
          </a:xfrm>
          <a:prstGeom prst="rect">
            <a:avLst/>
          </a:prstGeom>
        </p:spPr>
        <p:txBody>
          <a:bodyPr anchor="ctr"/>
          <a:lstStyle/>
          <a:p>
            <a:pPr algn="r" eaLnBrk="1" hangingPunct="1"/>
            <a:fld id="{660E1C68-674E-4DB1-8870-600C4944B863}" type="slidenum">
              <a:rPr lang="en-US" altLang="zh-CN" sz="900">
                <a:solidFill>
                  <a:srgbClr val="898989"/>
                </a:solidFill>
              </a:rPr>
              <a:pPr algn="r" eaLnBrk="1" hangingPunct="1"/>
              <a:t>‹#›</a:t>
            </a:fld>
            <a:endParaRPr lang="en-US" altLang="zh-CN" sz="900">
              <a:solidFill>
                <a:srgbClr val="898989"/>
              </a:solidFill>
            </a:endParaRPr>
          </a:p>
        </p:txBody>
      </p:sp>
      <p:sp>
        <p:nvSpPr>
          <p:cNvPr id="7" name="Rectangle 6"/>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C0D8BBEB-A14C-4732-8EC2-411342616537}" type="slidenum">
              <a:rPr lang="en-US" altLang="en-US" sz="1000">
                <a:latin typeface="Verdana" pitchFamily="34" charset="0"/>
              </a:rPr>
              <a:pPr algn="ctr"/>
              <a:t>‹#›</a:t>
            </a:fld>
            <a:endParaRPr lang="en-US" altLang="en-US" sz="1000">
              <a:latin typeface="Verdana"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3" name="Content Placeholder 2"/>
          <p:cNvSpPr>
            <a:spLocks noGrp="1"/>
          </p:cNvSpPr>
          <p:nvPr>
            <p:ph sz="half" idx="1"/>
          </p:nvPr>
        </p:nvSpPr>
        <p:spPr>
          <a:xfrm>
            <a:off x="228600" y="1166479"/>
            <a:ext cx="4038600" cy="4872377"/>
          </a:xfrm>
        </p:spPr>
        <p:txBody>
          <a:bodyPr/>
          <a:lstStyle>
            <a:lvl1pPr>
              <a:buClr>
                <a:srgbClr val="F7903B"/>
              </a:buClr>
              <a:defRPr sz="2100"/>
            </a:lvl1pPr>
            <a:lvl2pPr>
              <a:buClr>
                <a:srgbClr val="F7903B"/>
              </a:buClr>
              <a:defRPr sz="1800"/>
            </a:lvl2pPr>
            <a:lvl3pPr>
              <a:buClr>
                <a:srgbClr val="F7903B"/>
              </a:buClr>
              <a:defRPr sz="1500"/>
            </a:lvl3pPr>
            <a:lvl4pPr>
              <a:buClr>
                <a:srgbClr val="F7903B"/>
              </a:buClr>
              <a:defRPr sz="1350"/>
            </a:lvl4pPr>
            <a:lvl5pPr>
              <a:buClr>
                <a:srgbClr val="F7903B"/>
              </a:buCl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1875" y="1188245"/>
            <a:ext cx="4038600" cy="4872377"/>
          </a:xfrm>
        </p:spPr>
        <p:txBody>
          <a:bodyPr/>
          <a:lstStyle>
            <a:lvl1pPr>
              <a:buClr>
                <a:srgbClr val="F7903B"/>
              </a:buClr>
              <a:defRPr sz="2100"/>
            </a:lvl1pPr>
            <a:lvl2pPr>
              <a:buClr>
                <a:srgbClr val="F7903B"/>
              </a:buClr>
              <a:defRPr sz="1800"/>
            </a:lvl2pPr>
            <a:lvl3pPr>
              <a:buClr>
                <a:srgbClr val="F7903B"/>
              </a:buClr>
              <a:defRPr sz="1500"/>
            </a:lvl3pPr>
            <a:lvl4pPr>
              <a:buClr>
                <a:srgbClr val="F7903B"/>
              </a:buClr>
              <a:defRPr sz="1350"/>
            </a:lvl4pPr>
            <a:lvl5pPr>
              <a:buClr>
                <a:srgbClr val="F7903B"/>
              </a:buCl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228600" y="0"/>
            <a:ext cx="8610600" cy="914400"/>
          </a:xfrm>
        </p:spPr>
        <p:txBody>
          <a:bodyPr/>
          <a:lstStyle>
            <a:lvl1pPr algn="l">
              <a:defRPr sz="2100" b="1" i="0" u="none">
                <a:solidFill>
                  <a:srgbClr val="0F385A"/>
                </a:solidFill>
                <a:effectLst/>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5" name="Rectangle 10"/>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7" name="TextBox 6"/>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C022021D-2E04-4025-8449-58BAF9D6A61E}" type="slidenum">
              <a:rPr lang="en-US" altLang="en-US" sz="1000">
                <a:latin typeface="Verdana" pitchFamily="34" charset="0"/>
              </a:rPr>
              <a:pPr algn="ctr"/>
              <a:t>‹#›</a:t>
            </a:fld>
            <a:endParaRPr lang="en-US" altLang="en-US" sz="1000">
              <a:latin typeface="Verdana" pitchFamily="34" charset="0"/>
            </a:endParaRPr>
          </a:p>
        </p:txBody>
      </p:sp>
      <p:sp>
        <p:nvSpPr>
          <p:cNvPr id="2" name="Title 1"/>
          <p:cNvSpPr>
            <a:spLocks noGrp="1"/>
          </p:cNvSpPr>
          <p:nvPr>
            <p:ph type="title"/>
          </p:nvPr>
        </p:nvSpPr>
        <p:spPr>
          <a:xfrm>
            <a:off x="228600" y="0"/>
            <a:ext cx="8610600" cy="914400"/>
          </a:xfrm>
        </p:spPr>
        <p:txBody>
          <a:bodyPr/>
          <a:lstStyle>
            <a:lvl1pPr algn="l">
              <a:defRPr sz="2100" b="1" i="0">
                <a:solidFill>
                  <a:srgbClr val="0F385A"/>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69310"/>
            <a:ext cx="8610600" cy="4920343"/>
          </a:xfrm>
        </p:spPr>
        <p:txBody>
          <a:bodyPr/>
          <a:lstStyle>
            <a:lvl1pPr>
              <a:buClr>
                <a:srgbClr val="F7903B"/>
              </a:buClr>
              <a:defRPr sz="2100">
                <a:latin typeface="Verdana" panose="020B0604030504040204" pitchFamily="34" charset="0"/>
                <a:ea typeface="Verdana" panose="020B0604030504040204" pitchFamily="34" charset="0"/>
                <a:cs typeface="Verdana" panose="020B0604030504040204" pitchFamily="34" charset="0"/>
              </a:defRPr>
            </a:lvl1pPr>
            <a:lvl2pPr>
              <a:buClr>
                <a:srgbClr val="F7903B"/>
              </a:buClr>
              <a:defRPr sz="1800">
                <a:latin typeface="Verdana" panose="020B0604030504040204" pitchFamily="34" charset="0"/>
                <a:ea typeface="Verdana" panose="020B0604030504040204" pitchFamily="34" charset="0"/>
                <a:cs typeface="Verdana" panose="020B0604030504040204" pitchFamily="34" charset="0"/>
              </a:defRPr>
            </a:lvl2pPr>
            <a:lvl3pPr>
              <a:buClr>
                <a:srgbClr val="F7903B"/>
              </a:buClr>
              <a:defRPr sz="1500">
                <a:latin typeface="Verdana" panose="020B0604030504040204" pitchFamily="34" charset="0"/>
                <a:ea typeface="Verdana" panose="020B0604030504040204" pitchFamily="34" charset="0"/>
                <a:cs typeface="Verdana" panose="020B0604030504040204" pitchFamily="34" charset="0"/>
              </a:defRPr>
            </a:lvl3pPr>
            <a:lvl4pPr>
              <a:buClr>
                <a:srgbClr val="F7903B"/>
              </a:buClr>
              <a:defRPr sz="1350">
                <a:latin typeface="Verdana" panose="020B0604030504040204" pitchFamily="34" charset="0"/>
                <a:ea typeface="Verdana" panose="020B0604030504040204" pitchFamily="34" charset="0"/>
                <a:cs typeface="Verdana" panose="020B0604030504040204" pitchFamily="34" charset="0"/>
              </a:defRPr>
            </a:lvl4pPr>
            <a:lvl5pPr>
              <a:buClr>
                <a:srgbClr val="F7903B"/>
              </a:buClr>
              <a:defRPr sz="135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8" name="Slide Number Placeholder 5"/>
          <p:cNvSpPr txBox="1">
            <a:spLocks/>
          </p:cNvSpPr>
          <p:nvPr/>
        </p:nvSpPr>
        <p:spPr>
          <a:xfrm>
            <a:off x="6553200" y="6356350"/>
            <a:ext cx="2133600" cy="365125"/>
          </a:xfrm>
          <a:prstGeom prst="rect">
            <a:avLst/>
          </a:prstGeom>
        </p:spPr>
        <p:txBody>
          <a:bodyPr anchor="ctr"/>
          <a:lstStyle/>
          <a:p>
            <a:pPr algn="r" eaLnBrk="1" hangingPunct="1"/>
            <a:fld id="{0858F9E7-EA1F-47C9-BBE5-D9A536FF03E9}" type="slidenum">
              <a:rPr lang="en-US" altLang="zh-CN" sz="900">
                <a:solidFill>
                  <a:srgbClr val="898989"/>
                </a:solidFill>
              </a:rPr>
              <a:pPr algn="r" eaLnBrk="1" hangingPunct="1"/>
              <a:t>‹#›</a:t>
            </a:fld>
            <a:endParaRPr lang="en-US" altLang="zh-CN" sz="900">
              <a:solidFill>
                <a:srgbClr val="898989"/>
              </a:solidFill>
            </a:endParaRPr>
          </a:p>
        </p:txBody>
      </p:sp>
      <p:sp>
        <p:nvSpPr>
          <p:cNvPr id="9" name="Rectangle 8"/>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9727F322-01A5-434C-AB06-66E73808F5BC}" type="slidenum">
              <a:rPr lang="en-US" altLang="en-US" sz="1000">
                <a:latin typeface="Verdana" pitchFamily="34" charset="0"/>
              </a:rPr>
              <a:pPr algn="ctr"/>
              <a:t>‹#›</a:t>
            </a:fld>
            <a:endParaRPr lang="en-US" altLang="en-US" sz="1000">
              <a:latin typeface="Verdana" pitchFamily="34" charset="0"/>
            </a:endParaRPr>
          </a:p>
        </p:txBody>
      </p:sp>
      <p:pic>
        <p:nvPicPr>
          <p:cNvPr id="11"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3" name="Text Placeholder 2"/>
          <p:cNvSpPr>
            <a:spLocks noGrp="1"/>
          </p:cNvSpPr>
          <p:nvPr>
            <p:ph type="body" idx="1"/>
          </p:nvPr>
        </p:nvSpPr>
        <p:spPr>
          <a:xfrm>
            <a:off x="228600" y="1136877"/>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28600" y="1776640"/>
            <a:ext cx="4040188" cy="4313011"/>
          </a:xfrm>
        </p:spPr>
        <p:txBody>
          <a:bodyPr/>
          <a:lstStyle>
            <a:lvl1pPr>
              <a:buClr>
                <a:srgbClr val="F7903B"/>
              </a:buClr>
              <a:defRPr sz="1800"/>
            </a:lvl1pPr>
            <a:lvl2pPr>
              <a:buClr>
                <a:srgbClr val="F7903B"/>
              </a:buClr>
              <a:defRPr sz="1500"/>
            </a:lvl2pPr>
            <a:lvl3pPr>
              <a:buClr>
                <a:srgbClr val="F7903B"/>
              </a:buClr>
              <a:defRPr sz="1350"/>
            </a:lvl3pPr>
            <a:lvl4pPr>
              <a:buClr>
                <a:srgbClr val="F7903B"/>
              </a:buClr>
              <a:defRPr sz="1200"/>
            </a:lvl4pPr>
            <a:lvl5pPr>
              <a:buClr>
                <a:srgbClr val="F7903B"/>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428" y="1136877"/>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97428" y="1776640"/>
            <a:ext cx="4041775" cy="4313011"/>
          </a:xfrm>
        </p:spPr>
        <p:txBody>
          <a:bodyPr/>
          <a:lstStyle>
            <a:lvl1pPr>
              <a:buClr>
                <a:srgbClr val="F7903B"/>
              </a:buClr>
              <a:defRPr sz="1800"/>
            </a:lvl1pPr>
            <a:lvl2pPr>
              <a:buClr>
                <a:srgbClr val="F7903B"/>
              </a:buClr>
              <a:defRPr sz="1500"/>
            </a:lvl2pPr>
            <a:lvl3pPr>
              <a:buClr>
                <a:srgbClr val="F7903B"/>
              </a:buClr>
              <a:defRPr sz="1350"/>
            </a:lvl3pPr>
            <a:lvl4pPr>
              <a:buClr>
                <a:srgbClr val="F7903B"/>
              </a:buClr>
              <a:defRPr sz="1200"/>
            </a:lvl4pPr>
            <a:lvl5pPr>
              <a:buClr>
                <a:srgbClr val="F7903B"/>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p:nvPr>
        </p:nvSpPr>
        <p:spPr>
          <a:xfrm>
            <a:off x="228600" y="0"/>
            <a:ext cx="8610600" cy="914400"/>
          </a:xfrm>
        </p:spPr>
        <p:txBody>
          <a:bodyPr/>
          <a:lstStyle>
            <a:lvl1pPr algn="l">
              <a:defRPr sz="2100" b="1" i="0">
                <a:solidFill>
                  <a:srgbClr val="0F385A"/>
                </a:solidFill>
                <a:effectLst/>
              </a:defRPr>
            </a:lvl1pPr>
          </a:lstStyle>
          <a:p>
            <a:r>
              <a:rPr lang="en-US" smtClean="0"/>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4" name="Rectangle 10"/>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5" name="TextBox 4"/>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853FC23F-6B9C-4E1D-9820-A70BD6CC870D}" type="slidenum">
              <a:rPr lang="en-US" altLang="en-US" sz="1000">
                <a:latin typeface="Verdana" pitchFamily="34" charset="0"/>
              </a:rPr>
              <a:pPr algn="ctr"/>
              <a:t>‹#›</a:t>
            </a:fld>
            <a:endParaRPr lang="en-US" altLang="en-US" sz="1000">
              <a:latin typeface="Verdana"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9" name="Title 1"/>
          <p:cNvSpPr>
            <a:spLocks noGrp="1"/>
          </p:cNvSpPr>
          <p:nvPr>
            <p:ph type="title"/>
          </p:nvPr>
        </p:nvSpPr>
        <p:spPr>
          <a:xfrm>
            <a:off x="228600" y="0"/>
            <a:ext cx="8610600" cy="914400"/>
          </a:xfrm>
        </p:spPr>
        <p:txBody>
          <a:bodyPr/>
          <a:lstStyle>
            <a:lvl1pPr algn="l">
              <a:defRPr sz="2100" b="1" i="0">
                <a:solidFill>
                  <a:srgbClr val="0F385A"/>
                </a:solidFill>
                <a:effectLst/>
              </a:defRPr>
            </a:lvl1pPr>
          </a:lstStyle>
          <a:p>
            <a:r>
              <a:rPr lang="en-US" smtClean="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3" name="Rectangle 10"/>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4" name="TextBox 3"/>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15781B5F-2958-4255-8D17-56B0D7E03836}" type="slidenum">
              <a:rPr lang="en-US" altLang="en-US" sz="1000">
                <a:latin typeface="Verdana" pitchFamily="34" charset="0"/>
              </a:rPr>
              <a:pPr algn="ctr"/>
              <a:t>‹#›</a:t>
            </a:fld>
            <a:endParaRPr lang="en-US" altLang="en-US" sz="1000">
              <a:latin typeface="Verdana"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6" name="Rectangle 5"/>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2921E458-5B94-4852-ABF5-F9CC6B1663CD}" type="slidenum">
              <a:rPr lang="en-US" altLang="en-US" sz="1000">
                <a:latin typeface="Verdana" pitchFamily="34" charset="0"/>
              </a:rPr>
              <a:pPr algn="ctr"/>
              <a:t>‹#›</a:t>
            </a:fld>
            <a:endParaRPr lang="en-US" altLang="en-US" sz="1000">
              <a:latin typeface="Verdana"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2" name="Title 1"/>
          <p:cNvSpPr>
            <a:spLocks noGrp="1"/>
          </p:cNvSpPr>
          <p:nvPr>
            <p:ph type="title"/>
          </p:nvPr>
        </p:nvSpPr>
        <p:spPr>
          <a:xfrm>
            <a:off x="457202" y="273050"/>
            <a:ext cx="3008313" cy="1162050"/>
          </a:xfrm>
        </p:spPr>
        <p:txBody>
          <a:bodyPr anchor="b"/>
          <a:lstStyle>
            <a:lvl1pPr algn="l">
              <a:defRPr sz="1500" b="1">
                <a:solidFill>
                  <a:srgbClr val="F7903B"/>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6"/>
            <a:ext cx="5111750" cy="5853113"/>
          </a:xfrm>
        </p:spPr>
        <p:txBody>
          <a:bodyPr/>
          <a:lstStyle>
            <a:lvl1pPr>
              <a:buClr>
                <a:srgbClr val="F7903B"/>
              </a:buClr>
              <a:defRPr sz="2400"/>
            </a:lvl1pPr>
            <a:lvl2pPr>
              <a:buClr>
                <a:srgbClr val="F7903B"/>
              </a:buClr>
              <a:defRPr sz="2100"/>
            </a:lvl2pPr>
            <a:lvl3pPr>
              <a:buClr>
                <a:srgbClr val="F7903B"/>
              </a:buClr>
              <a:defRPr sz="1800"/>
            </a:lvl3pPr>
            <a:lvl4pPr>
              <a:buClr>
                <a:srgbClr val="F7903B"/>
              </a:buClr>
              <a:defRPr sz="1500"/>
            </a:lvl4pPr>
            <a:lvl5pPr>
              <a:buClr>
                <a:srgbClr val="F7903B"/>
              </a:buCl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6" name="Rectangle 5"/>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3B1E6E4A-FB20-490B-98EC-4CDC42A63FF1}" type="slidenum">
              <a:rPr lang="en-US" altLang="en-US" sz="1000">
                <a:latin typeface="Verdana" pitchFamily="34" charset="0"/>
              </a:rPr>
              <a:pPr algn="ctr"/>
              <a:t>‹#›</a:t>
            </a:fld>
            <a:endParaRPr lang="en-US" altLang="en-US" sz="1000">
              <a:latin typeface="Verdana"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1500" b="1">
                <a:solidFill>
                  <a:srgbClr val="F7903B"/>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5" name="Rectangle 10"/>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6" name="TextBox 5"/>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9661BE39-F06D-40A3-A7B2-7AB3478D141F}" type="slidenum">
              <a:rPr lang="en-US" altLang="en-US" sz="1000">
                <a:latin typeface="Verdana" pitchFamily="34" charset="0"/>
              </a:rPr>
              <a:pPr algn="ctr"/>
              <a:t>‹#›</a:t>
            </a:fld>
            <a:endParaRPr lang="en-US" altLang="en-US" sz="1000">
              <a:latin typeface="Verdana"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3" name="Vertical Text Placeholder 2"/>
          <p:cNvSpPr>
            <a:spLocks noGrp="1"/>
          </p:cNvSpPr>
          <p:nvPr>
            <p:ph type="body" orient="vert" idx="1"/>
          </p:nvPr>
        </p:nvSpPr>
        <p:spPr>
          <a:xfrm>
            <a:off x="228600" y="1136653"/>
            <a:ext cx="8610600" cy="4989513"/>
          </a:xfrm>
        </p:spPr>
        <p:txBody>
          <a:bodyPr vert="eaVert"/>
          <a:lstStyle>
            <a:lvl1pPr>
              <a:buClr>
                <a:srgbClr val="F7903B"/>
              </a:buClr>
              <a:defRPr/>
            </a:lvl1pPr>
            <a:lvl2pPr>
              <a:buClr>
                <a:srgbClr val="F7903B"/>
              </a:buClr>
              <a:defRPr/>
            </a:lvl2pPr>
            <a:lvl3pPr>
              <a:buClr>
                <a:srgbClr val="F7903B"/>
              </a:buClr>
              <a:defRPr/>
            </a:lvl3pPr>
            <a:lvl4pPr>
              <a:buClr>
                <a:srgbClr val="F7903B"/>
              </a:buClr>
              <a:defRPr/>
            </a:lvl4pPr>
            <a:lvl5pPr>
              <a:buClr>
                <a:srgbClr val="F7903B"/>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228600" y="0"/>
            <a:ext cx="8610600" cy="914400"/>
          </a:xfrm>
        </p:spPr>
        <p:txBody>
          <a:bodyPr/>
          <a:lstStyle>
            <a:lvl1pPr algn="l">
              <a:defRPr sz="2100" b="1" i="0">
                <a:solidFill>
                  <a:srgbClr val="0F385A"/>
                </a:solidFill>
                <a:effectLst/>
              </a:defRPr>
            </a:lvl1pPr>
          </a:lstStyle>
          <a:p>
            <a:r>
              <a:rPr lang="en-US" smtClean="0"/>
              <a:t>Click to edit Master 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5" name="Rectangle 10"/>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6" name="TextBox 5"/>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52745658-A876-43C8-8CC5-07BE80121297}" type="slidenum">
              <a:rPr lang="en-US" altLang="en-US" sz="1000">
                <a:latin typeface="Verdana" pitchFamily="34" charset="0"/>
              </a:rPr>
              <a:pPr algn="ctr"/>
              <a:t>‹#›</a:t>
            </a:fld>
            <a:endParaRPr lang="en-US" altLang="en-US" sz="1000">
              <a:latin typeface="Verdana"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2" name="Vertical Title 1"/>
          <p:cNvSpPr>
            <a:spLocks noGrp="1"/>
          </p:cNvSpPr>
          <p:nvPr>
            <p:ph type="title" orient="vert"/>
          </p:nvPr>
        </p:nvSpPr>
        <p:spPr>
          <a:xfrm>
            <a:off x="6629400" y="274644"/>
            <a:ext cx="2057400" cy="5851525"/>
          </a:xfrm>
        </p:spPr>
        <p:txBody>
          <a:bodyPr vert="eaVert"/>
          <a:lstStyle>
            <a:lvl1pPr>
              <a:defRPr b="1">
                <a:effectLs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4"/>
            <a:ext cx="6019800" cy="5851525"/>
          </a:xfrm>
        </p:spPr>
        <p:txBody>
          <a:bodyPr vert="eaVert"/>
          <a:lstStyle>
            <a:lvl1pPr>
              <a:buClr>
                <a:srgbClr val="F7903B"/>
              </a:buClr>
              <a:defRPr/>
            </a:lvl1pPr>
            <a:lvl2pPr>
              <a:buClr>
                <a:srgbClr val="F7903B"/>
              </a:buClr>
              <a:defRPr/>
            </a:lvl2pPr>
            <a:lvl3pPr>
              <a:buClr>
                <a:srgbClr val="F7903B"/>
              </a:buClr>
              <a:defRPr/>
            </a:lvl3pPr>
            <a:lvl4pPr>
              <a:buClr>
                <a:srgbClr val="F7903B"/>
              </a:buClr>
              <a:defRPr/>
            </a:lvl4pPr>
            <a:lvl5pPr>
              <a:buClr>
                <a:srgbClr val="F7903B"/>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5" name="Slide Number Placeholder 5"/>
          <p:cNvSpPr txBox="1">
            <a:spLocks/>
          </p:cNvSpPr>
          <p:nvPr/>
        </p:nvSpPr>
        <p:spPr>
          <a:xfrm>
            <a:off x="6553200" y="6356350"/>
            <a:ext cx="2133600" cy="365125"/>
          </a:xfrm>
          <a:prstGeom prst="rect">
            <a:avLst/>
          </a:prstGeom>
        </p:spPr>
        <p:txBody>
          <a:bodyPr anchor="ctr"/>
          <a:lstStyle/>
          <a:p>
            <a:pPr algn="r" eaLnBrk="1" hangingPunct="1"/>
            <a:fld id="{F121FDED-4162-4191-AD53-A46AA1B54D3A}" type="slidenum">
              <a:rPr lang="en-US" altLang="zh-CN" sz="900">
                <a:solidFill>
                  <a:srgbClr val="898989"/>
                </a:solidFill>
              </a:rPr>
              <a:pPr algn="r" eaLnBrk="1" hangingPunct="1"/>
              <a:t>‹#›</a:t>
            </a:fld>
            <a:endParaRPr lang="en-US" altLang="zh-CN" sz="900">
              <a:solidFill>
                <a:srgbClr val="898989"/>
              </a:solidFill>
            </a:endParaRPr>
          </a:p>
        </p:txBody>
      </p:sp>
      <p:sp>
        <p:nvSpPr>
          <p:cNvPr id="6" name="Rectangle 5"/>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0A09E4E4-8433-4F57-9325-9C459AB2783F}" type="slidenum">
              <a:rPr lang="en-US" altLang="en-US" sz="1000">
                <a:latin typeface="Verdana" pitchFamily="34" charset="0"/>
              </a:rPr>
              <a:pPr algn="ctr"/>
              <a:t>‹#›</a:t>
            </a:fld>
            <a:endParaRPr lang="en-US" altLang="en-US" sz="1000">
              <a:latin typeface="Verdana"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2" name="Title 1"/>
          <p:cNvSpPr>
            <a:spLocks noGrp="1"/>
          </p:cNvSpPr>
          <p:nvPr>
            <p:ph type="title"/>
          </p:nvPr>
        </p:nvSpPr>
        <p:spPr>
          <a:xfrm>
            <a:off x="722313" y="4406906"/>
            <a:ext cx="7772400" cy="1362075"/>
          </a:xfrm>
        </p:spPr>
        <p:txBody>
          <a:bodyPr anchor="t"/>
          <a:lstStyle>
            <a:lvl1pPr algn="l">
              <a:defRPr sz="3000" b="1" cap="a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6" name="Slide Number Placeholder 5"/>
          <p:cNvSpPr txBox="1">
            <a:spLocks/>
          </p:cNvSpPr>
          <p:nvPr/>
        </p:nvSpPr>
        <p:spPr>
          <a:xfrm>
            <a:off x="6553200" y="6356350"/>
            <a:ext cx="2133600" cy="365125"/>
          </a:xfrm>
          <a:prstGeom prst="rect">
            <a:avLst/>
          </a:prstGeom>
        </p:spPr>
        <p:txBody>
          <a:bodyPr anchor="ctr"/>
          <a:lstStyle/>
          <a:p>
            <a:pPr algn="r" eaLnBrk="1" hangingPunct="1"/>
            <a:fld id="{3BEB7521-5049-4A6D-9DE2-C99F02979B63}" type="slidenum">
              <a:rPr lang="en-US" altLang="zh-CN" sz="900">
                <a:solidFill>
                  <a:srgbClr val="898989"/>
                </a:solidFill>
              </a:rPr>
              <a:pPr algn="r" eaLnBrk="1" hangingPunct="1"/>
              <a:t>‹#›</a:t>
            </a:fld>
            <a:endParaRPr lang="en-US" altLang="zh-CN" sz="900">
              <a:solidFill>
                <a:srgbClr val="898989"/>
              </a:solidFill>
            </a:endParaRPr>
          </a:p>
        </p:txBody>
      </p:sp>
      <p:sp>
        <p:nvSpPr>
          <p:cNvPr id="7" name="Rectangle 6"/>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8" name="TextBox 7"/>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E3EABE6B-F54D-4252-BB98-0373F70AD383}" type="slidenum">
              <a:rPr lang="en-US" altLang="en-US" sz="1000">
                <a:latin typeface="Verdana" pitchFamily="34" charset="0"/>
              </a:rPr>
              <a:pPr algn="ctr"/>
              <a:t>‹#›</a:t>
            </a:fld>
            <a:endParaRPr lang="en-US" altLang="en-US" sz="1000">
              <a:latin typeface="Verdana"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3" name="Content Placeholder 2"/>
          <p:cNvSpPr>
            <a:spLocks noGrp="1"/>
          </p:cNvSpPr>
          <p:nvPr>
            <p:ph sz="half" idx="1"/>
          </p:nvPr>
        </p:nvSpPr>
        <p:spPr>
          <a:xfrm>
            <a:off x="228600" y="1166479"/>
            <a:ext cx="4038600" cy="4872377"/>
          </a:xfrm>
        </p:spPr>
        <p:txBody>
          <a:bodyPr/>
          <a:lstStyle>
            <a:lvl1pPr>
              <a:buClr>
                <a:srgbClr val="F7903B"/>
              </a:buClr>
              <a:defRPr sz="2100"/>
            </a:lvl1pPr>
            <a:lvl2pPr>
              <a:buClr>
                <a:srgbClr val="F7903B"/>
              </a:buClr>
              <a:defRPr sz="1800"/>
            </a:lvl2pPr>
            <a:lvl3pPr>
              <a:buClr>
                <a:srgbClr val="F7903B"/>
              </a:buClr>
              <a:defRPr sz="1500"/>
            </a:lvl3pPr>
            <a:lvl4pPr>
              <a:buClr>
                <a:srgbClr val="F7903B"/>
              </a:buClr>
              <a:defRPr sz="1350"/>
            </a:lvl4pPr>
            <a:lvl5pPr>
              <a:buClr>
                <a:srgbClr val="F7903B"/>
              </a:buCl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41875" y="1188245"/>
            <a:ext cx="4038600" cy="4872377"/>
          </a:xfrm>
        </p:spPr>
        <p:txBody>
          <a:bodyPr/>
          <a:lstStyle>
            <a:lvl1pPr>
              <a:buClr>
                <a:srgbClr val="F7903B"/>
              </a:buClr>
              <a:defRPr sz="2100"/>
            </a:lvl1pPr>
            <a:lvl2pPr>
              <a:buClr>
                <a:srgbClr val="F7903B"/>
              </a:buClr>
              <a:defRPr sz="1800"/>
            </a:lvl2pPr>
            <a:lvl3pPr>
              <a:buClr>
                <a:srgbClr val="F7903B"/>
              </a:buClr>
              <a:defRPr sz="1500"/>
            </a:lvl3pPr>
            <a:lvl4pPr>
              <a:buClr>
                <a:srgbClr val="F7903B"/>
              </a:buClr>
              <a:defRPr sz="1350"/>
            </a:lvl4pPr>
            <a:lvl5pPr>
              <a:buClr>
                <a:srgbClr val="F7903B"/>
              </a:buCl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228600" y="0"/>
            <a:ext cx="8610600" cy="914400"/>
          </a:xfrm>
        </p:spPr>
        <p:txBody>
          <a:bodyPr/>
          <a:lstStyle>
            <a:lvl1pPr algn="l">
              <a:defRPr sz="2100" b="1" i="0" u="none">
                <a:solidFill>
                  <a:srgbClr val="0F385A"/>
                </a:solidFill>
                <a:effectLst/>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8" name="Slide Number Placeholder 5"/>
          <p:cNvSpPr txBox="1">
            <a:spLocks/>
          </p:cNvSpPr>
          <p:nvPr/>
        </p:nvSpPr>
        <p:spPr>
          <a:xfrm>
            <a:off x="6553200" y="6356350"/>
            <a:ext cx="2133600" cy="365125"/>
          </a:xfrm>
          <a:prstGeom prst="rect">
            <a:avLst/>
          </a:prstGeom>
        </p:spPr>
        <p:txBody>
          <a:bodyPr anchor="ctr"/>
          <a:lstStyle/>
          <a:p>
            <a:pPr algn="r" eaLnBrk="1" hangingPunct="1"/>
            <a:fld id="{4E4765F6-9D57-48A4-96D2-B44CBA1C65AD}" type="slidenum">
              <a:rPr lang="en-US" altLang="zh-CN" sz="900">
                <a:solidFill>
                  <a:srgbClr val="898989"/>
                </a:solidFill>
              </a:rPr>
              <a:pPr algn="r" eaLnBrk="1" hangingPunct="1"/>
              <a:t>‹#›</a:t>
            </a:fld>
            <a:endParaRPr lang="en-US" altLang="zh-CN" sz="900">
              <a:solidFill>
                <a:srgbClr val="898989"/>
              </a:solidFill>
            </a:endParaRPr>
          </a:p>
        </p:txBody>
      </p:sp>
      <p:sp>
        <p:nvSpPr>
          <p:cNvPr id="9" name="Rectangle 8"/>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10" name="TextBox 9"/>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4D9829BF-75B5-49F1-8FD1-50DBC7B5D644}" type="slidenum">
              <a:rPr lang="en-US" altLang="en-US" sz="1000">
                <a:latin typeface="Verdana" pitchFamily="34" charset="0"/>
              </a:rPr>
              <a:pPr algn="ctr"/>
              <a:t>‹#›</a:t>
            </a:fld>
            <a:endParaRPr lang="en-US" altLang="en-US" sz="1000">
              <a:latin typeface="Verdana" pitchFamily="34" charset="0"/>
            </a:endParaRPr>
          </a:p>
        </p:txBody>
      </p:sp>
      <p:pic>
        <p:nvPicPr>
          <p:cNvPr id="11"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3" name="Text Placeholder 2"/>
          <p:cNvSpPr>
            <a:spLocks noGrp="1"/>
          </p:cNvSpPr>
          <p:nvPr>
            <p:ph type="body" idx="1"/>
          </p:nvPr>
        </p:nvSpPr>
        <p:spPr>
          <a:xfrm>
            <a:off x="228600" y="1136877"/>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28600" y="1776640"/>
            <a:ext cx="4040188" cy="4313011"/>
          </a:xfrm>
        </p:spPr>
        <p:txBody>
          <a:bodyPr/>
          <a:lstStyle>
            <a:lvl1pPr>
              <a:buClr>
                <a:srgbClr val="F7903B"/>
              </a:buClr>
              <a:defRPr sz="1800"/>
            </a:lvl1pPr>
            <a:lvl2pPr>
              <a:buClr>
                <a:srgbClr val="F7903B"/>
              </a:buClr>
              <a:defRPr sz="1500"/>
            </a:lvl2pPr>
            <a:lvl3pPr>
              <a:buClr>
                <a:srgbClr val="F7903B"/>
              </a:buClr>
              <a:defRPr sz="1350"/>
            </a:lvl3pPr>
            <a:lvl4pPr>
              <a:buClr>
                <a:srgbClr val="F7903B"/>
              </a:buClr>
              <a:defRPr sz="1200"/>
            </a:lvl4pPr>
            <a:lvl5pPr>
              <a:buClr>
                <a:srgbClr val="F7903B"/>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428" y="1136877"/>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97428" y="1776640"/>
            <a:ext cx="4041775" cy="4313011"/>
          </a:xfrm>
        </p:spPr>
        <p:txBody>
          <a:bodyPr/>
          <a:lstStyle>
            <a:lvl1pPr>
              <a:buClr>
                <a:srgbClr val="F7903B"/>
              </a:buClr>
              <a:defRPr sz="1800"/>
            </a:lvl1pPr>
            <a:lvl2pPr>
              <a:buClr>
                <a:srgbClr val="F7903B"/>
              </a:buClr>
              <a:defRPr sz="1500"/>
            </a:lvl2pPr>
            <a:lvl3pPr>
              <a:buClr>
                <a:srgbClr val="F7903B"/>
              </a:buClr>
              <a:defRPr sz="1350"/>
            </a:lvl3pPr>
            <a:lvl4pPr>
              <a:buClr>
                <a:srgbClr val="F7903B"/>
              </a:buClr>
              <a:defRPr sz="1200"/>
            </a:lvl4pPr>
            <a:lvl5pPr>
              <a:buClr>
                <a:srgbClr val="F7903B"/>
              </a:buCl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p:nvPr>
        </p:nvSpPr>
        <p:spPr>
          <a:xfrm>
            <a:off x="228600" y="0"/>
            <a:ext cx="8610600" cy="914400"/>
          </a:xfrm>
        </p:spPr>
        <p:txBody>
          <a:bodyPr/>
          <a:lstStyle>
            <a:lvl1pPr algn="l">
              <a:defRPr sz="2100" b="1" i="0">
                <a:solidFill>
                  <a:srgbClr val="0F385A"/>
                </a:solidFill>
                <a:effectLst/>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4" name="Rectangle 10"/>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5" name="TextBox 4"/>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39AA3DAA-47BB-416E-91DD-06E6BFB893D7}" type="slidenum">
              <a:rPr lang="en-US" altLang="en-US" sz="1000">
                <a:latin typeface="Verdana" pitchFamily="34" charset="0"/>
              </a:rPr>
              <a:pPr algn="ctr"/>
              <a:t>‹#›</a:t>
            </a:fld>
            <a:endParaRPr lang="en-US" altLang="en-US" sz="1000">
              <a:latin typeface="Verdana"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9" name="Title 1"/>
          <p:cNvSpPr>
            <a:spLocks noGrp="1"/>
          </p:cNvSpPr>
          <p:nvPr>
            <p:ph type="title"/>
          </p:nvPr>
        </p:nvSpPr>
        <p:spPr>
          <a:xfrm>
            <a:off x="228600" y="0"/>
            <a:ext cx="8610600" cy="914400"/>
          </a:xfrm>
        </p:spPr>
        <p:txBody>
          <a:bodyPr/>
          <a:lstStyle>
            <a:lvl1pPr algn="l">
              <a:defRPr sz="2100" b="1" i="0">
                <a:solidFill>
                  <a:srgbClr val="0F385A"/>
                </a:solidFill>
                <a:effectLst/>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3" name="Rectangle 10"/>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4" name="TextBox 3"/>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A88044B6-0B48-46BC-BCC6-16CD25432A46}" type="slidenum">
              <a:rPr lang="en-US" altLang="en-US" sz="1000">
                <a:latin typeface="Verdana" pitchFamily="34" charset="0"/>
              </a:rPr>
              <a:pPr algn="ctr"/>
              <a:t>‹#›</a:t>
            </a:fld>
            <a:endParaRPr lang="en-US" altLang="en-US" sz="1000">
              <a:latin typeface="Verdana"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6" name="Rectangle 5"/>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119DDDA3-CC81-409A-A1CF-383A4D046F47}" type="slidenum">
              <a:rPr lang="en-US" altLang="en-US" sz="1000">
                <a:latin typeface="Verdana" pitchFamily="34" charset="0"/>
              </a:rPr>
              <a:pPr algn="ctr"/>
              <a:t>‹#›</a:t>
            </a:fld>
            <a:endParaRPr lang="en-US" altLang="en-US" sz="1000">
              <a:latin typeface="Verdana"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
        <p:nvSpPr>
          <p:cNvPr id="2" name="Title 1"/>
          <p:cNvSpPr>
            <a:spLocks noGrp="1"/>
          </p:cNvSpPr>
          <p:nvPr>
            <p:ph type="title"/>
          </p:nvPr>
        </p:nvSpPr>
        <p:spPr>
          <a:xfrm>
            <a:off x="457202" y="273050"/>
            <a:ext cx="3008313" cy="1162050"/>
          </a:xfrm>
        </p:spPr>
        <p:txBody>
          <a:bodyPr anchor="b"/>
          <a:lstStyle>
            <a:lvl1pPr algn="l">
              <a:defRPr sz="1500" b="1">
                <a:solidFill>
                  <a:srgbClr val="F7903B"/>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6"/>
            <a:ext cx="5111750" cy="5853113"/>
          </a:xfrm>
        </p:spPr>
        <p:txBody>
          <a:bodyPr/>
          <a:lstStyle>
            <a:lvl1pPr>
              <a:buClr>
                <a:srgbClr val="F7903B"/>
              </a:buClr>
              <a:defRPr sz="2400"/>
            </a:lvl1pPr>
            <a:lvl2pPr>
              <a:buClr>
                <a:srgbClr val="F7903B"/>
              </a:buClr>
              <a:defRPr sz="2100"/>
            </a:lvl2pPr>
            <a:lvl3pPr>
              <a:buClr>
                <a:srgbClr val="F7903B"/>
              </a:buClr>
              <a:defRPr sz="1800"/>
            </a:lvl3pPr>
            <a:lvl4pPr>
              <a:buClr>
                <a:srgbClr val="F7903B"/>
              </a:buClr>
              <a:defRPr sz="1500"/>
            </a:lvl4pPr>
            <a:lvl5pPr>
              <a:buClr>
                <a:srgbClr val="F7903B"/>
              </a:buCl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defRPr>
            </a:lvl1pPr>
          </a:lstStyle>
          <a:p>
            <a:pPr>
              <a:defRPr/>
            </a:pPr>
            <a:fld id="{77D22DE9-5E2D-4A33-BC2D-FEE3AD73AF03}" type="datetime1">
              <a:rPr lang="en-US" altLang="zh-CN" smtClean="0"/>
              <a:pPr>
                <a:defRPr/>
              </a:pPr>
              <a:t>5/4/2017</a:t>
            </a:fld>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defRPr>
            </a:lvl1pPr>
          </a:lstStyle>
          <a:p>
            <a:pPr>
              <a:defRPr/>
            </a:pPr>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2A263EE6-B491-4FB0-8F22-E814403DC89E}"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Lst>
  <p:hf hdr="0" ftr="0" dt="0"/>
  <p:txStyles>
    <p:titleStyle>
      <a:lvl1pPr algn="l" rtl="0" eaLnBrk="1" fontAlgn="base" hangingPunct="1">
        <a:spcBef>
          <a:spcPct val="0"/>
        </a:spcBef>
        <a:spcAft>
          <a:spcPct val="0"/>
        </a:spcAft>
        <a:defRPr sz="21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21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spcBef>
          <a:spcPct val="0"/>
        </a:spcBef>
        <a:spcAft>
          <a:spcPct val="0"/>
        </a:spcAft>
        <a:defRPr sz="21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spcBef>
          <a:spcPct val="0"/>
        </a:spcBef>
        <a:spcAft>
          <a:spcPct val="0"/>
        </a:spcAft>
        <a:defRPr sz="21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spcBef>
          <a:spcPct val="0"/>
        </a:spcBef>
        <a:spcAft>
          <a:spcPct val="0"/>
        </a:spcAft>
        <a:defRPr sz="21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42892" algn="ctr" rtl="0" eaLnBrk="1" fontAlgn="base" hangingPunct="1">
        <a:spcBef>
          <a:spcPct val="0"/>
        </a:spcBef>
        <a:spcAft>
          <a:spcPct val="0"/>
        </a:spcAft>
        <a:defRPr sz="3300">
          <a:solidFill>
            <a:schemeClr val="tx1"/>
          </a:solidFill>
          <a:latin typeface="Calibri" pitchFamily="34" charset="0"/>
        </a:defRPr>
      </a:lvl6pPr>
      <a:lvl7pPr marL="685783" algn="ctr" rtl="0" eaLnBrk="1" fontAlgn="base" hangingPunct="1">
        <a:spcBef>
          <a:spcPct val="0"/>
        </a:spcBef>
        <a:spcAft>
          <a:spcPct val="0"/>
        </a:spcAft>
        <a:defRPr sz="3300">
          <a:solidFill>
            <a:schemeClr val="tx1"/>
          </a:solidFill>
          <a:latin typeface="Calibri" pitchFamily="34" charset="0"/>
        </a:defRPr>
      </a:lvl7pPr>
      <a:lvl8pPr marL="1028675" algn="ctr" rtl="0" eaLnBrk="1" fontAlgn="base" hangingPunct="1">
        <a:spcBef>
          <a:spcPct val="0"/>
        </a:spcBef>
        <a:spcAft>
          <a:spcPct val="0"/>
        </a:spcAft>
        <a:defRPr sz="3300">
          <a:solidFill>
            <a:schemeClr val="tx1"/>
          </a:solidFill>
          <a:latin typeface="Calibri" pitchFamily="34" charset="0"/>
        </a:defRPr>
      </a:lvl8pPr>
      <a:lvl9pPr marL="1371566" algn="ctr" rtl="0" eaLnBrk="1" fontAlgn="base" hangingPunct="1">
        <a:spcBef>
          <a:spcPct val="0"/>
        </a:spcBef>
        <a:spcAft>
          <a:spcPct val="0"/>
        </a:spcAft>
        <a:defRPr sz="3300">
          <a:solidFill>
            <a:schemeClr val="tx1"/>
          </a:solidFill>
          <a:latin typeface="Calibri" pitchFamily="34" charset="0"/>
        </a:defRPr>
      </a:lvl9pPr>
    </p:titleStyle>
    <p:bodyStyle>
      <a:lvl1pPr marL="255588" indent="-255588"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5625" indent="-212725" algn="l"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5663" indent="-169863" algn="l"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198563" indent="-169863"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1463" indent="-169863"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93B8B-080B-4871-8064-CFEFD9E417BA}" type="datetimeFigureOut">
              <a:rPr lang="en-US" smtClean="0"/>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FB902-66EF-4AC6-9072-DEFB271F61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228600" y="947738"/>
            <a:ext cx="8651875" cy="5178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7" name="Rectangle 6"/>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13" name="Rectangle 10"/>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14" name="Title 1"/>
          <p:cNvSpPr txBox="1">
            <a:spLocks/>
          </p:cNvSpPr>
          <p:nvPr/>
        </p:nvSpPr>
        <p:spPr>
          <a:xfrm>
            <a:off x="228600" y="0"/>
            <a:ext cx="8610600" cy="914400"/>
          </a:xfrm>
          <a:prstGeom prst="rect">
            <a:avLst/>
          </a:prstGeom>
        </p:spPr>
        <p:txBody>
          <a:bodyPr/>
          <a:lstStyle>
            <a:lvl1pPr algn="l" rtl="0" eaLnBrk="0" fontAlgn="base" hangingPunct="0">
              <a:spcBef>
                <a:spcPct val="0"/>
              </a:spcBef>
              <a:spcAft>
                <a:spcPct val="0"/>
              </a:spcAft>
              <a:defRPr sz="2800" b="0" i="0" kern="1200">
                <a:solidFill>
                  <a:srgbClr val="0F385A"/>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100" b="1" dirty="0" smtClean="0">
                <a:latin typeface="Verdana" panose="020B0604030504040204" pitchFamily="34" charset="0"/>
                <a:ea typeface="Verdana" panose="020B0604030504040204" pitchFamily="34" charset="0"/>
                <a:cs typeface="Verdana" panose="020B0604030504040204" pitchFamily="34" charset="0"/>
              </a:rPr>
              <a:t>Click to edit Master title style</a:t>
            </a:r>
            <a:endParaRPr lang="en-US" sz="2100" b="1" dirty="0">
              <a:latin typeface="Verdana" panose="020B0604030504040204" pitchFamily="34" charset="0"/>
              <a:ea typeface="Verdana" panose="020B0604030504040204" pitchFamily="34" charset="0"/>
              <a:cs typeface="Verdana" panose="020B0604030504040204" pitchFamily="34" charset="0"/>
            </a:endParaRPr>
          </a:p>
        </p:txBody>
      </p:sp>
      <p:sp>
        <p:nvSpPr>
          <p:cNvPr id="2055" name="TextBox 7"/>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F092E9F3-3A19-4ADE-BCAA-DE9A51E4BAAC}" type="slidenum">
              <a:rPr lang="en-US" altLang="en-US" sz="1000">
                <a:latin typeface="Verdana" pitchFamily="34" charset="0"/>
              </a:rPr>
              <a:pPr algn="ctr"/>
              <a:t>‹#›</a:t>
            </a:fld>
            <a:endParaRPr lang="en-US" altLang="en-US" sz="1000">
              <a:latin typeface="Verdana" pitchFamily="34" charset="0"/>
            </a:endParaRPr>
          </a:p>
        </p:txBody>
      </p:sp>
      <p:pic>
        <p:nvPicPr>
          <p:cNvPr id="2"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892" algn="ctr" rtl="0" eaLnBrk="1" fontAlgn="base" hangingPunct="1">
        <a:spcBef>
          <a:spcPct val="0"/>
        </a:spcBef>
        <a:spcAft>
          <a:spcPct val="0"/>
        </a:spcAft>
        <a:defRPr sz="3300">
          <a:solidFill>
            <a:schemeClr val="tx1"/>
          </a:solidFill>
          <a:latin typeface="Calibri" pitchFamily="34" charset="0"/>
        </a:defRPr>
      </a:lvl6pPr>
      <a:lvl7pPr marL="685783" algn="ctr" rtl="0" eaLnBrk="1" fontAlgn="base" hangingPunct="1">
        <a:spcBef>
          <a:spcPct val="0"/>
        </a:spcBef>
        <a:spcAft>
          <a:spcPct val="0"/>
        </a:spcAft>
        <a:defRPr sz="3300">
          <a:solidFill>
            <a:schemeClr val="tx1"/>
          </a:solidFill>
          <a:latin typeface="Calibri" pitchFamily="34" charset="0"/>
        </a:defRPr>
      </a:lvl7pPr>
      <a:lvl8pPr marL="1028675" algn="ctr" rtl="0" eaLnBrk="1" fontAlgn="base" hangingPunct="1">
        <a:spcBef>
          <a:spcPct val="0"/>
        </a:spcBef>
        <a:spcAft>
          <a:spcPct val="0"/>
        </a:spcAft>
        <a:defRPr sz="3300">
          <a:solidFill>
            <a:schemeClr val="tx1"/>
          </a:solidFill>
          <a:latin typeface="Calibri" pitchFamily="34" charset="0"/>
        </a:defRPr>
      </a:lvl8pPr>
      <a:lvl9pPr marL="1371566" algn="ctr" rtl="0" eaLnBrk="1" fontAlgn="base" hangingPunct="1">
        <a:spcBef>
          <a:spcPct val="0"/>
        </a:spcBef>
        <a:spcAft>
          <a:spcPct val="0"/>
        </a:spcAft>
        <a:defRPr sz="3300">
          <a:solidFill>
            <a:schemeClr val="tx1"/>
          </a:solidFill>
          <a:latin typeface="Calibri" pitchFamily="34" charset="0"/>
        </a:defRPr>
      </a:lvl9pPr>
    </p:titleStyle>
    <p:bodyStyle>
      <a:lvl1pPr marL="255588" indent="-255588" algn="l" rtl="0" eaLnBrk="1" fontAlgn="base" hangingPunct="1">
        <a:spcBef>
          <a:spcPct val="20000"/>
        </a:spcBef>
        <a:spcAft>
          <a:spcPct val="0"/>
        </a:spcAft>
        <a:buClr>
          <a:srgbClr val="F7903B"/>
        </a:buClr>
        <a:buFont typeface="Arial" charset="0"/>
        <a:buChar char="•"/>
        <a:defRPr sz="2400" kern="1200">
          <a:solidFill>
            <a:schemeClr val="tx1"/>
          </a:solidFill>
          <a:latin typeface="+mn-lt"/>
          <a:ea typeface="+mn-ea"/>
          <a:cs typeface="+mn-cs"/>
        </a:defRPr>
      </a:lvl1pPr>
      <a:lvl2pPr marL="555625" indent="-212725" algn="l" rtl="0" eaLnBrk="1" fontAlgn="base" hangingPunct="1">
        <a:spcBef>
          <a:spcPct val="20000"/>
        </a:spcBef>
        <a:spcAft>
          <a:spcPct val="0"/>
        </a:spcAft>
        <a:buClr>
          <a:srgbClr val="F7903B"/>
        </a:buClr>
        <a:buFont typeface="Arial" charset="0"/>
        <a:buChar char="–"/>
        <a:defRPr sz="2100" kern="1200">
          <a:solidFill>
            <a:schemeClr val="tx1"/>
          </a:solidFill>
          <a:latin typeface="+mn-lt"/>
          <a:ea typeface="+mn-ea"/>
          <a:cs typeface="+mn-cs"/>
        </a:defRPr>
      </a:lvl2pPr>
      <a:lvl3pPr marL="855663" indent="-169863" algn="l" rtl="0" eaLnBrk="1" fontAlgn="base" hangingPunct="1">
        <a:spcBef>
          <a:spcPct val="20000"/>
        </a:spcBef>
        <a:spcAft>
          <a:spcPct val="0"/>
        </a:spcAft>
        <a:buClr>
          <a:srgbClr val="F7903B"/>
        </a:buClr>
        <a:buFont typeface="Arial" charset="0"/>
        <a:buChar char="•"/>
        <a:defRPr kern="1200">
          <a:solidFill>
            <a:schemeClr val="tx1"/>
          </a:solidFill>
          <a:latin typeface="+mn-lt"/>
          <a:ea typeface="+mn-ea"/>
          <a:cs typeface="+mn-cs"/>
        </a:defRPr>
      </a:lvl3pPr>
      <a:lvl4pPr marL="1198563" indent="-169863" algn="l" rtl="0" eaLnBrk="1" fontAlgn="base" hangingPunct="1">
        <a:spcBef>
          <a:spcPct val="20000"/>
        </a:spcBef>
        <a:spcAft>
          <a:spcPct val="0"/>
        </a:spcAft>
        <a:buClr>
          <a:srgbClr val="F7903B"/>
        </a:buClr>
        <a:buFont typeface="Arial" charset="0"/>
        <a:buChar char="–"/>
        <a:defRPr sz="1500" kern="1200">
          <a:solidFill>
            <a:schemeClr val="tx1"/>
          </a:solidFill>
          <a:latin typeface="+mn-lt"/>
          <a:ea typeface="+mn-ea"/>
          <a:cs typeface="+mn-cs"/>
        </a:defRPr>
      </a:lvl4pPr>
      <a:lvl5pPr marL="1541463" indent="-169863" algn="l" rtl="0" eaLnBrk="1" fontAlgn="base" hangingPunct="1">
        <a:spcBef>
          <a:spcPct val="20000"/>
        </a:spcBef>
        <a:spcAft>
          <a:spcPct val="0"/>
        </a:spcAft>
        <a:buClr>
          <a:srgbClr val="F7903B"/>
        </a:buClr>
        <a:buFont typeface="Arial"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defRPr>
            </a:lvl1pPr>
          </a:lstStyle>
          <a:p>
            <a:pPr>
              <a:defRPr/>
            </a:pPr>
            <a:fld id="{77D22DE9-5E2D-4A33-BC2D-FEE3AD73AF03}" type="datetime1">
              <a:rPr lang="en-US" altLang="zh-CN" smtClean="0"/>
              <a:pPr>
                <a:defRPr/>
              </a:pPr>
              <a:t>5/4/2017</a:t>
            </a:fld>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defRPr>
            </a:lvl1pPr>
          </a:lstStyle>
          <a:p>
            <a:pPr>
              <a:defRPr/>
            </a:pPr>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2A263EE6-B491-4FB0-8F22-E814403DC89E}"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Lst>
  <p:hf hdr="0" ftr="0" dt="0"/>
  <p:txStyles>
    <p:titleStyle>
      <a:lvl1pPr algn="l" rtl="0" eaLnBrk="1" fontAlgn="base" hangingPunct="1">
        <a:spcBef>
          <a:spcPct val="0"/>
        </a:spcBef>
        <a:spcAft>
          <a:spcPct val="0"/>
        </a:spcAft>
        <a:defRPr sz="21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21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gn="l" rtl="0" eaLnBrk="1" fontAlgn="base" hangingPunct="1">
        <a:spcBef>
          <a:spcPct val="0"/>
        </a:spcBef>
        <a:spcAft>
          <a:spcPct val="0"/>
        </a:spcAft>
        <a:defRPr sz="21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gn="l" rtl="0" eaLnBrk="1" fontAlgn="base" hangingPunct="1">
        <a:spcBef>
          <a:spcPct val="0"/>
        </a:spcBef>
        <a:spcAft>
          <a:spcPct val="0"/>
        </a:spcAft>
        <a:defRPr sz="21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gn="l" rtl="0" eaLnBrk="1" fontAlgn="base" hangingPunct="1">
        <a:spcBef>
          <a:spcPct val="0"/>
        </a:spcBef>
        <a:spcAft>
          <a:spcPct val="0"/>
        </a:spcAft>
        <a:defRPr sz="2100" b="1">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42892" algn="ctr" rtl="0" eaLnBrk="1" fontAlgn="base" hangingPunct="1">
        <a:spcBef>
          <a:spcPct val="0"/>
        </a:spcBef>
        <a:spcAft>
          <a:spcPct val="0"/>
        </a:spcAft>
        <a:defRPr sz="3300">
          <a:solidFill>
            <a:schemeClr val="tx1"/>
          </a:solidFill>
          <a:latin typeface="Calibri" pitchFamily="34" charset="0"/>
        </a:defRPr>
      </a:lvl6pPr>
      <a:lvl7pPr marL="685783" algn="ctr" rtl="0" eaLnBrk="1" fontAlgn="base" hangingPunct="1">
        <a:spcBef>
          <a:spcPct val="0"/>
        </a:spcBef>
        <a:spcAft>
          <a:spcPct val="0"/>
        </a:spcAft>
        <a:defRPr sz="3300">
          <a:solidFill>
            <a:schemeClr val="tx1"/>
          </a:solidFill>
          <a:latin typeface="Calibri" pitchFamily="34" charset="0"/>
        </a:defRPr>
      </a:lvl7pPr>
      <a:lvl8pPr marL="1028675" algn="ctr" rtl="0" eaLnBrk="1" fontAlgn="base" hangingPunct="1">
        <a:spcBef>
          <a:spcPct val="0"/>
        </a:spcBef>
        <a:spcAft>
          <a:spcPct val="0"/>
        </a:spcAft>
        <a:defRPr sz="3300">
          <a:solidFill>
            <a:schemeClr val="tx1"/>
          </a:solidFill>
          <a:latin typeface="Calibri" pitchFamily="34" charset="0"/>
        </a:defRPr>
      </a:lvl8pPr>
      <a:lvl9pPr marL="1371566" algn="ctr" rtl="0" eaLnBrk="1" fontAlgn="base" hangingPunct="1">
        <a:spcBef>
          <a:spcPct val="0"/>
        </a:spcBef>
        <a:spcAft>
          <a:spcPct val="0"/>
        </a:spcAft>
        <a:defRPr sz="3300">
          <a:solidFill>
            <a:schemeClr val="tx1"/>
          </a:solidFill>
          <a:latin typeface="Calibri" pitchFamily="34" charset="0"/>
        </a:defRPr>
      </a:lvl9pPr>
    </p:titleStyle>
    <p:bodyStyle>
      <a:lvl1pPr marL="255588" indent="-255588"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5625" indent="-212725" algn="l"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5663" indent="-169863" algn="l"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198563" indent="-169863"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1463" indent="-169863"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228600" y="947738"/>
            <a:ext cx="8651875" cy="5178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7" name="Rectangle 6"/>
          <p:cNvSpPr/>
          <p:nvPr/>
        </p:nvSpPr>
        <p:spPr>
          <a:xfrm>
            <a:off x="0" y="6254750"/>
            <a:ext cx="9144000" cy="603250"/>
          </a:xfrm>
          <a:prstGeom prst="rect">
            <a:avLst/>
          </a:prstGeom>
          <a:solidFill>
            <a:srgbClr val="005B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SimSun" pitchFamily="2" charset="-122"/>
            </a:endParaRPr>
          </a:p>
        </p:txBody>
      </p:sp>
      <p:sp>
        <p:nvSpPr>
          <p:cNvPr id="13" name="Rectangle 10"/>
          <p:cNvSpPr>
            <a:spLocks noChangeArrowheads="1"/>
          </p:cNvSpPr>
          <p:nvPr/>
        </p:nvSpPr>
        <p:spPr bwMode="auto">
          <a:xfrm>
            <a:off x="152400" y="6477000"/>
            <a:ext cx="4572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600" dirty="0" smtClean="0">
                <a:solidFill>
                  <a:srgbClr val="0F385A"/>
                </a:solidFill>
                <a:latin typeface="Arial" panose="020B0604020202020204" pitchFamily="34" charset="0"/>
                <a:cs typeface="Arial" panose="020B0604020202020204" pitchFamily="34" charset="0"/>
              </a:rPr>
              <a:t>© 2017 </a:t>
            </a:r>
            <a:r>
              <a:rPr lang="en-US" altLang="zh-CN" sz="600" dirty="0" err="1" smtClean="0">
                <a:solidFill>
                  <a:srgbClr val="0F385A"/>
                </a:solidFill>
                <a:latin typeface="Arial" panose="020B0604020202020204" pitchFamily="34" charset="0"/>
                <a:cs typeface="Arial" panose="020B0604020202020204" pitchFamily="34" charset="0"/>
              </a:rPr>
              <a:t>ChemPartner</a:t>
            </a:r>
            <a:endParaRPr lang="en-US" altLang="zh-CN" sz="600" dirty="0" smtClean="0">
              <a:solidFill>
                <a:srgbClr val="0F385A"/>
              </a:solidFill>
              <a:latin typeface="Arial" panose="020B0604020202020204" pitchFamily="34" charset="0"/>
              <a:cs typeface="Arial" panose="020B0604020202020204" pitchFamily="34" charset="0"/>
            </a:endParaRPr>
          </a:p>
        </p:txBody>
      </p:sp>
      <p:sp>
        <p:nvSpPr>
          <p:cNvPr id="14" name="Title 1"/>
          <p:cNvSpPr txBox="1">
            <a:spLocks/>
          </p:cNvSpPr>
          <p:nvPr/>
        </p:nvSpPr>
        <p:spPr>
          <a:xfrm>
            <a:off x="228600" y="0"/>
            <a:ext cx="8610600" cy="914400"/>
          </a:xfrm>
          <a:prstGeom prst="rect">
            <a:avLst/>
          </a:prstGeom>
        </p:spPr>
        <p:txBody>
          <a:bodyPr/>
          <a:lstStyle>
            <a:lvl1pPr algn="l" rtl="0" eaLnBrk="0" fontAlgn="base" hangingPunct="0">
              <a:spcBef>
                <a:spcPct val="0"/>
              </a:spcBef>
              <a:spcAft>
                <a:spcPct val="0"/>
              </a:spcAft>
              <a:defRPr sz="2800" b="0" i="0" kern="1200">
                <a:solidFill>
                  <a:srgbClr val="0F385A"/>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100" b="1" dirty="0" smtClean="0">
                <a:latin typeface="Verdana" panose="020B0604030504040204" pitchFamily="34" charset="0"/>
                <a:ea typeface="Verdana" panose="020B0604030504040204" pitchFamily="34" charset="0"/>
                <a:cs typeface="Verdana" panose="020B0604030504040204" pitchFamily="34" charset="0"/>
              </a:rPr>
              <a:t>Click to edit Master title style</a:t>
            </a:r>
            <a:endParaRPr lang="en-US" sz="2100" b="1" dirty="0">
              <a:latin typeface="Verdana" panose="020B0604030504040204" pitchFamily="34" charset="0"/>
              <a:ea typeface="Verdana" panose="020B0604030504040204" pitchFamily="34" charset="0"/>
              <a:cs typeface="Verdana" panose="020B0604030504040204" pitchFamily="34" charset="0"/>
            </a:endParaRPr>
          </a:p>
        </p:txBody>
      </p:sp>
      <p:sp>
        <p:nvSpPr>
          <p:cNvPr id="2055" name="TextBox 7"/>
          <p:cNvSpPr txBox="1">
            <a:spLocks noChangeArrowheads="1"/>
          </p:cNvSpPr>
          <p:nvPr/>
        </p:nvSpPr>
        <p:spPr bwMode="auto">
          <a:xfrm>
            <a:off x="4048125" y="6477000"/>
            <a:ext cx="971550"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fld id="{67EB7102-7208-4178-8023-4C354C7F73BD}" type="slidenum">
              <a:rPr lang="en-US" altLang="en-US" sz="1000">
                <a:latin typeface="Verdana" pitchFamily="34" charset="0"/>
              </a:rPr>
              <a:pPr algn="ctr"/>
              <a:t>‹#›</a:t>
            </a:fld>
            <a:endParaRPr lang="en-US" altLang="en-US" sz="1000">
              <a:latin typeface="Verdana" pitchFamily="34" charset="0"/>
            </a:endParaRPr>
          </a:p>
        </p:txBody>
      </p:sp>
      <p:pic>
        <p:nvPicPr>
          <p:cNvPr id="2" name="Picture 2"/>
          <p:cNvPicPr>
            <a:picLocks noChangeAspect="1" noChangeArrowheads="1"/>
          </p:cNvPicPr>
          <p:nvPr/>
        </p:nvPicPr>
        <p:blipFill>
          <a:blip r:embed="rId2" cstate="print"/>
          <a:srcRect/>
          <a:stretch>
            <a:fillRect/>
          </a:stretch>
        </p:blipFill>
        <p:spPr bwMode="auto">
          <a:xfrm>
            <a:off x="7400925" y="6435725"/>
            <a:ext cx="1438275" cy="241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892" algn="ctr" rtl="0" eaLnBrk="1" fontAlgn="base" hangingPunct="1">
        <a:spcBef>
          <a:spcPct val="0"/>
        </a:spcBef>
        <a:spcAft>
          <a:spcPct val="0"/>
        </a:spcAft>
        <a:defRPr sz="3300">
          <a:solidFill>
            <a:schemeClr val="tx1"/>
          </a:solidFill>
          <a:latin typeface="Calibri" pitchFamily="34" charset="0"/>
        </a:defRPr>
      </a:lvl6pPr>
      <a:lvl7pPr marL="685783" algn="ctr" rtl="0" eaLnBrk="1" fontAlgn="base" hangingPunct="1">
        <a:spcBef>
          <a:spcPct val="0"/>
        </a:spcBef>
        <a:spcAft>
          <a:spcPct val="0"/>
        </a:spcAft>
        <a:defRPr sz="3300">
          <a:solidFill>
            <a:schemeClr val="tx1"/>
          </a:solidFill>
          <a:latin typeface="Calibri" pitchFamily="34" charset="0"/>
        </a:defRPr>
      </a:lvl7pPr>
      <a:lvl8pPr marL="1028675" algn="ctr" rtl="0" eaLnBrk="1" fontAlgn="base" hangingPunct="1">
        <a:spcBef>
          <a:spcPct val="0"/>
        </a:spcBef>
        <a:spcAft>
          <a:spcPct val="0"/>
        </a:spcAft>
        <a:defRPr sz="3300">
          <a:solidFill>
            <a:schemeClr val="tx1"/>
          </a:solidFill>
          <a:latin typeface="Calibri" pitchFamily="34" charset="0"/>
        </a:defRPr>
      </a:lvl8pPr>
      <a:lvl9pPr marL="1371566" algn="ctr" rtl="0" eaLnBrk="1" fontAlgn="base" hangingPunct="1">
        <a:spcBef>
          <a:spcPct val="0"/>
        </a:spcBef>
        <a:spcAft>
          <a:spcPct val="0"/>
        </a:spcAft>
        <a:defRPr sz="3300">
          <a:solidFill>
            <a:schemeClr val="tx1"/>
          </a:solidFill>
          <a:latin typeface="Calibri" pitchFamily="34" charset="0"/>
        </a:defRPr>
      </a:lvl9pPr>
    </p:titleStyle>
    <p:bodyStyle>
      <a:lvl1pPr marL="255588" indent="-255588" algn="l" rtl="0" eaLnBrk="1" fontAlgn="base" hangingPunct="1">
        <a:spcBef>
          <a:spcPct val="20000"/>
        </a:spcBef>
        <a:spcAft>
          <a:spcPct val="0"/>
        </a:spcAft>
        <a:buClr>
          <a:srgbClr val="F7903B"/>
        </a:buClr>
        <a:buFont typeface="Arial" charset="0"/>
        <a:buChar char="•"/>
        <a:defRPr sz="2400" kern="1200">
          <a:solidFill>
            <a:schemeClr val="tx1"/>
          </a:solidFill>
          <a:latin typeface="+mn-lt"/>
          <a:ea typeface="+mn-ea"/>
          <a:cs typeface="+mn-cs"/>
        </a:defRPr>
      </a:lvl1pPr>
      <a:lvl2pPr marL="555625" indent="-212725" algn="l" rtl="0" eaLnBrk="1" fontAlgn="base" hangingPunct="1">
        <a:spcBef>
          <a:spcPct val="20000"/>
        </a:spcBef>
        <a:spcAft>
          <a:spcPct val="0"/>
        </a:spcAft>
        <a:buClr>
          <a:srgbClr val="F7903B"/>
        </a:buClr>
        <a:buFont typeface="Arial" charset="0"/>
        <a:buChar char="–"/>
        <a:defRPr sz="2100" kern="1200">
          <a:solidFill>
            <a:schemeClr val="tx1"/>
          </a:solidFill>
          <a:latin typeface="+mn-lt"/>
          <a:ea typeface="+mn-ea"/>
          <a:cs typeface="+mn-cs"/>
        </a:defRPr>
      </a:lvl2pPr>
      <a:lvl3pPr marL="855663" indent="-169863" algn="l" rtl="0" eaLnBrk="1" fontAlgn="base" hangingPunct="1">
        <a:spcBef>
          <a:spcPct val="20000"/>
        </a:spcBef>
        <a:spcAft>
          <a:spcPct val="0"/>
        </a:spcAft>
        <a:buClr>
          <a:srgbClr val="F7903B"/>
        </a:buClr>
        <a:buFont typeface="Arial" charset="0"/>
        <a:buChar char="•"/>
        <a:defRPr kern="1200">
          <a:solidFill>
            <a:schemeClr val="tx1"/>
          </a:solidFill>
          <a:latin typeface="+mn-lt"/>
          <a:ea typeface="+mn-ea"/>
          <a:cs typeface="+mn-cs"/>
        </a:defRPr>
      </a:lvl3pPr>
      <a:lvl4pPr marL="1198563" indent="-169863" algn="l" rtl="0" eaLnBrk="1" fontAlgn="base" hangingPunct="1">
        <a:spcBef>
          <a:spcPct val="20000"/>
        </a:spcBef>
        <a:spcAft>
          <a:spcPct val="0"/>
        </a:spcAft>
        <a:buClr>
          <a:srgbClr val="F7903B"/>
        </a:buClr>
        <a:buFont typeface="Arial" charset="0"/>
        <a:buChar char="–"/>
        <a:defRPr sz="1500" kern="1200">
          <a:solidFill>
            <a:schemeClr val="tx1"/>
          </a:solidFill>
          <a:latin typeface="+mn-lt"/>
          <a:ea typeface="+mn-ea"/>
          <a:cs typeface="+mn-cs"/>
        </a:defRPr>
      </a:lvl4pPr>
      <a:lvl5pPr marL="1541463" indent="-169863" algn="l" rtl="0" eaLnBrk="1" fontAlgn="base" hangingPunct="1">
        <a:spcBef>
          <a:spcPct val="20000"/>
        </a:spcBef>
        <a:spcAft>
          <a:spcPct val="0"/>
        </a:spcAft>
        <a:buClr>
          <a:srgbClr val="F7903B"/>
        </a:buClr>
        <a:buFont typeface="Arial"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7.xml"/><Relationship Id="rId1" Type="http://schemas.openxmlformats.org/officeDocument/2006/relationships/vmlDrawing" Target="../drawings/vmlDrawing14.vml"/><Relationship Id="rId5" Type="http://schemas.openxmlformats.org/officeDocument/2006/relationships/oleObject" Target="../embeddings/oleObject22.bin"/><Relationship Id="rId4" Type="http://schemas.openxmlformats.org/officeDocument/2006/relationships/image" Target="../media/image29.png"/></Relationships>
</file>

<file path=ppt/slides/_rels/slide10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9.png"/><Relationship Id="rId3" Type="http://schemas.openxmlformats.org/officeDocument/2006/relationships/tags" Target="../tags/tag3.xml"/><Relationship Id="rId21" Type="http://schemas.openxmlformats.org/officeDocument/2006/relationships/image" Target="../media/image12.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2.xml"/><Relationship Id="rId25" Type="http://schemas.openxmlformats.org/officeDocument/2006/relationships/image" Target="../media/image16.jpeg"/><Relationship Id="rId2" Type="http://schemas.openxmlformats.org/officeDocument/2006/relationships/tags" Target="../tags/tag2.xml"/><Relationship Id="rId16" Type="http://schemas.openxmlformats.org/officeDocument/2006/relationships/slideLayout" Target="../slideLayouts/slideLayout32.xml"/><Relationship Id="rId20" Type="http://schemas.openxmlformats.org/officeDocument/2006/relationships/image" Target="../media/image11.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5.jpe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4.jpeg"/><Relationship Id="rId10" Type="http://schemas.openxmlformats.org/officeDocument/2006/relationships/tags" Target="../tags/tag10.xml"/><Relationship Id="rId19" Type="http://schemas.openxmlformats.org/officeDocument/2006/relationships/image" Target="../media/image10.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hyperlink" Target="http://www.google.com.hk/url?url=http://www.thermoscientific.com/en/product/nunc-edge-96-well-plate.html?ca=edgeplate&amp;rct=j&amp;frm=1&amp;q=&amp;esrc=s&amp;sa=U&amp;ved=0ahUKEwjjmKnLvKHLAhXBUKYKHa9gALQQwW4ILzAN&amp;usg=AFQjCNHEmltKE1WUSZ2igqkXrp0Hx6m0eA" TargetMode="External"/><Relationship Id="rId12" Type="http://schemas.openxmlformats.org/officeDocument/2006/relationships/image" Target="../media/image39.jpeg"/><Relationship Id="rId17" Type="http://schemas.openxmlformats.org/officeDocument/2006/relationships/image" Target="../media/image42.jpeg"/><Relationship Id="rId2" Type="http://schemas.openxmlformats.org/officeDocument/2006/relationships/image" Target="../media/image32.jpeg"/><Relationship Id="rId16" Type="http://schemas.openxmlformats.org/officeDocument/2006/relationships/hyperlink" Target="http://www.google.com.hk/url?url=http://www.mingmedical.net/banking.html&amp;rct=j&amp;frm=1&amp;q=&amp;esrc=s&amp;sa=U&amp;ved=0ahUKEwid15-KxaHLAhUk56YKHWnxCEkQwW4IJTAI&amp;usg=AFQjCNGAQvRSXAwQ54Inq3Yh8hb8esOuRQ" TargetMode="External"/><Relationship Id="rId1" Type="http://schemas.openxmlformats.org/officeDocument/2006/relationships/slideLayout" Target="../slideLayouts/slideLayout27.xml"/><Relationship Id="rId6" Type="http://schemas.openxmlformats.org/officeDocument/2006/relationships/image" Target="../media/image35.jpeg"/><Relationship Id="rId11" Type="http://schemas.openxmlformats.org/officeDocument/2006/relationships/image" Target="../media/image38.png"/><Relationship Id="rId5" Type="http://schemas.openxmlformats.org/officeDocument/2006/relationships/hyperlink" Target="https://www.google.com.hk/url?url=https://sites.google.com/site/michellesciencefair/products-experiment&amp;rct=j&amp;frm=1&amp;q=&amp;esrc=s&amp;sa=U&amp;ved=0ahUKEwiMn8XvuqHLAhVBL6YKHdRECN0QwW4IHzAF&amp;usg=AFQjCNG2fhl7XMQfsGPD7WZ2Pzg6fmeYlw" TargetMode="External"/><Relationship Id="rId15" Type="http://schemas.openxmlformats.org/officeDocument/2006/relationships/image" Target="../media/image41.jpeg"/><Relationship Id="rId10" Type="http://schemas.openxmlformats.org/officeDocument/2006/relationships/image" Target="../media/image37.jpeg"/><Relationship Id="rId4" Type="http://schemas.openxmlformats.org/officeDocument/2006/relationships/image" Target="../media/image34.jpeg"/><Relationship Id="rId9" Type="http://schemas.openxmlformats.org/officeDocument/2006/relationships/hyperlink" Target="https://www.google.com.hk/url?url=https://www.ucl.ac.uk/towers-lab/labmembers&amp;rct=j&amp;frm=1&amp;q=&amp;esrc=s&amp;sa=U&amp;ved=0ahUKEwjrtoKAv6HLAhWi5KYKHU8lDa0QwW4IJzAJ&amp;usg=AFQjCNFQMGmboHSwDIdM5EsZavyqdSvoRg" TargetMode="External"/><Relationship Id="rId14" Type="http://schemas.openxmlformats.org/officeDocument/2006/relationships/hyperlink" Target="http://www.google.com.hk/url?url=http://www.sigmaaldrich.com/labware/corning-products/corning-plasticware.html&amp;rct=j&amp;frm=1&amp;q=&amp;esrc=s&amp;sa=U&amp;ved=0ahUKEwi_sojYxKHLAhXFIqYKHewbB-EQwW4IFTAA&amp;usg=AFQjCNExGN8q9UKiSt4C-ZPjugIfZQfBwQ" TargetMode="Externa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hyperlink" Target="http://www.biomart.cn/infosupply/324389.htm" TargetMode="External"/><Relationship Id="rId2" Type="http://schemas.openxmlformats.org/officeDocument/2006/relationships/image" Target="../media/image43.jpeg"/><Relationship Id="rId1" Type="http://schemas.openxmlformats.org/officeDocument/2006/relationships/slideLayout" Target="../slideLayouts/slideLayout27.xml"/><Relationship Id="rId5" Type="http://schemas.openxmlformats.org/officeDocument/2006/relationships/image" Target="../media/image45.jpe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7.xml"/><Relationship Id="rId1" Type="http://schemas.openxmlformats.org/officeDocument/2006/relationships/vmlDrawing" Target="../drawings/vmlDrawing2.vml"/><Relationship Id="rId5" Type="http://schemas.openxmlformats.org/officeDocument/2006/relationships/image" Target="../media/image48.png"/><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diagramColors" Target="../diagrams/colors2.xml"/><Relationship Id="rId2" Type="http://schemas.openxmlformats.org/officeDocument/2006/relationships/diagramData" Target="../diagrams/data1.xml"/><Relationship Id="rId16" Type="http://schemas.openxmlformats.org/officeDocument/2006/relationships/diagramQuickStyle" Target="../diagrams/quickStyle2.xml"/><Relationship Id="rId20" Type="http://schemas.openxmlformats.org/officeDocument/2006/relationships/image" Target="../media/image25.jpeg"/><Relationship Id="rId1" Type="http://schemas.openxmlformats.org/officeDocument/2006/relationships/slideLayout" Target="../slideLayouts/slideLayout27.xml"/><Relationship Id="rId6" Type="http://schemas.microsoft.com/office/2007/relationships/diagramDrawing" Target="../diagrams/drawing1.xml"/><Relationship Id="rId11" Type="http://schemas.openxmlformats.org/officeDocument/2006/relationships/image" Target="../media/image21.jpeg"/><Relationship Id="rId5" Type="http://schemas.openxmlformats.org/officeDocument/2006/relationships/diagramColors" Target="../diagrams/colors1.xml"/><Relationship Id="rId15" Type="http://schemas.openxmlformats.org/officeDocument/2006/relationships/diagramLayout" Target="../diagrams/layout2.xml"/><Relationship Id="rId10" Type="http://schemas.openxmlformats.org/officeDocument/2006/relationships/image" Target="../media/image20.jpeg"/><Relationship Id="rId19" Type="http://schemas.openxmlformats.org/officeDocument/2006/relationships/image" Target="../media/image24.png"/><Relationship Id="rId4" Type="http://schemas.openxmlformats.org/officeDocument/2006/relationships/diagramQuickStyle" Target="../diagrams/quickStyle1.xml"/><Relationship Id="rId9" Type="http://schemas.openxmlformats.org/officeDocument/2006/relationships/image" Target="../media/image19.jpeg"/><Relationship Id="rId1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7.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7.xml"/><Relationship Id="rId1" Type="http://schemas.openxmlformats.org/officeDocument/2006/relationships/vmlDrawing" Target="../drawings/vmlDrawing5.vml"/><Relationship Id="rId5" Type="http://schemas.openxmlformats.org/officeDocument/2006/relationships/image" Target="../media/image58.png"/><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7.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5.xml"/><Relationship Id="rId7" Type="http://schemas.openxmlformats.org/officeDocument/2006/relationships/oleObject" Target="../embeddings/oleObject13.bin"/><Relationship Id="rId2" Type="http://schemas.openxmlformats.org/officeDocument/2006/relationships/slideLayout" Target="../slideLayouts/slideLayout27.xml"/><Relationship Id="rId1" Type="http://schemas.openxmlformats.org/officeDocument/2006/relationships/vmlDrawing" Target="../drawings/vmlDrawing7.vml"/><Relationship Id="rId6" Type="http://schemas.openxmlformats.org/officeDocument/2006/relationships/image" Target="../media/image65.emf"/><Relationship Id="rId5" Type="http://schemas.openxmlformats.org/officeDocument/2006/relationships/oleObject" Target="../embeddings/oleObject12.bin"/><Relationship Id="rId4" Type="http://schemas.openxmlformats.org/officeDocument/2006/relationships/image" Target="../media/image64.jpeg"/></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27.xml"/><Relationship Id="rId1" Type="http://schemas.openxmlformats.org/officeDocument/2006/relationships/tags" Target="../tags/tag16.xml"/><Relationship Id="rId4" Type="http://schemas.openxmlformats.org/officeDocument/2006/relationships/image" Target="../media/image67.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7.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7.xml"/><Relationship Id="rId5" Type="http://schemas.openxmlformats.org/officeDocument/2006/relationships/image" Target="../media/image73.emf"/><Relationship Id="rId4" Type="http://schemas.openxmlformats.org/officeDocument/2006/relationships/image" Target="../media/image72.jpeg"/></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7.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7.xml"/><Relationship Id="rId1" Type="http://schemas.openxmlformats.org/officeDocument/2006/relationships/tags" Target="../tags/tag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78.png"/><Relationship Id="rId2" Type="http://schemas.openxmlformats.org/officeDocument/2006/relationships/diagramData" Target="../diagrams/data13.xml"/><Relationship Id="rId1" Type="http://schemas.openxmlformats.org/officeDocument/2006/relationships/slideLayout" Target="../slideLayouts/slideLayout2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8.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diagramLayout" Target="../diagrams/layout14.xml"/><Relationship Id="rId7" Type="http://schemas.openxmlformats.org/officeDocument/2006/relationships/image" Target="../media/image86.png"/><Relationship Id="rId2" Type="http://schemas.openxmlformats.org/officeDocument/2006/relationships/diagramData" Target="../diagrams/data14.xml"/><Relationship Id="rId1" Type="http://schemas.openxmlformats.org/officeDocument/2006/relationships/slideLayout" Target="../slideLayouts/slideLayout27.xml"/><Relationship Id="rId6"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image" Target="../media/image89.png"/><Relationship Id="rId4" Type="http://schemas.openxmlformats.org/officeDocument/2006/relationships/diagramQuickStyle" Target="../diagrams/quickStyle14.xml"/><Relationship Id="rId9" Type="http://schemas.openxmlformats.org/officeDocument/2006/relationships/image" Target="../media/image8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90.png"/><Relationship Id="rId2" Type="http://schemas.openxmlformats.org/officeDocument/2006/relationships/diagramData" Target="../diagrams/data15.xml"/><Relationship Id="rId1" Type="http://schemas.openxmlformats.org/officeDocument/2006/relationships/slideLayout" Target="../slideLayouts/slideLayout2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2.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02.jpeg"/></Relationships>
</file>

<file path=ppt/slides/_rels/slide7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7.xml"/><Relationship Id="rId1" Type="http://schemas.openxmlformats.org/officeDocument/2006/relationships/vmlDrawing" Target="../drawings/vmlDrawing9.vml"/><Relationship Id="rId4" Type="http://schemas.openxmlformats.org/officeDocument/2006/relationships/oleObject" Target="../embeddings/oleObject18.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7.xml"/><Relationship Id="rId1" Type="http://schemas.openxmlformats.org/officeDocument/2006/relationships/vmlDrawing" Target="../drawings/vmlDrawing10.v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7.xml"/><Relationship Id="rId1" Type="http://schemas.openxmlformats.org/officeDocument/2006/relationships/vmlDrawing" Target="../drawings/vmlDrawing11.v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8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09.jpeg"/><Relationship Id="rId5" Type="http://schemas.openxmlformats.org/officeDocument/2006/relationships/notesSlide" Target="../notesSlides/notesSlide8.xml"/><Relationship Id="rId4"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7.xml"/><Relationship Id="rId4" Type="http://schemas.openxmlformats.org/officeDocument/2006/relationships/image" Target="../media/image112.em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7.xml"/><Relationship Id="rId1" Type="http://schemas.openxmlformats.org/officeDocument/2006/relationships/vmlDrawing" Target="../drawings/vmlDrawing12.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7.xml"/><Relationship Id="rId1" Type="http://schemas.openxmlformats.org/officeDocument/2006/relationships/vmlDrawing" Target="../drawings/vmlDrawing13.vml"/></Relationships>
</file>

<file path=ppt/slides/_rels/slide8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3"/>
          <p:cNvSpPr>
            <a:spLocks noGrp="1"/>
          </p:cNvSpPr>
          <p:nvPr>
            <p:ph type="ctrTitle"/>
          </p:nvPr>
        </p:nvSpPr>
        <p:spPr>
          <a:xfrm>
            <a:off x="457200" y="228602"/>
            <a:ext cx="8305800" cy="1470025"/>
          </a:xfrm>
        </p:spPr>
        <p:txBody>
          <a:bodyPr/>
          <a:lstStyle/>
          <a:p>
            <a:pPr eaLnBrk="0" hangingPunct="0"/>
            <a:r>
              <a:rPr lang="en-US" altLang="zh-CN" sz="3200" i="1" dirty="0" err="1" smtClean="0"/>
              <a:t>ChemPartner</a:t>
            </a:r>
            <a:r>
              <a:rPr lang="en-US" altLang="zh-CN" sz="3200" i="1" dirty="0" smtClean="0"/>
              <a:t> Biologics Capability  </a:t>
            </a:r>
            <a:br>
              <a:rPr lang="en-US" altLang="zh-CN" sz="3200" i="1" dirty="0" smtClean="0"/>
            </a:br>
            <a:endParaRPr lang="zh-CN" altLang="en-US" sz="3200" dirty="0" smtClean="0">
              <a:latin typeface="Arial" charset="0"/>
              <a:cs typeface="Arial" charset="0"/>
            </a:endParaRPr>
          </a:p>
        </p:txBody>
      </p:sp>
      <p:sp>
        <p:nvSpPr>
          <p:cNvPr id="6" name="Subtitle 5"/>
          <p:cNvSpPr>
            <a:spLocks noGrp="1"/>
          </p:cNvSpPr>
          <p:nvPr>
            <p:ph type="subTitle" idx="1"/>
          </p:nvPr>
        </p:nvSpPr>
        <p:spPr/>
        <p:txBody>
          <a:bodyPr/>
          <a:lstStyle/>
          <a:p>
            <a:fld id="{7C394378-C6DF-4FED-A238-C62B1AA092C2}" type="datetime4">
              <a:rPr lang="en-US" altLang="zh-CN" smtClean="0"/>
              <a:pPr/>
              <a:t>May 4, 2017</a:t>
            </a:fld>
            <a:endParaRPr lang="zh-CN" altLang="en-US" dirty="0"/>
          </a:p>
        </p:txBody>
      </p:sp>
      <p:sp>
        <p:nvSpPr>
          <p:cNvPr id="4101" name="Slide Number Placeholder 4"/>
          <p:cNvSpPr>
            <a:spLocks noGrp="1"/>
          </p:cNvSpPr>
          <p:nvPr>
            <p:ph type="sldNum" sz="quarter" idx="4294967295"/>
          </p:nvPr>
        </p:nvSpPr>
        <p:spPr bwMode="auto">
          <a:xfrm>
            <a:off x="7010400" y="6356350"/>
            <a:ext cx="2133600" cy="365125"/>
          </a:xfrm>
          <a:noFill/>
          <a:ln>
            <a:miter lim="800000"/>
            <a:headEnd/>
            <a:tailEnd/>
          </a:ln>
        </p:spPr>
        <p:txBody>
          <a:bodyPr/>
          <a:lstStyle/>
          <a:p>
            <a:fld id="{FD3970AD-53C4-466F-9CF2-DA6AA19F39F8}" type="slidenum">
              <a:rPr lang="en-US" altLang="zh-CN" smtClean="0">
                <a:ea typeface="宋体" pitchFamily="2" charset="-122"/>
              </a:rPr>
              <a:pPr/>
              <a:t>1</a:t>
            </a:fld>
            <a:endParaRPr lang="en-US" altLang="zh-CN" smtClean="0">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Design and Initiation</a:t>
            </a:r>
            <a:endParaRPr lang="en-US" dirty="0"/>
          </a:p>
        </p:txBody>
      </p:sp>
      <p:sp>
        <p:nvSpPr>
          <p:cNvPr id="3" name="Content Placeholder 2"/>
          <p:cNvSpPr>
            <a:spLocks noGrp="1"/>
          </p:cNvSpPr>
          <p:nvPr>
            <p:ph idx="1"/>
          </p:nvPr>
        </p:nvSpPr>
        <p:spPr/>
        <p:txBody>
          <a:bodyPr/>
          <a:lstStyle/>
          <a:p>
            <a:pPr>
              <a:lnSpc>
                <a:spcPct val="150000"/>
              </a:lnSpc>
            </a:pPr>
            <a:r>
              <a:rPr lang="en-US" sz="2400" dirty="0" smtClean="0"/>
              <a:t>Study the biology of the target</a:t>
            </a:r>
          </a:p>
          <a:p>
            <a:pPr>
              <a:lnSpc>
                <a:spcPct val="150000"/>
              </a:lnSpc>
            </a:pPr>
            <a:r>
              <a:rPr lang="en-US" sz="2400" dirty="0" smtClean="0"/>
              <a:t>Project proposal</a:t>
            </a:r>
          </a:p>
          <a:p>
            <a:pPr>
              <a:lnSpc>
                <a:spcPct val="150000"/>
              </a:lnSpc>
            </a:pPr>
            <a:r>
              <a:rPr lang="en-US" sz="2400" dirty="0" smtClean="0"/>
              <a:t>Project </a:t>
            </a:r>
            <a:r>
              <a:rPr lang="en-US" sz="2400" dirty="0" err="1" smtClean="0"/>
              <a:t>workplan</a:t>
            </a:r>
            <a:endParaRPr lang="en-US" sz="2400" dirty="0" smtClean="0"/>
          </a:p>
          <a:p>
            <a:pPr>
              <a:lnSpc>
                <a:spcPct val="150000"/>
              </a:lnSpc>
            </a:pPr>
            <a:r>
              <a:rPr lang="en-US" sz="2400" dirty="0" smtClean="0"/>
              <a:t>Project team and management</a:t>
            </a:r>
            <a:endParaRPr lang="en-US" sz="24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altLang="zh-CN" sz="2800" dirty="0" smtClean="0">
                <a:solidFill>
                  <a:schemeClr val="bg1"/>
                </a:solidFill>
              </a:rPr>
              <a:t>Case Study _ </a:t>
            </a:r>
            <a:r>
              <a:rPr lang="en-US" altLang="zh-CN" sz="2800" i="1" kern="1200" dirty="0" smtClean="0">
                <a:solidFill>
                  <a:schemeClr val="bg1"/>
                </a:solidFill>
                <a:latin typeface="+mj-lt"/>
                <a:ea typeface="+mj-ea"/>
                <a:cs typeface="+mj-cs"/>
              </a:rPr>
              <a:t>Manufacturability data for humanized </a:t>
            </a:r>
            <a:r>
              <a:rPr lang="en-US" altLang="zh-CN" sz="2800" i="1" kern="1200" dirty="0" err="1" smtClean="0">
                <a:solidFill>
                  <a:schemeClr val="bg1"/>
                </a:solidFill>
                <a:latin typeface="+mj-lt"/>
                <a:ea typeface="+mj-ea"/>
                <a:cs typeface="+mj-cs"/>
              </a:rPr>
              <a:t>mAbs</a:t>
            </a:r>
            <a:endParaRPr lang="en-US" altLang="zh-CN" sz="2800" i="1" kern="1200" dirty="0" smtClean="0">
              <a:solidFill>
                <a:schemeClr val="bg1"/>
              </a:solidFill>
              <a:latin typeface="+mj-lt"/>
              <a:ea typeface="+mj-ea"/>
              <a:cs typeface="+mj-cs"/>
            </a:endParaRPr>
          </a:p>
        </p:txBody>
      </p:sp>
      <p:sp>
        <p:nvSpPr>
          <p:cNvPr id="13316" name="TextBox 6"/>
          <p:cNvSpPr txBox="1">
            <a:spLocks noChangeArrowheads="1"/>
          </p:cNvSpPr>
          <p:nvPr/>
        </p:nvSpPr>
        <p:spPr bwMode="auto">
          <a:xfrm>
            <a:off x="290513" y="1335088"/>
            <a:ext cx="1006475" cy="274637"/>
          </a:xfrm>
          <a:prstGeom prst="rect">
            <a:avLst/>
          </a:prstGeom>
          <a:solidFill>
            <a:srgbClr val="00B0F0"/>
          </a:solidFill>
          <a:ln w="9525">
            <a:noFill/>
            <a:miter lim="800000"/>
            <a:headEnd/>
            <a:tailEnd/>
          </a:ln>
        </p:spPr>
        <p:txBody>
          <a:bodyPr anchor="ctr">
            <a:spAutoFit/>
          </a:bodyPr>
          <a:lstStyle/>
          <a:p>
            <a:pPr algn="ctr"/>
            <a:r>
              <a:rPr lang="en-US"/>
              <a:t>DSC</a:t>
            </a:r>
          </a:p>
        </p:txBody>
      </p:sp>
      <p:pic>
        <p:nvPicPr>
          <p:cNvPr id="13317" name="Picture 9" descr="Hu3306-005-12.TIF"/>
          <p:cNvPicPr>
            <a:picLocks noChangeAspect="1"/>
          </p:cNvPicPr>
          <p:nvPr/>
        </p:nvPicPr>
        <p:blipFill>
          <a:blip r:embed="rId3" cstate="print"/>
          <a:srcRect/>
          <a:stretch>
            <a:fillRect/>
          </a:stretch>
        </p:blipFill>
        <p:spPr bwMode="auto">
          <a:xfrm>
            <a:off x="2386013" y="1295400"/>
            <a:ext cx="3209925" cy="1862138"/>
          </a:xfrm>
          <a:prstGeom prst="rect">
            <a:avLst/>
          </a:prstGeom>
          <a:noFill/>
          <a:ln w="9525">
            <a:solidFill>
              <a:schemeClr val="tx1"/>
            </a:solidFill>
            <a:miter lim="800000"/>
            <a:headEnd/>
            <a:tailEnd/>
          </a:ln>
        </p:spPr>
      </p:pic>
      <p:pic>
        <p:nvPicPr>
          <p:cNvPr id="13318" name="Picture 10" descr="Hu3306-028-3.TIF"/>
          <p:cNvPicPr>
            <a:picLocks noChangeAspect="1"/>
          </p:cNvPicPr>
          <p:nvPr/>
        </p:nvPicPr>
        <p:blipFill>
          <a:blip r:embed="rId4" cstate="print"/>
          <a:srcRect/>
          <a:stretch>
            <a:fillRect/>
          </a:stretch>
        </p:blipFill>
        <p:spPr bwMode="auto">
          <a:xfrm>
            <a:off x="5634038" y="1295400"/>
            <a:ext cx="3209925" cy="1862138"/>
          </a:xfrm>
          <a:prstGeom prst="rect">
            <a:avLst/>
          </a:prstGeom>
          <a:noFill/>
          <a:ln w="9525">
            <a:solidFill>
              <a:schemeClr val="tx1"/>
            </a:solidFill>
            <a:miter lim="800000"/>
            <a:headEnd/>
            <a:tailEnd/>
          </a:ln>
        </p:spPr>
      </p:pic>
      <p:graphicFrame>
        <p:nvGraphicFramePr>
          <p:cNvPr id="12" name="Table 11"/>
          <p:cNvGraphicFramePr>
            <a:graphicFrameLocks noGrp="1"/>
          </p:cNvGraphicFramePr>
          <p:nvPr/>
        </p:nvGraphicFramePr>
        <p:xfrm>
          <a:off x="290513" y="1792288"/>
          <a:ext cx="2057400" cy="840105"/>
        </p:xfrm>
        <a:graphic>
          <a:graphicData uri="http://schemas.openxmlformats.org/drawingml/2006/table">
            <a:tbl>
              <a:tblPr/>
              <a:tblGrid>
                <a:gridCol w="1038225"/>
                <a:gridCol w="1019175"/>
              </a:tblGrid>
              <a:tr h="247650">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8" charset="0"/>
                          <a:ea typeface="宋体" pitchFamily="2" charset="-122"/>
                        </a:rPr>
                        <a:t>Antibody Code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8" charset="0"/>
                          <a:ea typeface="宋体" pitchFamily="2" charset="-122"/>
                        </a:rPr>
                        <a:t>T</a:t>
                      </a:r>
                      <a:r>
                        <a:rPr kumimoji="0" lang="en-US" sz="1100" b="1" i="0" u="none" strike="noStrike" cap="none" normalizeH="0" baseline="-25000" smtClean="0">
                          <a:ln>
                            <a:noFill/>
                          </a:ln>
                          <a:solidFill>
                            <a:srgbClr val="000000"/>
                          </a:solidFill>
                          <a:effectLst/>
                          <a:latin typeface="Times New Roman" pitchFamily="18" charset="0"/>
                          <a:ea typeface="宋体" pitchFamily="2" charset="-122"/>
                        </a:rPr>
                        <a:t>M</a:t>
                      </a:r>
                      <a:r>
                        <a:rPr kumimoji="0" lang="en-US" sz="1100" b="1" i="0" u="none" strike="noStrike" cap="none" normalizeH="0" baseline="0" smtClean="0">
                          <a:ln>
                            <a:noFill/>
                          </a:ln>
                          <a:solidFill>
                            <a:srgbClr val="000000"/>
                          </a:solidFill>
                          <a:effectLst/>
                          <a:latin typeface="Times New Roman" pitchFamily="18" charset="0"/>
                          <a:ea typeface="宋体" pitchFamily="2" charset="-122"/>
                        </a:rPr>
                        <a:t> of Fab ( °C)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r>
              <a:tr h="247650">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宋体" pitchFamily="2" charset="-122"/>
                        </a:rPr>
                        <a:t>Hu3306-005-12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684213"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FF"/>
                          </a:solidFill>
                          <a:effectLst/>
                          <a:latin typeface="Times New Roman" pitchFamily="18" charset="0"/>
                          <a:ea typeface="宋体" pitchFamily="2" charset="-122"/>
                        </a:rPr>
                        <a:t>78.94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宋体" pitchFamily="2" charset="-122"/>
                        </a:rPr>
                        <a:t>Hu3306-028-3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684213"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FF"/>
                          </a:solidFill>
                          <a:effectLst/>
                          <a:latin typeface="Times New Roman" pitchFamily="18" charset="0"/>
                          <a:ea typeface="宋体" pitchFamily="2" charset="-122"/>
                        </a:rPr>
                        <a:t>71.17</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44" name="Straight Connector 43"/>
          <p:cNvCxnSpPr/>
          <p:nvPr/>
        </p:nvCxnSpPr>
        <p:spPr>
          <a:xfrm>
            <a:off x="61913" y="126047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1913" y="3240088"/>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335" name="TextBox 6"/>
          <p:cNvSpPr txBox="1">
            <a:spLocks noChangeArrowheads="1"/>
          </p:cNvSpPr>
          <p:nvPr/>
        </p:nvSpPr>
        <p:spPr bwMode="auto">
          <a:xfrm>
            <a:off x="290513" y="3344863"/>
            <a:ext cx="990600" cy="369887"/>
          </a:xfrm>
          <a:prstGeom prst="rect">
            <a:avLst/>
          </a:prstGeom>
          <a:solidFill>
            <a:srgbClr val="00B0F0"/>
          </a:solidFill>
          <a:ln w="9525">
            <a:noFill/>
            <a:miter lim="800000"/>
            <a:headEnd/>
            <a:tailEnd/>
          </a:ln>
        </p:spPr>
        <p:txBody>
          <a:bodyPr anchor="ctr">
            <a:spAutoFit/>
          </a:bodyPr>
          <a:lstStyle/>
          <a:p>
            <a:pPr algn="ctr"/>
            <a:r>
              <a:rPr lang="en-US"/>
              <a:t>DLS </a:t>
            </a:r>
          </a:p>
        </p:txBody>
      </p:sp>
      <p:graphicFrame>
        <p:nvGraphicFramePr>
          <p:cNvPr id="49" name="Table 48"/>
          <p:cNvGraphicFramePr>
            <a:graphicFrameLocks noGrp="1"/>
          </p:cNvGraphicFramePr>
          <p:nvPr/>
        </p:nvGraphicFramePr>
        <p:xfrm>
          <a:off x="214313" y="4002088"/>
          <a:ext cx="2147887" cy="742950"/>
        </p:xfrm>
        <a:graphic>
          <a:graphicData uri="http://schemas.openxmlformats.org/drawingml/2006/table">
            <a:tbl>
              <a:tblPr/>
              <a:tblGrid>
                <a:gridCol w="1258887"/>
                <a:gridCol w="889000"/>
              </a:tblGrid>
              <a:tr h="247650">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8" charset="0"/>
                          <a:ea typeface="宋体" pitchFamily="2" charset="-122"/>
                        </a:rPr>
                        <a:t>Antibody Code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8" charset="0"/>
                          <a:ea typeface="宋体" pitchFamily="2" charset="-122"/>
                        </a:rPr>
                        <a:t>T</a:t>
                      </a:r>
                      <a:r>
                        <a:rPr kumimoji="0" lang="en-US" sz="1000" b="1" i="0" u="none" strike="noStrike" cap="none" normalizeH="0" baseline="-25000" smtClean="0">
                          <a:ln>
                            <a:noFill/>
                          </a:ln>
                          <a:solidFill>
                            <a:srgbClr val="000000"/>
                          </a:solidFill>
                          <a:effectLst/>
                          <a:latin typeface="Times New Roman" pitchFamily="18" charset="0"/>
                          <a:ea typeface="宋体" pitchFamily="2" charset="-122"/>
                        </a:rPr>
                        <a:t>onset</a:t>
                      </a:r>
                      <a:r>
                        <a:rPr kumimoji="0" lang="en-US" sz="1000" b="1" i="0" u="none" strike="noStrike" cap="none" normalizeH="0" baseline="0" smtClean="0">
                          <a:ln>
                            <a:noFill/>
                          </a:ln>
                          <a:solidFill>
                            <a:srgbClr val="000000"/>
                          </a:solidFill>
                          <a:effectLst/>
                          <a:latin typeface="Times New Roman" pitchFamily="18" charset="0"/>
                          <a:ea typeface="宋体" pitchFamily="2" charset="-122"/>
                        </a:rPr>
                        <a:t> </a:t>
                      </a:r>
                      <a:r>
                        <a:rPr kumimoji="0" lang="en-US" sz="1100" b="1" i="0" u="none" strike="noStrike" cap="none" normalizeH="0" baseline="0" smtClean="0">
                          <a:ln>
                            <a:noFill/>
                          </a:ln>
                          <a:solidFill>
                            <a:srgbClr val="000000"/>
                          </a:solidFill>
                          <a:effectLst/>
                          <a:latin typeface="Times New Roman" pitchFamily="18" charset="0"/>
                          <a:ea typeface="宋体" pitchFamily="2" charset="-122"/>
                        </a:rPr>
                        <a:t>( °C)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r>
              <a:tr h="247650">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宋体" pitchFamily="2" charset="-122"/>
                        </a:rPr>
                        <a:t>Hu3306-005-12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684213"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FF"/>
                          </a:solidFill>
                          <a:effectLst/>
                          <a:latin typeface="Times New Roman" pitchFamily="18" charset="0"/>
                          <a:ea typeface="宋体" pitchFamily="2" charset="-122"/>
                        </a:rPr>
                        <a:t>74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宋体" pitchFamily="2" charset="-122"/>
                        </a:rPr>
                        <a:t>Hu3306-028-3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684213"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FF"/>
                          </a:solidFill>
                          <a:effectLst/>
                          <a:latin typeface="Times New Roman" pitchFamily="18" charset="0"/>
                          <a:ea typeface="宋体" pitchFamily="2" charset="-122"/>
                        </a:rPr>
                        <a:t>66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50" name="Rectangle 49"/>
          <p:cNvSpPr>
            <a:spLocks noChangeArrowheads="1"/>
          </p:cNvSpPr>
          <p:nvPr/>
        </p:nvSpPr>
        <p:spPr bwMode="auto">
          <a:xfrm>
            <a:off x="214313" y="3697288"/>
            <a:ext cx="1822450" cy="276225"/>
          </a:xfrm>
          <a:prstGeom prst="rect">
            <a:avLst/>
          </a:prstGeom>
          <a:noFill/>
          <a:ln w="9525">
            <a:noFill/>
            <a:miter lim="800000"/>
            <a:headEnd/>
            <a:tailEnd/>
          </a:ln>
        </p:spPr>
        <p:txBody>
          <a:bodyPr wrap="none">
            <a:spAutoFit/>
          </a:bodyPr>
          <a:lstStyle/>
          <a:p>
            <a:pPr algn="ctr"/>
            <a:r>
              <a:rPr lang="en-US" sz="1200"/>
              <a:t>Heat  induced aggregation</a:t>
            </a:r>
          </a:p>
        </p:txBody>
      </p:sp>
      <p:graphicFrame>
        <p:nvGraphicFramePr>
          <p:cNvPr id="13314" name="Object 101"/>
          <p:cNvGraphicFramePr>
            <a:graphicFrameLocks noChangeAspect="1"/>
          </p:cNvGraphicFramePr>
          <p:nvPr/>
        </p:nvGraphicFramePr>
        <p:xfrm>
          <a:off x="2819400" y="3429000"/>
          <a:ext cx="3657600" cy="2141538"/>
        </p:xfrm>
        <a:graphic>
          <a:graphicData uri="http://schemas.openxmlformats.org/presentationml/2006/ole">
            <p:oleObj spid="_x0000_s74754" name="Prism 6" r:id="rId5" imgW="4966992" imgH="2652895" progId="">
              <p:embed/>
            </p:oleObj>
          </a:graphicData>
        </a:graphic>
      </p:graphicFrame>
      <p:sp>
        <p:nvSpPr>
          <p:cNvPr id="13351" name="Rectangle 19"/>
          <p:cNvSpPr>
            <a:spLocks noChangeArrowheads="1"/>
          </p:cNvSpPr>
          <p:nvPr/>
        </p:nvSpPr>
        <p:spPr bwMode="auto">
          <a:xfrm>
            <a:off x="4405313" y="1335088"/>
            <a:ext cx="1149350" cy="276225"/>
          </a:xfrm>
          <a:prstGeom prst="rect">
            <a:avLst/>
          </a:prstGeom>
          <a:noFill/>
          <a:ln w="9525">
            <a:noFill/>
            <a:miter lim="800000"/>
            <a:headEnd/>
            <a:tailEnd/>
          </a:ln>
        </p:spPr>
        <p:txBody>
          <a:bodyPr wrap="none">
            <a:spAutoFit/>
          </a:bodyPr>
          <a:lstStyle/>
          <a:p>
            <a:r>
              <a:rPr lang="en-US" sz="1200" b="1">
                <a:solidFill>
                  <a:srgbClr val="0000FF"/>
                </a:solidFill>
                <a:latin typeface="Times New Roman" pitchFamily="18" charset="0"/>
              </a:rPr>
              <a:t>3306-hu005-12</a:t>
            </a:r>
            <a:endParaRPr lang="en-US" sz="1200" b="1">
              <a:solidFill>
                <a:srgbClr val="0000FF"/>
              </a:solidFill>
            </a:endParaRPr>
          </a:p>
        </p:txBody>
      </p:sp>
      <p:sp>
        <p:nvSpPr>
          <p:cNvPr id="13352" name="Rectangle 20"/>
          <p:cNvSpPr>
            <a:spLocks noChangeArrowheads="1"/>
          </p:cNvSpPr>
          <p:nvPr/>
        </p:nvSpPr>
        <p:spPr bwMode="auto">
          <a:xfrm>
            <a:off x="7751763" y="1335088"/>
            <a:ext cx="1073150" cy="276225"/>
          </a:xfrm>
          <a:prstGeom prst="rect">
            <a:avLst/>
          </a:prstGeom>
          <a:noFill/>
          <a:ln w="9525">
            <a:noFill/>
            <a:miter lim="800000"/>
            <a:headEnd/>
            <a:tailEnd/>
          </a:ln>
        </p:spPr>
        <p:txBody>
          <a:bodyPr wrap="none">
            <a:spAutoFit/>
          </a:bodyPr>
          <a:lstStyle/>
          <a:p>
            <a:r>
              <a:rPr lang="en-US" sz="1200" b="1">
                <a:solidFill>
                  <a:srgbClr val="0000FF"/>
                </a:solidFill>
                <a:latin typeface="Times New Roman" pitchFamily="18" charset="0"/>
              </a:rPr>
              <a:t>3306-hu028-3</a:t>
            </a:r>
            <a:endParaRPr lang="en-US" sz="1200" b="1">
              <a:solidFill>
                <a:srgbClr val="0000FF"/>
              </a:solidFill>
            </a:endParaRPr>
          </a:p>
        </p:txBody>
      </p:sp>
      <p:cxnSp>
        <p:nvCxnSpPr>
          <p:cNvPr id="23" name="Straight Connector 22"/>
          <p:cNvCxnSpPr/>
          <p:nvPr/>
        </p:nvCxnSpPr>
        <p:spPr>
          <a:xfrm>
            <a:off x="4392613" y="1433513"/>
            <a:ext cx="0" cy="16764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04100" y="1441450"/>
            <a:ext cx="0" cy="16764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zh-CN" smtClean="0">
                <a:ea typeface="宋体" pitchFamily="2" charset="-122"/>
              </a:rPr>
              <a:t>Case Study _ Manufacturability data for humanized mAbs</a:t>
            </a:r>
            <a:endParaRPr lang="en-US" smtClean="0"/>
          </a:p>
        </p:txBody>
      </p:sp>
      <p:sp>
        <p:nvSpPr>
          <p:cNvPr id="112643" name="Slide Number Placeholder 3"/>
          <p:cNvSpPr>
            <a:spLocks noGrp="1"/>
          </p:cNvSpPr>
          <p:nvPr>
            <p:ph type="sldNum" sz="quarter" idx="4294967295"/>
          </p:nvPr>
        </p:nvSpPr>
        <p:spPr bwMode="auto">
          <a:noFill/>
          <a:ln>
            <a:miter lim="800000"/>
            <a:headEnd/>
            <a:tailEnd/>
          </a:ln>
        </p:spPr>
        <p:txBody>
          <a:bodyPr/>
          <a:lstStyle/>
          <a:p>
            <a:fld id="{DC9DEDC3-FC7D-41FC-9D33-83F48DDD4C93}" type="slidenum">
              <a:rPr lang="en-US" altLang="zh-CN" smtClean="0"/>
              <a:pPr/>
              <a:t>101</a:t>
            </a:fld>
            <a:endParaRPr lang="en-US" altLang="zh-CN" smtClean="0"/>
          </a:p>
        </p:txBody>
      </p:sp>
      <p:sp>
        <p:nvSpPr>
          <p:cNvPr id="112644" name="TextBox 6"/>
          <p:cNvSpPr txBox="1">
            <a:spLocks noChangeArrowheads="1"/>
          </p:cNvSpPr>
          <p:nvPr/>
        </p:nvSpPr>
        <p:spPr bwMode="auto">
          <a:xfrm>
            <a:off x="304800" y="3962400"/>
            <a:ext cx="1646238" cy="320675"/>
          </a:xfrm>
          <a:prstGeom prst="rect">
            <a:avLst/>
          </a:prstGeom>
          <a:solidFill>
            <a:srgbClr val="00B0F0"/>
          </a:solidFill>
          <a:ln w="9525">
            <a:noFill/>
            <a:miter lim="800000"/>
            <a:headEnd/>
            <a:tailEnd/>
          </a:ln>
        </p:spPr>
        <p:txBody>
          <a:bodyPr>
            <a:spAutoFit/>
          </a:bodyPr>
          <a:lstStyle/>
          <a:p>
            <a:pPr algn="ctr"/>
            <a:r>
              <a:rPr lang="en-US"/>
              <a:t>Freeze thawing</a:t>
            </a:r>
          </a:p>
        </p:txBody>
      </p:sp>
      <p:sp>
        <p:nvSpPr>
          <p:cNvPr id="112645" name="TextBox 6"/>
          <p:cNvSpPr txBox="1">
            <a:spLocks noChangeArrowheads="1"/>
          </p:cNvSpPr>
          <p:nvPr/>
        </p:nvSpPr>
        <p:spPr bwMode="auto">
          <a:xfrm>
            <a:off x="304800" y="5334000"/>
            <a:ext cx="1646238" cy="320675"/>
          </a:xfrm>
          <a:prstGeom prst="rect">
            <a:avLst/>
          </a:prstGeom>
          <a:solidFill>
            <a:srgbClr val="00B0F0"/>
          </a:solidFill>
          <a:ln w="9525">
            <a:noFill/>
            <a:miter lim="800000"/>
            <a:headEnd/>
            <a:tailEnd/>
          </a:ln>
        </p:spPr>
        <p:txBody>
          <a:bodyPr>
            <a:spAutoFit/>
          </a:bodyPr>
          <a:lstStyle/>
          <a:p>
            <a:pPr algn="ctr"/>
            <a:r>
              <a:rPr lang="en-US"/>
              <a:t>Concentration</a:t>
            </a:r>
          </a:p>
        </p:txBody>
      </p:sp>
      <p:graphicFrame>
        <p:nvGraphicFramePr>
          <p:cNvPr id="7" name="Table 6"/>
          <p:cNvGraphicFramePr>
            <a:graphicFrameLocks noGrp="1"/>
          </p:cNvGraphicFramePr>
          <p:nvPr/>
        </p:nvGraphicFramePr>
        <p:xfrm>
          <a:off x="4724400" y="3429000"/>
          <a:ext cx="3962400" cy="1463040"/>
        </p:xfrm>
        <a:graphic>
          <a:graphicData uri="http://schemas.openxmlformats.org/drawingml/2006/table">
            <a:tbl>
              <a:tblPr/>
              <a:tblGrid>
                <a:gridCol w="993775"/>
                <a:gridCol w="925513"/>
                <a:gridCol w="681037"/>
                <a:gridCol w="681038"/>
                <a:gridCol w="681037"/>
              </a:tblGrid>
              <a:tr h="1524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Ab No.</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Temp.</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Aggregation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r>
              <a:tr h="152400">
                <a:tc vMerge="1">
                  <a:txBody>
                    <a:bodyPr/>
                    <a:lstStyle/>
                    <a:p>
                      <a:endParaRPr lang="en-US"/>
                    </a:p>
                  </a:txBody>
                  <a:tcPr/>
                </a:tc>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1st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2nd</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3th</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r>
              <a:tr h="152400">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3306-005-12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4℃/-80℃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2.89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4.33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2.9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25℃/-80℃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3.32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3.44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3.73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37℃/-80℃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3.16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3.52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3.58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3306-028-3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4℃/-80℃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25℃/-80℃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37℃/-80℃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Table 7"/>
          <p:cNvGraphicFramePr>
            <a:graphicFrameLocks noGrp="1"/>
          </p:cNvGraphicFramePr>
          <p:nvPr/>
        </p:nvGraphicFramePr>
        <p:xfrm>
          <a:off x="4724400" y="5029200"/>
          <a:ext cx="3962400" cy="1356043"/>
        </p:xfrm>
        <a:graphic>
          <a:graphicData uri="http://schemas.openxmlformats.org/drawingml/2006/table">
            <a:tbl>
              <a:tblPr/>
              <a:tblGrid>
                <a:gridCol w="1306513"/>
                <a:gridCol w="1219200"/>
                <a:gridCol w="1436687"/>
              </a:tblGrid>
              <a:tr h="258763">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Ab No.</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Conc.</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Aggregation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r>
              <a:tr h="147638">
                <a:tc rowSpan="3">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3306-005-12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30 mg/ml</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2.99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47638">
                <a:tc vMerge="1">
                  <a:txBody>
                    <a:bodyPr/>
                    <a:lstStyle/>
                    <a:p>
                      <a:endParaRPr lang="en-US"/>
                    </a:p>
                  </a:txBody>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60 mg/ml</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3.25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47638">
                <a:tc vMerge="1">
                  <a:txBody>
                    <a:bodyPr/>
                    <a:lstStyle/>
                    <a:p>
                      <a:endParaRPr lang="en-US"/>
                    </a:p>
                  </a:txBody>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100 mg/ml</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2.98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47638">
                <a:tc rowSpan="3">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3306-028-3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30 mg/ml</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47638">
                <a:tc vMerge="1">
                  <a:txBody>
                    <a:bodyPr/>
                    <a:lstStyle/>
                    <a:p>
                      <a:endParaRPr lang="en-US"/>
                    </a:p>
                  </a:txBody>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60 mg/ml</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47638">
                <a:tc vMerge="1">
                  <a:txBody>
                    <a:bodyPr/>
                    <a:lstStyle/>
                    <a:p>
                      <a:endParaRPr lang="en-US"/>
                    </a:p>
                  </a:txBody>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100 mg/ml</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Rounded Rectangle 9"/>
          <p:cNvSpPr/>
          <p:nvPr/>
        </p:nvSpPr>
        <p:spPr>
          <a:xfrm>
            <a:off x="2438400" y="3962400"/>
            <a:ext cx="762000" cy="381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chemeClr val="tx1"/>
                </a:solidFill>
              </a:rPr>
              <a:t>-</a:t>
            </a:r>
            <a:r>
              <a:rPr lang="en-US">
                <a:solidFill>
                  <a:schemeClr val="tx1"/>
                </a:solidFill>
                <a:ea typeface="宋体" pitchFamily="2" charset="-122"/>
              </a:rPr>
              <a:t>80</a:t>
            </a:r>
            <a:r>
              <a:rPr lang="zh-CN" altLang="en-US">
                <a:solidFill>
                  <a:schemeClr val="tx1"/>
                </a:solidFill>
              </a:rPr>
              <a:t>℃</a:t>
            </a:r>
            <a:endParaRPr lang="en-US">
              <a:solidFill>
                <a:schemeClr val="tx1"/>
              </a:solidFill>
              <a:ea typeface="宋体" pitchFamily="2" charset="-122"/>
            </a:endParaRPr>
          </a:p>
        </p:txBody>
      </p:sp>
      <p:sp>
        <p:nvSpPr>
          <p:cNvPr id="11" name="Rounded Rectangle 10"/>
          <p:cNvSpPr/>
          <p:nvPr/>
        </p:nvSpPr>
        <p:spPr>
          <a:xfrm>
            <a:off x="3962400" y="3505200"/>
            <a:ext cx="685800" cy="381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chemeClr val="tx1"/>
                </a:solidFill>
              </a:rPr>
              <a:t>4</a:t>
            </a:r>
            <a:r>
              <a:rPr lang="zh-CN" altLang="en-US">
                <a:solidFill>
                  <a:schemeClr val="tx1"/>
                </a:solidFill>
              </a:rPr>
              <a:t>℃</a:t>
            </a:r>
            <a:endParaRPr lang="en-US">
              <a:solidFill>
                <a:schemeClr val="tx1"/>
              </a:solidFill>
              <a:ea typeface="宋体" pitchFamily="2" charset="-122"/>
            </a:endParaRPr>
          </a:p>
        </p:txBody>
      </p:sp>
      <p:sp>
        <p:nvSpPr>
          <p:cNvPr id="12" name="Rounded Rectangle 11"/>
          <p:cNvSpPr/>
          <p:nvPr/>
        </p:nvSpPr>
        <p:spPr>
          <a:xfrm>
            <a:off x="3962400" y="3962400"/>
            <a:ext cx="685800" cy="381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chemeClr val="tx1"/>
                </a:solidFill>
              </a:rPr>
              <a:t>25</a:t>
            </a:r>
            <a:r>
              <a:rPr lang="zh-CN" altLang="en-US">
                <a:solidFill>
                  <a:schemeClr val="tx1"/>
                </a:solidFill>
              </a:rPr>
              <a:t>℃</a:t>
            </a:r>
            <a:endParaRPr lang="en-US">
              <a:solidFill>
                <a:schemeClr val="tx1"/>
              </a:solidFill>
              <a:ea typeface="宋体" pitchFamily="2" charset="-122"/>
            </a:endParaRPr>
          </a:p>
        </p:txBody>
      </p:sp>
      <p:sp>
        <p:nvSpPr>
          <p:cNvPr id="13" name="Rounded Rectangle 12"/>
          <p:cNvSpPr/>
          <p:nvPr/>
        </p:nvSpPr>
        <p:spPr>
          <a:xfrm>
            <a:off x="3962400" y="4419600"/>
            <a:ext cx="685800" cy="381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chemeClr val="tx1"/>
                </a:solidFill>
              </a:rPr>
              <a:t>37</a:t>
            </a:r>
            <a:r>
              <a:rPr lang="zh-CN" altLang="en-US">
                <a:solidFill>
                  <a:schemeClr val="tx1"/>
                </a:solidFill>
              </a:rPr>
              <a:t>℃</a:t>
            </a:r>
            <a:endParaRPr lang="en-US">
              <a:solidFill>
                <a:schemeClr val="tx1"/>
              </a:solidFill>
              <a:ea typeface="宋体" pitchFamily="2" charset="-122"/>
            </a:endParaRPr>
          </a:p>
        </p:txBody>
      </p:sp>
      <p:sp>
        <p:nvSpPr>
          <p:cNvPr id="14" name="Left-Right Arrow 13"/>
          <p:cNvSpPr/>
          <p:nvPr/>
        </p:nvSpPr>
        <p:spPr>
          <a:xfrm>
            <a:off x="3352800" y="4137025"/>
            <a:ext cx="533400" cy="762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5" name="Left-Right Arrow 14"/>
          <p:cNvSpPr/>
          <p:nvPr/>
        </p:nvSpPr>
        <p:spPr>
          <a:xfrm rot="1212887">
            <a:off x="3349625" y="4433888"/>
            <a:ext cx="533400" cy="762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6" name="Left-Right Arrow 15"/>
          <p:cNvSpPr/>
          <p:nvPr/>
        </p:nvSpPr>
        <p:spPr>
          <a:xfrm rot="20096677">
            <a:off x="3352800" y="3767138"/>
            <a:ext cx="533400" cy="762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12731" name="TextBox 16"/>
          <p:cNvSpPr txBox="1">
            <a:spLocks noChangeArrowheads="1"/>
          </p:cNvSpPr>
          <p:nvPr/>
        </p:nvSpPr>
        <p:spPr bwMode="auto">
          <a:xfrm>
            <a:off x="3276600" y="3922713"/>
            <a:ext cx="685800" cy="276225"/>
          </a:xfrm>
          <a:prstGeom prst="rect">
            <a:avLst/>
          </a:prstGeom>
          <a:noFill/>
          <a:ln w="9525">
            <a:noFill/>
            <a:miter lim="800000"/>
            <a:headEnd/>
            <a:tailEnd/>
          </a:ln>
        </p:spPr>
        <p:txBody>
          <a:bodyPr>
            <a:spAutoFit/>
          </a:bodyPr>
          <a:lstStyle/>
          <a:p>
            <a:r>
              <a:rPr lang="en-US" sz="1200"/>
              <a:t>3 </a:t>
            </a:r>
            <a:r>
              <a:rPr lang="en-US" altLang="zh-CN" sz="1200"/>
              <a:t>cycles</a:t>
            </a:r>
            <a:endParaRPr lang="en-US" sz="1200"/>
          </a:p>
        </p:txBody>
      </p:sp>
      <p:grpSp>
        <p:nvGrpSpPr>
          <p:cNvPr id="2" name="Group 47"/>
          <p:cNvGrpSpPr>
            <a:grpSpLocks/>
          </p:cNvGrpSpPr>
          <p:nvPr/>
        </p:nvGrpSpPr>
        <p:grpSpPr bwMode="auto">
          <a:xfrm>
            <a:off x="2971800" y="5848350"/>
            <a:ext cx="1066800" cy="261938"/>
            <a:chOff x="1143000" y="5638800"/>
            <a:chExt cx="1066800" cy="261938"/>
          </a:xfrm>
        </p:grpSpPr>
        <p:cxnSp>
          <p:nvCxnSpPr>
            <p:cNvPr id="37" name="Curved Connector 36"/>
            <p:cNvCxnSpPr/>
            <p:nvPr/>
          </p:nvCxnSpPr>
          <p:spPr>
            <a:xfrm>
              <a:off x="1143000" y="5715000"/>
              <a:ext cx="228600" cy="76200"/>
            </a:xfrm>
            <a:prstGeom prst="curvedConnector3">
              <a:avLst>
                <a:gd name="adj1" fmla="val 29167"/>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2840" name="TextBox 50"/>
            <p:cNvSpPr txBox="1">
              <a:spLocks noChangeArrowheads="1"/>
            </p:cNvSpPr>
            <p:nvPr/>
          </p:nvSpPr>
          <p:spPr bwMode="auto">
            <a:xfrm>
              <a:off x="1447800" y="5638800"/>
              <a:ext cx="762000" cy="261938"/>
            </a:xfrm>
            <a:prstGeom prst="rect">
              <a:avLst/>
            </a:prstGeom>
            <a:noFill/>
            <a:ln w="9525">
              <a:noFill/>
              <a:miter lim="800000"/>
              <a:headEnd/>
              <a:tailEnd/>
            </a:ln>
          </p:spPr>
          <p:txBody>
            <a:bodyPr>
              <a:spAutoFit/>
            </a:bodyPr>
            <a:lstStyle/>
            <a:p>
              <a:r>
                <a:rPr lang="en-US" sz="1100"/>
                <a:t>30</a:t>
              </a:r>
              <a:r>
                <a:rPr lang="en-US" altLang="zh-CN" sz="1100"/>
                <a:t>mg/ml</a:t>
              </a:r>
              <a:endParaRPr lang="en-US" sz="1100"/>
            </a:p>
          </p:txBody>
        </p:sp>
      </p:grpSp>
      <p:grpSp>
        <p:nvGrpSpPr>
          <p:cNvPr id="3" name="Group 45"/>
          <p:cNvGrpSpPr>
            <a:grpSpLocks/>
          </p:cNvGrpSpPr>
          <p:nvPr/>
        </p:nvGrpSpPr>
        <p:grpSpPr bwMode="auto">
          <a:xfrm>
            <a:off x="2438400" y="5029200"/>
            <a:ext cx="552450" cy="990600"/>
            <a:chOff x="828675" y="4572000"/>
            <a:chExt cx="552450" cy="990600"/>
          </a:xfrm>
        </p:grpSpPr>
        <p:sp>
          <p:nvSpPr>
            <p:cNvPr id="18" name="Oval 17"/>
            <p:cNvSpPr/>
            <p:nvPr/>
          </p:nvSpPr>
          <p:spPr>
            <a:xfrm>
              <a:off x="830263" y="4572000"/>
              <a:ext cx="550862"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47" name="Oval 46"/>
            <p:cNvSpPr/>
            <p:nvPr/>
          </p:nvSpPr>
          <p:spPr>
            <a:xfrm>
              <a:off x="828675" y="5286375"/>
              <a:ext cx="533400" cy="125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cxnSp>
          <p:nvCxnSpPr>
            <p:cNvPr id="30" name="Straight Connector 29"/>
            <p:cNvCxnSpPr>
              <a:stCxn id="18" idx="6"/>
              <a:endCxn id="47" idx="6"/>
            </p:cNvCxnSpPr>
            <p:nvPr/>
          </p:nvCxnSpPr>
          <p:spPr>
            <a:xfrm flipH="1">
              <a:off x="1362075" y="4648200"/>
              <a:ext cx="19050" cy="70008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47" idx="2"/>
            </p:cNvCxnSpPr>
            <p:nvPr/>
          </p:nvCxnSpPr>
          <p:spPr>
            <a:xfrm flipH="1">
              <a:off x="828675" y="4648200"/>
              <a:ext cx="19050" cy="70008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179513" y="5411788"/>
              <a:ext cx="0" cy="1508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030288" y="5410200"/>
              <a:ext cx="0" cy="150813"/>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 name="Group 50"/>
          <p:cNvGrpSpPr>
            <a:grpSpLocks/>
          </p:cNvGrpSpPr>
          <p:nvPr/>
        </p:nvGrpSpPr>
        <p:grpSpPr bwMode="auto">
          <a:xfrm>
            <a:off x="2971800" y="6034088"/>
            <a:ext cx="1066800" cy="261937"/>
            <a:chOff x="1143000" y="5867400"/>
            <a:chExt cx="1066800" cy="261938"/>
          </a:xfrm>
        </p:grpSpPr>
        <p:sp>
          <p:nvSpPr>
            <p:cNvPr id="112831" name="TextBox 51"/>
            <p:cNvSpPr txBox="1">
              <a:spLocks noChangeArrowheads="1"/>
            </p:cNvSpPr>
            <p:nvPr/>
          </p:nvSpPr>
          <p:spPr bwMode="auto">
            <a:xfrm>
              <a:off x="1447800" y="5867400"/>
              <a:ext cx="762000" cy="261938"/>
            </a:xfrm>
            <a:prstGeom prst="rect">
              <a:avLst/>
            </a:prstGeom>
            <a:noFill/>
            <a:ln w="9525">
              <a:noFill/>
              <a:miter lim="800000"/>
              <a:headEnd/>
              <a:tailEnd/>
            </a:ln>
          </p:spPr>
          <p:txBody>
            <a:bodyPr>
              <a:spAutoFit/>
            </a:bodyPr>
            <a:lstStyle/>
            <a:p>
              <a:r>
                <a:rPr lang="en-US" sz="1100"/>
                <a:t>60</a:t>
              </a:r>
              <a:r>
                <a:rPr lang="en-US" altLang="zh-CN" sz="1100"/>
                <a:t>mg/ml</a:t>
              </a:r>
              <a:endParaRPr lang="en-US" sz="1100"/>
            </a:p>
          </p:txBody>
        </p:sp>
        <p:cxnSp>
          <p:nvCxnSpPr>
            <p:cNvPr id="44" name="Curved Connector 43"/>
            <p:cNvCxnSpPr/>
            <p:nvPr/>
          </p:nvCxnSpPr>
          <p:spPr>
            <a:xfrm>
              <a:off x="1143000" y="5943600"/>
              <a:ext cx="228600" cy="76200"/>
            </a:xfrm>
            <a:prstGeom prst="curvedConnector3">
              <a:avLst>
                <a:gd name="adj1" fmla="val 29167"/>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5" name="Group 51"/>
          <p:cNvGrpSpPr>
            <a:grpSpLocks/>
          </p:cNvGrpSpPr>
          <p:nvPr/>
        </p:nvGrpSpPr>
        <p:grpSpPr bwMode="auto">
          <a:xfrm>
            <a:off x="2971800" y="6215063"/>
            <a:ext cx="1143000" cy="261937"/>
            <a:chOff x="1143000" y="6096000"/>
            <a:chExt cx="1143000" cy="261938"/>
          </a:xfrm>
        </p:grpSpPr>
        <p:sp>
          <p:nvSpPr>
            <p:cNvPr id="112829" name="TextBox 52"/>
            <p:cNvSpPr txBox="1">
              <a:spLocks noChangeArrowheads="1"/>
            </p:cNvSpPr>
            <p:nvPr/>
          </p:nvSpPr>
          <p:spPr bwMode="auto">
            <a:xfrm>
              <a:off x="1447800" y="6096000"/>
              <a:ext cx="838200" cy="261938"/>
            </a:xfrm>
            <a:prstGeom prst="rect">
              <a:avLst/>
            </a:prstGeom>
            <a:noFill/>
            <a:ln w="9525">
              <a:noFill/>
              <a:miter lim="800000"/>
              <a:headEnd/>
              <a:tailEnd/>
            </a:ln>
          </p:spPr>
          <p:txBody>
            <a:bodyPr>
              <a:spAutoFit/>
            </a:bodyPr>
            <a:lstStyle/>
            <a:p>
              <a:r>
                <a:rPr lang="en-US" sz="1100"/>
                <a:t>100</a:t>
              </a:r>
              <a:r>
                <a:rPr lang="en-US" altLang="zh-CN" sz="1100"/>
                <a:t>mg/ml</a:t>
              </a:r>
              <a:endParaRPr lang="en-US" sz="1100"/>
            </a:p>
          </p:txBody>
        </p:sp>
        <p:cxnSp>
          <p:nvCxnSpPr>
            <p:cNvPr id="45" name="Curved Connector 44"/>
            <p:cNvCxnSpPr/>
            <p:nvPr/>
          </p:nvCxnSpPr>
          <p:spPr>
            <a:xfrm>
              <a:off x="1143000" y="6172200"/>
              <a:ext cx="228600" cy="76200"/>
            </a:xfrm>
            <a:prstGeom prst="curvedConnector3">
              <a:avLst>
                <a:gd name="adj1" fmla="val 29167"/>
              </a:avLst>
            </a:prstGeom>
            <a:ln w="28575">
              <a:tailEnd type="arrow"/>
            </a:ln>
          </p:spPr>
          <p:style>
            <a:lnRef idx="1">
              <a:schemeClr val="accent1"/>
            </a:lnRef>
            <a:fillRef idx="0">
              <a:schemeClr val="accent1"/>
            </a:fillRef>
            <a:effectRef idx="0">
              <a:schemeClr val="accent1"/>
            </a:effectRef>
            <a:fontRef idx="minor">
              <a:schemeClr val="tx1"/>
            </a:fontRef>
          </p:style>
        </p:cxnSp>
      </p:grpSp>
      <p:graphicFrame>
        <p:nvGraphicFramePr>
          <p:cNvPr id="54" name="Table 53"/>
          <p:cNvGraphicFramePr>
            <a:graphicFrameLocks noGrp="1"/>
          </p:cNvGraphicFramePr>
          <p:nvPr/>
        </p:nvGraphicFramePr>
        <p:xfrm>
          <a:off x="336550" y="1295400"/>
          <a:ext cx="3200400" cy="1990725"/>
        </p:xfrm>
        <a:graphic>
          <a:graphicData uri="http://schemas.openxmlformats.org/drawingml/2006/table">
            <a:tbl>
              <a:tblPr/>
              <a:tblGrid>
                <a:gridCol w="762000"/>
                <a:gridCol w="514350"/>
                <a:gridCol w="481013"/>
                <a:gridCol w="481012"/>
                <a:gridCol w="481013"/>
                <a:gridCol w="481012"/>
              </a:tblGrid>
              <a:tr h="180975">
                <a:tc gridSpan="6">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b-NO" sz="1100" b="0" i="0" u="none" strike="noStrike" cap="none" normalizeH="0" baseline="0" smtClean="0">
                          <a:ln>
                            <a:noFill/>
                          </a:ln>
                          <a:solidFill>
                            <a:srgbClr val="000000"/>
                          </a:solidFill>
                          <a:effectLst/>
                          <a:latin typeface="Calibri" pitchFamily="34" charset="0"/>
                          <a:ea typeface="宋体" pitchFamily="2" charset="-122"/>
                        </a:rPr>
                        <a:t>Store at different temp for 1w：</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Ab No.</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Temp.</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Aggregation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vMerge="1">
                  <a:txBody>
                    <a:bodyPr/>
                    <a:lstStyle/>
                    <a:p>
                      <a:endParaRPr lang="en-US"/>
                    </a:p>
                  </a:txBody>
                  <a:tcPr/>
                </a:tc>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ave-Agg</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r>
              <a:tr h="180975">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3306-005-12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4.26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3.24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3.57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25℃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4.22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4.38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4.04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4.21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3.74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3.68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3.86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3.76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3.08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3.15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3306-028-3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0.07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0.19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0.16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0.14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25℃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0.08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0.25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0.27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0.20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0.21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0.17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0.26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0.19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0.21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12805" name="Picture 5"/>
          <p:cNvPicPr preferRelativeResize="0">
            <a:picLocks noChangeArrowheads="1"/>
          </p:cNvPicPr>
          <p:nvPr/>
        </p:nvPicPr>
        <p:blipFill>
          <a:blip r:embed="rId2" cstate="print"/>
          <a:srcRect l="13052" t="22969" r="10999" b="4199"/>
          <a:stretch>
            <a:fillRect/>
          </a:stretch>
        </p:blipFill>
        <p:spPr bwMode="auto">
          <a:xfrm>
            <a:off x="6248400" y="1000125"/>
            <a:ext cx="2514600" cy="2286000"/>
          </a:xfrm>
          <a:prstGeom prst="rect">
            <a:avLst/>
          </a:prstGeom>
          <a:noFill/>
          <a:ln w="9525">
            <a:solidFill>
              <a:schemeClr val="tx1"/>
            </a:solidFill>
            <a:miter lim="800000"/>
            <a:headEnd/>
            <a:tailEnd/>
          </a:ln>
        </p:spPr>
      </p:pic>
      <p:pic>
        <p:nvPicPr>
          <p:cNvPr id="112806" name="Picture 6"/>
          <p:cNvPicPr>
            <a:picLocks noChangeAspect="1" noChangeArrowheads="1"/>
          </p:cNvPicPr>
          <p:nvPr/>
        </p:nvPicPr>
        <p:blipFill>
          <a:blip r:embed="rId3" cstate="print"/>
          <a:srcRect l="12390" t="22635" r="11203" b="3654"/>
          <a:stretch>
            <a:fillRect/>
          </a:stretch>
        </p:blipFill>
        <p:spPr bwMode="auto">
          <a:xfrm>
            <a:off x="3613150" y="1000125"/>
            <a:ext cx="2609850" cy="2286000"/>
          </a:xfrm>
          <a:prstGeom prst="rect">
            <a:avLst/>
          </a:prstGeom>
          <a:noFill/>
          <a:ln w="9525">
            <a:solidFill>
              <a:schemeClr val="tx1"/>
            </a:solidFill>
            <a:miter lim="800000"/>
            <a:headEnd/>
            <a:tailEnd/>
          </a:ln>
        </p:spPr>
      </p:pic>
      <p:sp>
        <p:nvSpPr>
          <p:cNvPr id="112807" name="TextBox 56"/>
          <p:cNvSpPr txBox="1">
            <a:spLocks noChangeArrowheads="1"/>
          </p:cNvSpPr>
          <p:nvPr/>
        </p:nvSpPr>
        <p:spPr bwMode="auto">
          <a:xfrm>
            <a:off x="4038600" y="2005013"/>
            <a:ext cx="533400" cy="254000"/>
          </a:xfrm>
          <a:prstGeom prst="rect">
            <a:avLst/>
          </a:prstGeom>
          <a:noFill/>
          <a:ln w="9525">
            <a:noFill/>
            <a:miter lim="800000"/>
            <a:headEnd/>
            <a:tailEnd/>
          </a:ln>
        </p:spPr>
        <p:txBody>
          <a:bodyPr>
            <a:spAutoFit/>
          </a:bodyPr>
          <a:lstStyle/>
          <a:p>
            <a:r>
              <a:rPr lang="en-US" sz="1000"/>
              <a:t>-80</a:t>
            </a:r>
            <a:r>
              <a:rPr lang="zh-CN" altLang="en-US" sz="1000"/>
              <a:t>℃</a:t>
            </a:r>
            <a:endParaRPr lang="en-US" sz="1000"/>
          </a:p>
        </p:txBody>
      </p:sp>
      <p:sp>
        <p:nvSpPr>
          <p:cNvPr id="112808" name="TextBox 57"/>
          <p:cNvSpPr txBox="1">
            <a:spLocks noChangeArrowheads="1"/>
          </p:cNvSpPr>
          <p:nvPr/>
        </p:nvSpPr>
        <p:spPr bwMode="auto">
          <a:xfrm>
            <a:off x="4114800" y="2316163"/>
            <a:ext cx="533400" cy="254000"/>
          </a:xfrm>
          <a:prstGeom prst="rect">
            <a:avLst/>
          </a:prstGeom>
          <a:noFill/>
          <a:ln w="9525">
            <a:noFill/>
            <a:miter lim="800000"/>
            <a:headEnd/>
            <a:tailEnd/>
          </a:ln>
        </p:spPr>
        <p:txBody>
          <a:bodyPr>
            <a:spAutoFit/>
          </a:bodyPr>
          <a:lstStyle/>
          <a:p>
            <a:r>
              <a:rPr lang="en-US" sz="1000"/>
              <a:t>4</a:t>
            </a:r>
            <a:r>
              <a:rPr lang="zh-CN" altLang="en-US" sz="1000"/>
              <a:t>℃</a:t>
            </a:r>
            <a:endParaRPr lang="en-US" sz="1000"/>
          </a:p>
        </p:txBody>
      </p:sp>
      <p:sp>
        <p:nvSpPr>
          <p:cNvPr id="112809" name="TextBox 58"/>
          <p:cNvSpPr txBox="1">
            <a:spLocks noChangeArrowheads="1"/>
          </p:cNvSpPr>
          <p:nvPr/>
        </p:nvSpPr>
        <p:spPr bwMode="auto">
          <a:xfrm>
            <a:off x="4057650" y="2600325"/>
            <a:ext cx="533400" cy="254000"/>
          </a:xfrm>
          <a:prstGeom prst="rect">
            <a:avLst/>
          </a:prstGeom>
          <a:noFill/>
          <a:ln w="9525">
            <a:noFill/>
            <a:miter lim="800000"/>
            <a:headEnd/>
            <a:tailEnd/>
          </a:ln>
        </p:spPr>
        <p:txBody>
          <a:bodyPr>
            <a:spAutoFit/>
          </a:bodyPr>
          <a:lstStyle/>
          <a:p>
            <a:r>
              <a:rPr lang="en-US" sz="1000"/>
              <a:t>25</a:t>
            </a:r>
            <a:r>
              <a:rPr lang="zh-CN" altLang="en-US" sz="1000"/>
              <a:t>℃</a:t>
            </a:r>
            <a:endParaRPr lang="en-US" sz="1000"/>
          </a:p>
        </p:txBody>
      </p:sp>
      <p:sp>
        <p:nvSpPr>
          <p:cNvPr id="112810" name="TextBox 59"/>
          <p:cNvSpPr txBox="1">
            <a:spLocks noChangeArrowheads="1"/>
          </p:cNvSpPr>
          <p:nvPr/>
        </p:nvSpPr>
        <p:spPr bwMode="auto">
          <a:xfrm>
            <a:off x="4067175" y="2917825"/>
            <a:ext cx="533400" cy="254000"/>
          </a:xfrm>
          <a:prstGeom prst="rect">
            <a:avLst/>
          </a:prstGeom>
          <a:noFill/>
          <a:ln w="9525">
            <a:noFill/>
            <a:miter lim="800000"/>
            <a:headEnd/>
            <a:tailEnd/>
          </a:ln>
        </p:spPr>
        <p:txBody>
          <a:bodyPr>
            <a:spAutoFit/>
          </a:bodyPr>
          <a:lstStyle/>
          <a:p>
            <a:r>
              <a:rPr lang="en-US" sz="1000"/>
              <a:t>37</a:t>
            </a:r>
            <a:r>
              <a:rPr lang="zh-CN" altLang="en-US" sz="1000"/>
              <a:t>℃</a:t>
            </a:r>
            <a:endParaRPr lang="en-US" sz="1000"/>
          </a:p>
        </p:txBody>
      </p:sp>
      <p:sp>
        <p:nvSpPr>
          <p:cNvPr id="112811" name="TextBox 18"/>
          <p:cNvSpPr txBox="1">
            <a:spLocks noChangeArrowheads="1"/>
          </p:cNvSpPr>
          <p:nvPr/>
        </p:nvSpPr>
        <p:spPr bwMode="auto">
          <a:xfrm>
            <a:off x="3886200" y="1000125"/>
            <a:ext cx="1295400" cy="276225"/>
          </a:xfrm>
          <a:prstGeom prst="rect">
            <a:avLst/>
          </a:prstGeom>
          <a:noFill/>
          <a:ln w="9525">
            <a:noFill/>
            <a:miter lim="800000"/>
            <a:headEnd/>
            <a:tailEnd/>
          </a:ln>
        </p:spPr>
        <p:txBody>
          <a:bodyPr>
            <a:spAutoFit/>
          </a:bodyPr>
          <a:lstStyle/>
          <a:p>
            <a:r>
              <a:rPr lang="en-US" sz="1200">
                <a:solidFill>
                  <a:srgbClr val="0000FF"/>
                </a:solidFill>
              </a:rPr>
              <a:t>3306</a:t>
            </a:r>
            <a:r>
              <a:rPr lang="en-US" altLang="zh-CN" sz="1200">
                <a:solidFill>
                  <a:srgbClr val="0000FF"/>
                </a:solidFill>
              </a:rPr>
              <a:t>-hu005-12</a:t>
            </a:r>
            <a:endParaRPr lang="en-US" sz="1200">
              <a:solidFill>
                <a:srgbClr val="0000FF"/>
              </a:solidFill>
            </a:endParaRPr>
          </a:p>
        </p:txBody>
      </p:sp>
      <p:sp>
        <p:nvSpPr>
          <p:cNvPr id="112812" name="TextBox 23"/>
          <p:cNvSpPr txBox="1">
            <a:spLocks noChangeArrowheads="1"/>
          </p:cNvSpPr>
          <p:nvPr/>
        </p:nvSpPr>
        <p:spPr bwMode="auto">
          <a:xfrm>
            <a:off x="6477000" y="1000125"/>
            <a:ext cx="1295400" cy="276225"/>
          </a:xfrm>
          <a:prstGeom prst="rect">
            <a:avLst/>
          </a:prstGeom>
          <a:noFill/>
          <a:ln w="9525">
            <a:noFill/>
            <a:miter lim="800000"/>
            <a:headEnd/>
            <a:tailEnd/>
          </a:ln>
        </p:spPr>
        <p:txBody>
          <a:bodyPr>
            <a:spAutoFit/>
          </a:bodyPr>
          <a:lstStyle/>
          <a:p>
            <a:r>
              <a:rPr lang="en-US" sz="1200">
                <a:solidFill>
                  <a:srgbClr val="0000FF"/>
                </a:solidFill>
              </a:rPr>
              <a:t>3306</a:t>
            </a:r>
            <a:r>
              <a:rPr lang="en-US" altLang="zh-CN" sz="1200">
                <a:solidFill>
                  <a:srgbClr val="0000FF"/>
                </a:solidFill>
              </a:rPr>
              <a:t>-hu028-3</a:t>
            </a:r>
            <a:endParaRPr lang="en-US" sz="1200">
              <a:solidFill>
                <a:srgbClr val="0000FF"/>
              </a:solidFill>
            </a:endParaRPr>
          </a:p>
        </p:txBody>
      </p:sp>
      <p:sp>
        <p:nvSpPr>
          <p:cNvPr id="63" name="TextBox 62"/>
          <p:cNvSpPr txBox="1"/>
          <p:nvPr/>
        </p:nvSpPr>
        <p:spPr>
          <a:xfrm>
            <a:off x="3886200" y="1457325"/>
            <a:ext cx="533400" cy="254000"/>
          </a:xfrm>
          <a:prstGeom prst="rect">
            <a:avLst/>
          </a:prstGeom>
          <a:noFill/>
        </p:spPr>
        <p:txBody>
          <a:bodyPr>
            <a:spAutoFit/>
          </a:bodyPr>
          <a:lstStyle/>
          <a:p>
            <a:pPr>
              <a:defRPr/>
            </a:pPr>
            <a:r>
              <a:rPr lang="en-US" sz="1050" dirty="0">
                <a:ea typeface="宋体" charset="-122"/>
              </a:rPr>
              <a:t>7.05</a:t>
            </a:r>
          </a:p>
        </p:txBody>
      </p:sp>
      <p:sp>
        <p:nvSpPr>
          <p:cNvPr id="64" name="TextBox 63"/>
          <p:cNvSpPr txBox="1"/>
          <p:nvPr/>
        </p:nvSpPr>
        <p:spPr>
          <a:xfrm>
            <a:off x="5715000" y="1685925"/>
            <a:ext cx="533400" cy="254000"/>
          </a:xfrm>
          <a:prstGeom prst="rect">
            <a:avLst/>
          </a:prstGeom>
          <a:noFill/>
        </p:spPr>
        <p:txBody>
          <a:bodyPr>
            <a:spAutoFit/>
          </a:bodyPr>
          <a:lstStyle/>
          <a:p>
            <a:pPr>
              <a:defRPr/>
            </a:pPr>
            <a:r>
              <a:rPr lang="en-US" sz="1050" dirty="0">
                <a:ea typeface="宋体" charset="-122"/>
              </a:rPr>
              <a:t>9.77</a:t>
            </a:r>
          </a:p>
        </p:txBody>
      </p:sp>
      <p:sp>
        <p:nvSpPr>
          <p:cNvPr id="112815" name="TextBox 64"/>
          <p:cNvSpPr txBox="1">
            <a:spLocks noChangeArrowheads="1"/>
          </p:cNvSpPr>
          <p:nvPr/>
        </p:nvSpPr>
        <p:spPr bwMode="auto">
          <a:xfrm rot="-5400000">
            <a:off x="4699000" y="1939925"/>
            <a:ext cx="304800" cy="254000"/>
          </a:xfrm>
          <a:prstGeom prst="rect">
            <a:avLst/>
          </a:prstGeom>
          <a:noFill/>
          <a:ln w="9525">
            <a:noFill/>
            <a:miter lim="800000"/>
            <a:headEnd/>
            <a:tailEnd/>
          </a:ln>
        </p:spPr>
        <p:txBody>
          <a:bodyPr>
            <a:spAutoFit/>
          </a:bodyPr>
          <a:lstStyle/>
          <a:p>
            <a:r>
              <a:rPr lang="en-US" sz="1000"/>
              <a:t>1</a:t>
            </a:r>
          </a:p>
        </p:txBody>
      </p:sp>
      <p:sp>
        <p:nvSpPr>
          <p:cNvPr id="112816" name="TextBox 65"/>
          <p:cNvSpPr txBox="1">
            <a:spLocks noChangeArrowheads="1"/>
          </p:cNvSpPr>
          <p:nvPr/>
        </p:nvSpPr>
        <p:spPr bwMode="auto">
          <a:xfrm rot="-5400000">
            <a:off x="4826000" y="1195388"/>
            <a:ext cx="304800" cy="254000"/>
          </a:xfrm>
          <a:prstGeom prst="rect">
            <a:avLst/>
          </a:prstGeom>
          <a:noFill/>
          <a:ln w="9525">
            <a:noFill/>
            <a:miter lim="800000"/>
            <a:headEnd/>
            <a:tailEnd/>
          </a:ln>
        </p:spPr>
        <p:txBody>
          <a:bodyPr>
            <a:spAutoFit/>
          </a:bodyPr>
          <a:lstStyle/>
          <a:p>
            <a:r>
              <a:rPr lang="en-US" sz="1000"/>
              <a:t>2</a:t>
            </a:r>
          </a:p>
        </p:txBody>
      </p:sp>
      <p:sp>
        <p:nvSpPr>
          <p:cNvPr id="112817" name="TextBox 66"/>
          <p:cNvSpPr txBox="1">
            <a:spLocks noChangeArrowheads="1"/>
          </p:cNvSpPr>
          <p:nvPr/>
        </p:nvSpPr>
        <p:spPr bwMode="auto">
          <a:xfrm rot="-5400000">
            <a:off x="4960938" y="1989138"/>
            <a:ext cx="304800" cy="254000"/>
          </a:xfrm>
          <a:prstGeom prst="rect">
            <a:avLst/>
          </a:prstGeom>
          <a:noFill/>
          <a:ln w="9525">
            <a:noFill/>
            <a:miter lim="800000"/>
            <a:headEnd/>
            <a:tailEnd/>
          </a:ln>
        </p:spPr>
        <p:txBody>
          <a:bodyPr>
            <a:spAutoFit/>
          </a:bodyPr>
          <a:lstStyle/>
          <a:p>
            <a:r>
              <a:rPr lang="en-US" sz="1000"/>
              <a:t>3</a:t>
            </a:r>
          </a:p>
        </p:txBody>
      </p:sp>
      <p:sp>
        <p:nvSpPr>
          <p:cNvPr id="112818" name="TextBox 67"/>
          <p:cNvSpPr txBox="1">
            <a:spLocks noChangeArrowheads="1"/>
          </p:cNvSpPr>
          <p:nvPr/>
        </p:nvSpPr>
        <p:spPr bwMode="auto">
          <a:xfrm>
            <a:off x="7224713" y="1990725"/>
            <a:ext cx="533400" cy="254000"/>
          </a:xfrm>
          <a:prstGeom prst="rect">
            <a:avLst/>
          </a:prstGeom>
          <a:noFill/>
          <a:ln w="9525">
            <a:noFill/>
            <a:miter lim="800000"/>
            <a:headEnd/>
            <a:tailEnd/>
          </a:ln>
        </p:spPr>
        <p:txBody>
          <a:bodyPr>
            <a:spAutoFit/>
          </a:bodyPr>
          <a:lstStyle/>
          <a:p>
            <a:r>
              <a:rPr lang="en-US" altLang="zh-CN" sz="1000"/>
              <a:t>37</a:t>
            </a:r>
            <a:r>
              <a:rPr lang="zh-CN" altLang="en-US" sz="1000"/>
              <a:t>℃</a:t>
            </a:r>
            <a:endParaRPr lang="en-US" sz="1000"/>
          </a:p>
        </p:txBody>
      </p:sp>
      <p:sp>
        <p:nvSpPr>
          <p:cNvPr id="112819" name="TextBox 68"/>
          <p:cNvSpPr txBox="1">
            <a:spLocks noChangeArrowheads="1"/>
          </p:cNvSpPr>
          <p:nvPr/>
        </p:nvSpPr>
        <p:spPr bwMode="auto">
          <a:xfrm>
            <a:off x="7202488" y="2300288"/>
            <a:ext cx="533400" cy="254000"/>
          </a:xfrm>
          <a:prstGeom prst="rect">
            <a:avLst/>
          </a:prstGeom>
          <a:noFill/>
          <a:ln w="9525">
            <a:noFill/>
            <a:miter lim="800000"/>
            <a:headEnd/>
            <a:tailEnd/>
          </a:ln>
        </p:spPr>
        <p:txBody>
          <a:bodyPr>
            <a:spAutoFit/>
          </a:bodyPr>
          <a:lstStyle/>
          <a:p>
            <a:r>
              <a:rPr lang="en-US" altLang="zh-CN" sz="1000"/>
              <a:t>25</a:t>
            </a:r>
            <a:r>
              <a:rPr lang="zh-CN" altLang="en-US" sz="1000"/>
              <a:t>℃</a:t>
            </a:r>
            <a:endParaRPr lang="en-US" sz="1000"/>
          </a:p>
        </p:txBody>
      </p:sp>
      <p:sp>
        <p:nvSpPr>
          <p:cNvPr id="112820" name="TextBox 69"/>
          <p:cNvSpPr txBox="1">
            <a:spLocks noChangeArrowheads="1"/>
          </p:cNvSpPr>
          <p:nvPr/>
        </p:nvSpPr>
        <p:spPr bwMode="auto">
          <a:xfrm>
            <a:off x="7251700" y="2586038"/>
            <a:ext cx="533400" cy="254000"/>
          </a:xfrm>
          <a:prstGeom prst="rect">
            <a:avLst/>
          </a:prstGeom>
          <a:noFill/>
          <a:ln w="9525">
            <a:noFill/>
            <a:miter lim="800000"/>
            <a:headEnd/>
            <a:tailEnd/>
          </a:ln>
        </p:spPr>
        <p:txBody>
          <a:bodyPr>
            <a:spAutoFit/>
          </a:bodyPr>
          <a:lstStyle/>
          <a:p>
            <a:r>
              <a:rPr lang="en-US" altLang="zh-CN" sz="1000"/>
              <a:t>4</a:t>
            </a:r>
            <a:r>
              <a:rPr lang="zh-CN" altLang="en-US" sz="1000"/>
              <a:t>℃</a:t>
            </a:r>
            <a:endParaRPr lang="en-US" sz="1000"/>
          </a:p>
        </p:txBody>
      </p:sp>
      <p:sp>
        <p:nvSpPr>
          <p:cNvPr id="112821" name="TextBox 70"/>
          <p:cNvSpPr txBox="1">
            <a:spLocks noChangeArrowheads="1"/>
          </p:cNvSpPr>
          <p:nvPr/>
        </p:nvSpPr>
        <p:spPr bwMode="auto">
          <a:xfrm>
            <a:off x="7202488" y="2903538"/>
            <a:ext cx="533400" cy="254000"/>
          </a:xfrm>
          <a:prstGeom prst="rect">
            <a:avLst/>
          </a:prstGeom>
          <a:noFill/>
          <a:ln w="9525">
            <a:noFill/>
            <a:miter lim="800000"/>
            <a:headEnd/>
            <a:tailEnd/>
          </a:ln>
        </p:spPr>
        <p:txBody>
          <a:bodyPr>
            <a:spAutoFit/>
          </a:bodyPr>
          <a:lstStyle/>
          <a:p>
            <a:r>
              <a:rPr lang="en-US" altLang="zh-CN" sz="1000"/>
              <a:t>-80</a:t>
            </a:r>
            <a:r>
              <a:rPr lang="zh-CN" altLang="en-US" sz="1000"/>
              <a:t>℃</a:t>
            </a:r>
            <a:endParaRPr lang="en-US" sz="1000"/>
          </a:p>
        </p:txBody>
      </p:sp>
      <p:sp>
        <p:nvSpPr>
          <p:cNvPr id="72" name="TextBox 71"/>
          <p:cNvSpPr txBox="1"/>
          <p:nvPr/>
        </p:nvSpPr>
        <p:spPr>
          <a:xfrm>
            <a:off x="7010400" y="1304925"/>
            <a:ext cx="533400" cy="254000"/>
          </a:xfrm>
          <a:prstGeom prst="rect">
            <a:avLst/>
          </a:prstGeom>
          <a:noFill/>
        </p:spPr>
        <p:txBody>
          <a:bodyPr>
            <a:spAutoFit/>
          </a:bodyPr>
          <a:lstStyle/>
          <a:p>
            <a:pPr>
              <a:defRPr/>
            </a:pPr>
            <a:r>
              <a:rPr lang="en-US" sz="1050" dirty="0">
                <a:ea typeface="宋体" charset="-122"/>
              </a:rPr>
              <a:t>7.05</a:t>
            </a:r>
          </a:p>
        </p:txBody>
      </p:sp>
      <p:sp>
        <p:nvSpPr>
          <p:cNvPr id="73" name="TextBox 72"/>
          <p:cNvSpPr txBox="1"/>
          <p:nvPr/>
        </p:nvSpPr>
        <p:spPr>
          <a:xfrm>
            <a:off x="8305800" y="1533525"/>
            <a:ext cx="533400" cy="254000"/>
          </a:xfrm>
          <a:prstGeom prst="rect">
            <a:avLst/>
          </a:prstGeom>
          <a:noFill/>
        </p:spPr>
        <p:txBody>
          <a:bodyPr>
            <a:spAutoFit/>
          </a:bodyPr>
          <a:lstStyle/>
          <a:p>
            <a:pPr>
              <a:defRPr/>
            </a:pPr>
            <a:r>
              <a:rPr lang="en-US" sz="1050" dirty="0">
                <a:ea typeface="宋体" charset="-122"/>
              </a:rPr>
              <a:t>9.77</a:t>
            </a:r>
          </a:p>
        </p:txBody>
      </p:sp>
      <p:sp>
        <p:nvSpPr>
          <p:cNvPr id="112824" name="TextBox 73"/>
          <p:cNvSpPr txBox="1">
            <a:spLocks noChangeArrowheads="1"/>
          </p:cNvSpPr>
          <p:nvPr/>
        </p:nvSpPr>
        <p:spPr bwMode="auto">
          <a:xfrm rot="-5400000">
            <a:off x="7804150" y="1814513"/>
            <a:ext cx="304800" cy="254000"/>
          </a:xfrm>
          <a:prstGeom prst="rect">
            <a:avLst/>
          </a:prstGeom>
          <a:noFill/>
          <a:ln w="9525">
            <a:noFill/>
            <a:miter lim="800000"/>
            <a:headEnd/>
            <a:tailEnd/>
          </a:ln>
        </p:spPr>
        <p:txBody>
          <a:bodyPr>
            <a:spAutoFit/>
          </a:bodyPr>
          <a:lstStyle/>
          <a:p>
            <a:r>
              <a:rPr lang="en-US" sz="1000"/>
              <a:t>1</a:t>
            </a:r>
          </a:p>
        </p:txBody>
      </p:sp>
      <p:sp>
        <p:nvSpPr>
          <p:cNvPr id="112825" name="TextBox 74"/>
          <p:cNvSpPr txBox="1">
            <a:spLocks noChangeArrowheads="1"/>
          </p:cNvSpPr>
          <p:nvPr/>
        </p:nvSpPr>
        <p:spPr bwMode="auto">
          <a:xfrm rot="-5400000">
            <a:off x="7931150" y="885825"/>
            <a:ext cx="304800" cy="254000"/>
          </a:xfrm>
          <a:prstGeom prst="rect">
            <a:avLst/>
          </a:prstGeom>
          <a:noFill/>
          <a:ln w="9525">
            <a:noFill/>
            <a:miter lim="800000"/>
            <a:headEnd/>
            <a:tailEnd/>
          </a:ln>
        </p:spPr>
        <p:txBody>
          <a:bodyPr>
            <a:spAutoFit/>
          </a:bodyPr>
          <a:lstStyle/>
          <a:p>
            <a:r>
              <a:rPr lang="en-US" sz="1000"/>
              <a:t>2</a:t>
            </a:r>
          </a:p>
        </p:txBody>
      </p:sp>
      <p:sp>
        <p:nvSpPr>
          <p:cNvPr id="112826" name="TextBox 75"/>
          <p:cNvSpPr txBox="1">
            <a:spLocks noChangeArrowheads="1"/>
          </p:cNvSpPr>
          <p:nvPr/>
        </p:nvSpPr>
        <p:spPr bwMode="auto">
          <a:xfrm rot="-5400000">
            <a:off x="8002588" y="1863725"/>
            <a:ext cx="304800" cy="254000"/>
          </a:xfrm>
          <a:prstGeom prst="rect">
            <a:avLst/>
          </a:prstGeom>
          <a:noFill/>
          <a:ln w="9525">
            <a:noFill/>
            <a:miter lim="800000"/>
            <a:headEnd/>
            <a:tailEnd/>
          </a:ln>
        </p:spPr>
        <p:txBody>
          <a:bodyPr>
            <a:spAutoFit/>
          </a:bodyPr>
          <a:lstStyle/>
          <a:p>
            <a:r>
              <a:rPr lang="en-US" sz="1000"/>
              <a:t>3</a:t>
            </a:r>
          </a:p>
        </p:txBody>
      </p:sp>
      <p:sp>
        <p:nvSpPr>
          <p:cNvPr id="112827" name="TextBox 6"/>
          <p:cNvSpPr txBox="1">
            <a:spLocks noChangeArrowheads="1"/>
          </p:cNvSpPr>
          <p:nvPr/>
        </p:nvSpPr>
        <p:spPr bwMode="auto">
          <a:xfrm>
            <a:off x="5410200" y="966788"/>
            <a:ext cx="1066800" cy="368300"/>
          </a:xfrm>
          <a:prstGeom prst="rect">
            <a:avLst/>
          </a:prstGeom>
          <a:solidFill>
            <a:srgbClr val="00B0F0"/>
          </a:solidFill>
          <a:ln w="9525">
            <a:noFill/>
            <a:miter lim="800000"/>
            <a:headEnd/>
            <a:tailEnd/>
          </a:ln>
        </p:spPr>
        <p:txBody>
          <a:bodyPr anchor="ctr">
            <a:spAutoFit/>
          </a:bodyPr>
          <a:lstStyle/>
          <a:p>
            <a:pPr algn="ctr"/>
            <a:r>
              <a:rPr lang="en-US"/>
              <a:t>CiEF</a:t>
            </a:r>
          </a:p>
        </p:txBody>
      </p:sp>
      <p:sp>
        <p:nvSpPr>
          <p:cNvPr id="112828" name="TextBox 6"/>
          <p:cNvSpPr txBox="1">
            <a:spLocks noChangeArrowheads="1"/>
          </p:cNvSpPr>
          <p:nvPr/>
        </p:nvSpPr>
        <p:spPr bwMode="auto">
          <a:xfrm>
            <a:off x="304800" y="914400"/>
            <a:ext cx="1066800" cy="369888"/>
          </a:xfrm>
          <a:prstGeom prst="rect">
            <a:avLst/>
          </a:prstGeom>
          <a:solidFill>
            <a:srgbClr val="00B0F0"/>
          </a:solidFill>
          <a:ln w="9525">
            <a:noFill/>
            <a:miter lim="800000"/>
            <a:headEnd/>
            <a:tailEnd/>
          </a:ln>
        </p:spPr>
        <p:txBody>
          <a:bodyPr anchor="ctr">
            <a:spAutoFit/>
          </a:bodyPr>
          <a:lstStyle/>
          <a:p>
            <a:pPr algn="ctr"/>
            <a:r>
              <a:rPr lang="en-US"/>
              <a:t>Storage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2"/>
          <p:cNvSpPr>
            <a:spLocks noGrp="1"/>
          </p:cNvSpPr>
          <p:nvPr>
            <p:ph idx="1"/>
          </p:nvPr>
        </p:nvSpPr>
        <p:spPr>
          <a:xfrm>
            <a:off x="457200" y="2133600"/>
            <a:ext cx="8229600" cy="1371600"/>
          </a:xfrm>
        </p:spPr>
        <p:txBody>
          <a:bodyPr/>
          <a:lstStyle/>
          <a:p>
            <a:pPr algn="ctr">
              <a:buFont typeface="Arial" pitchFamily="34" charset="0"/>
              <a:buNone/>
            </a:pPr>
            <a:r>
              <a:rPr lang="en-US" altLang="zh-CN" sz="5400" b="1" i="1" smtClean="0">
                <a:solidFill>
                  <a:srgbClr val="002060"/>
                </a:solidFill>
                <a:ea typeface="宋体" pitchFamily="2" charset="-122"/>
              </a:rPr>
              <a:t>Thanks !</a:t>
            </a:r>
          </a:p>
        </p:txBody>
      </p:sp>
      <p:sp>
        <p:nvSpPr>
          <p:cNvPr id="113667" name="Slide Number Placeholder 3"/>
          <p:cNvSpPr>
            <a:spLocks noGrp="1"/>
          </p:cNvSpPr>
          <p:nvPr>
            <p:ph type="sldNum" sz="quarter" idx="4294967295"/>
          </p:nvPr>
        </p:nvSpPr>
        <p:spPr bwMode="auto">
          <a:xfrm>
            <a:off x="3505200" y="6492875"/>
            <a:ext cx="2133600" cy="365125"/>
          </a:xfrm>
          <a:noFill/>
          <a:ln>
            <a:miter lim="800000"/>
            <a:headEnd/>
            <a:tailEnd/>
          </a:ln>
        </p:spPr>
        <p:txBody>
          <a:bodyPr/>
          <a:lstStyle/>
          <a:p>
            <a:pPr algn="ctr"/>
            <a:fld id="{D733C936-33BC-4D95-BB97-77A170ED5032}" type="slidenum">
              <a:rPr lang="en-US" altLang="zh-CN" smtClean="0"/>
              <a:pPr algn="ctr"/>
              <a:t>102</a:t>
            </a:fld>
            <a:endParaRPr lang="en-US" altLang="zh-CN"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66798" y="1"/>
          <a:ext cx="7391402" cy="6433352"/>
        </p:xfrm>
        <a:graphic>
          <a:graphicData uri="http://schemas.openxmlformats.org/drawingml/2006/table">
            <a:tbl>
              <a:tblPr/>
              <a:tblGrid>
                <a:gridCol w="1219202"/>
                <a:gridCol w="1371600"/>
                <a:gridCol w="2166295"/>
                <a:gridCol w="1227637"/>
                <a:gridCol w="1406668"/>
              </a:tblGrid>
              <a:tr h="206576">
                <a:tc gridSpan="3">
                  <a:txBody>
                    <a:bodyPr/>
                    <a:lstStyle/>
                    <a:p>
                      <a:pPr algn="ctr" fontAlgn="ctr"/>
                      <a:r>
                        <a:rPr lang="en-US" sz="900" b="1" i="0" u="none" strike="noStrike" dirty="0">
                          <a:solidFill>
                            <a:srgbClr val="000000"/>
                          </a:solidFill>
                          <a:latin typeface="Calibri"/>
                        </a:rPr>
                        <a:t>Activities</a:t>
                      </a:r>
                    </a:p>
                  </a:txBody>
                  <a:tcPr marL="4823" marR="4823" marT="48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900" b="1" i="0" u="none" strike="noStrike">
                          <a:solidFill>
                            <a:srgbClr val="000000"/>
                          </a:solidFill>
                          <a:latin typeface="Calibri"/>
                        </a:rPr>
                        <a:t>Reagent Antibody Project</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a:rPr>
                        <a:t>Therapeutic Antibody Program</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42">
                <a:tc rowSpan="3" gridSpan="2">
                  <a:txBody>
                    <a:bodyPr/>
                    <a:lstStyle/>
                    <a:p>
                      <a:pPr algn="ctr" fontAlgn="ctr"/>
                      <a:r>
                        <a:rPr lang="en-US" sz="900" b="0" i="0" u="none" strike="noStrike">
                          <a:solidFill>
                            <a:srgbClr val="000000"/>
                          </a:solidFill>
                          <a:latin typeface="Calibri"/>
                        </a:rPr>
                        <a:t>Project initiation</a:t>
                      </a:r>
                    </a:p>
                  </a:txBody>
                  <a:tcPr marL="4823" marR="4823" marT="48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a:txBody>
                    <a:bodyPr/>
                    <a:lstStyle/>
                    <a:p>
                      <a:pPr algn="l" fontAlgn="ctr"/>
                      <a:r>
                        <a:rPr lang="en-US" sz="900" b="0" i="0" u="none" strike="noStrike">
                          <a:solidFill>
                            <a:srgbClr val="000000"/>
                          </a:solidFill>
                          <a:latin typeface="Calibri"/>
                        </a:rPr>
                        <a:t>Target biology analysis</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42">
                <a:tc gridSpan="2" vMerge="1">
                  <a:txBody>
                    <a:bodyPr/>
                    <a:lstStyle/>
                    <a:p>
                      <a:endParaRPr lang="en-US"/>
                    </a:p>
                  </a:txBody>
                  <a:tcPr/>
                </a:tc>
                <a:tc hMerge="1" vMerge="1">
                  <a:txBody>
                    <a:bodyPr/>
                    <a:lstStyle/>
                    <a:p>
                      <a:endParaRPr lang="en-US"/>
                    </a:p>
                  </a:txBody>
                  <a:tcPr/>
                </a:tc>
                <a:tc>
                  <a:txBody>
                    <a:bodyPr/>
                    <a:lstStyle/>
                    <a:p>
                      <a:pPr algn="l" fontAlgn="ctr"/>
                      <a:r>
                        <a:rPr lang="en-US" sz="900" b="0" i="0" u="none" strike="noStrike">
                          <a:solidFill>
                            <a:srgbClr val="000000"/>
                          </a:solidFill>
                          <a:latin typeface="Calibri"/>
                        </a:rPr>
                        <a:t>Project proposal</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36442">
                <a:tc gridSpan="2" vMerge="1">
                  <a:txBody>
                    <a:bodyPr/>
                    <a:lstStyle/>
                    <a:p>
                      <a:endParaRPr lang="en-US"/>
                    </a:p>
                  </a:txBody>
                  <a:tcPr/>
                </a:tc>
                <a:tc hMerge="1" vMerge="1">
                  <a:txBody>
                    <a:bodyPr/>
                    <a:lstStyle/>
                    <a:p>
                      <a:endParaRPr lang="en-US"/>
                    </a:p>
                  </a:txBody>
                  <a:tcPr/>
                </a:tc>
                <a:tc>
                  <a:txBody>
                    <a:bodyPr/>
                    <a:lstStyle/>
                    <a:p>
                      <a:pPr algn="l" fontAlgn="ctr"/>
                      <a:r>
                        <a:rPr lang="en-US" sz="900" b="0" i="0" u="none" strike="noStrike">
                          <a:solidFill>
                            <a:srgbClr val="000000"/>
                          </a:solidFill>
                          <a:latin typeface="Calibri"/>
                        </a:rPr>
                        <a:t>Project workplan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576">
                <a:tc rowSpan="8" gridSpan="2">
                  <a:txBody>
                    <a:bodyPr/>
                    <a:lstStyle/>
                    <a:p>
                      <a:pPr algn="ctr" fontAlgn="ctr"/>
                      <a:r>
                        <a:rPr lang="en-US" sz="900" b="0" i="0" u="none" strike="noStrike">
                          <a:solidFill>
                            <a:srgbClr val="000000"/>
                          </a:solidFill>
                          <a:latin typeface="Calibri"/>
                        </a:rPr>
                        <a:t>Reagent generation</a:t>
                      </a:r>
                    </a:p>
                  </a:txBody>
                  <a:tcPr marL="4823" marR="4823" marT="48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hMerge="1">
                  <a:txBody>
                    <a:bodyPr/>
                    <a:lstStyle/>
                    <a:p>
                      <a:endParaRPr lang="en-US"/>
                    </a:p>
                  </a:txBody>
                  <a:tcPr/>
                </a:tc>
                <a:tc>
                  <a:txBody>
                    <a:bodyPr/>
                    <a:lstStyle/>
                    <a:p>
                      <a:pPr algn="l" fontAlgn="ctr"/>
                      <a:r>
                        <a:rPr lang="en-US" sz="900" b="0" i="0" u="none" strike="noStrike">
                          <a:solidFill>
                            <a:srgbClr val="000000"/>
                          </a:solidFill>
                          <a:latin typeface="Calibri"/>
                        </a:rPr>
                        <a:t>DNA constructs (proteins and cell lines)</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76">
                <a:tc gridSpan="2" vMerge="1">
                  <a:txBody>
                    <a:bodyPr/>
                    <a:lstStyle/>
                    <a:p>
                      <a:endParaRPr lang="en-US"/>
                    </a:p>
                  </a:txBody>
                  <a:tcPr/>
                </a:tc>
                <a:tc hMerge="1" vMerge="1">
                  <a:txBody>
                    <a:bodyPr/>
                    <a:lstStyle/>
                    <a:p>
                      <a:endParaRPr lang="en-US"/>
                    </a:p>
                  </a:txBody>
                  <a:tcPr/>
                </a:tc>
                <a:tc>
                  <a:txBody>
                    <a:bodyPr/>
                    <a:lstStyle/>
                    <a:p>
                      <a:pPr algn="l" fontAlgn="ctr"/>
                      <a:r>
                        <a:rPr lang="en-US" sz="900" b="0" i="0" u="none" strike="noStrike">
                          <a:solidFill>
                            <a:srgbClr val="000000"/>
                          </a:solidFill>
                          <a:latin typeface="Calibri"/>
                        </a:rPr>
                        <a:t>Proteins (multi-species) production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260">
                <a:tc gridSpan="2" vMerge="1">
                  <a:txBody>
                    <a:bodyPr/>
                    <a:lstStyle/>
                    <a:p>
                      <a:endParaRPr lang="en-US"/>
                    </a:p>
                  </a:txBody>
                  <a:tcPr/>
                </a:tc>
                <a:tc hMerge="1" vMerge="1">
                  <a:txBody>
                    <a:bodyPr/>
                    <a:lstStyle/>
                    <a:p>
                      <a:endParaRPr lang="en-US"/>
                    </a:p>
                  </a:txBody>
                  <a:tcPr/>
                </a:tc>
                <a:tc>
                  <a:txBody>
                    <a:bodyPr/>
                    <a:lstStyle/>
                    <a:p>
                      <a:pPr algn="l" fontAlgn="ctr"/>
                      <a:r>
                        <a:rPr lang="en-US" sz="900" b="0" i="0" u="none" strike="noStrike">
                          <a:solidFill>
                            <a:srgbClr val="000000"/>
                          </a:solidFill>
                          <a:latin typeface="Calibri"/>
                        </a:rPr>
                        <a:t>Proteins (family protein/isoforms) production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010">
                <a:tc gridSpan="2" vMerge="1">
                  <a:txBody>
                    <a:bodyPr/>
                    <a:lstStyle/>
                    <a:p>
                      <a:endParaRPr lang="en-US"/>
                    </a:p>
                  </a:txBody>
                  <a:tcPr/>
                </a:tc>
                <a:tc hMerge="1" vMerge="1">
                  <a:txBody>
                    <a:bodyPr/>
                    <a:lstStyle/>
                    <a:p>
                      <a:endParaRPr lang="en-US"/>
                    </a:p>
                  </a:txBody>
                  <a:tcPr/>
                </a:tc>
                <a:tc>
                  <a:txBody>
                    <a:bodyPr/>
                    <a:lstStyle/>
                    <a:p>
                      <a:pPr algn="l" fontAlgn="ctr"/>
                      <a:r>
                        <a:rPr lang="en-US" sz="900" b="0" i="0" u="none" strike="noStrike">
                          <a:solidFill>
                            <a:srgbClr val="000000"/>
                          </a:solidFill>
                          <a:latin typeface="Calibri"/>
                        </a:rPr>
                        <a:t>Reference agents production (proteins, antibodies, compounds)</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260">
                <a:tc gridSpan="2" vMerge="1">
                  <a:txBody>
                    <a:bodyPr/>
                    <a:lstStyle/>
                    <a:p>
                      <a:endParaRPr lang="en-US"/>
                    </a:p>
                  </a:txBody>
                  <a:tcPr/>
                </a:tc>
                <a:tc hMerge="1" vMerge="1">
                  <a:txBody>
                    <a:bodyPr/>
                    <a:lstStyle/>
                    <a:p>
                      <a:endParaRPr lang="en-US"/>
                    </a:p>
                  </a:txBody>
                  <a:tcPr/>
                </a:tc>
                <a:tc>
                  <a:txBody>
                    <a:bodyPr/>
                    <a:lstStyle/>
                    <a:p>
                      <a:pPr algn="l" fontAlgn="ctr"/>
                      <a:r>
                        <a:rPr lang="en-US" sz="900" b="0" i="0" u="none" strike="noStrike">
                          <a:solidFill>
                            <a:srgbClr val="000000"/>
                          </a:solidFill>
                          <a:latin typeface="Calibri"/>
                        </a:rPr>
                        <a:t>Generation of Cell lines (immunization)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76">
                <a:tc gridSpan="2" vMerge="1">
                  <a:txBody>
                    <a:bodyPr/>
                    <a:lstStyle/>
                    <a:p>
                      <a:endParaRPr lang="en-US"/>
                    </a:p>
                  </a:txBody>
                  <a:tcPr/>
                </a:tc>
                <a:tc hMerge="1" vMerge="1">
                  <a:txBody>
                    <a:bodyPr/>
                    <a:lstStyle/>
                    <a:p>
                      <a:endParaRPr lang="en-US"/>
                    </a:p>
                  </a:txBody>
                  <a:tcPr/>
                </a:tc>
                <a:tc>
                  <a:txBody>
                    <a:bodyPr/>
                    <a:lstStyle/>
                    <a:p>
                      <a:pPr algn="l" fontAlgn="ctr"/>
                      <a:r>
                        <a:rPr lang="en-US" sz="900" b="0" i="0" u="none" strike="noStrike">
                          <a:solidFill>
                            <a:srgbClr val="000000"/>
                          </a:solidFill>
                          <a:latin typeface="Calibri"/>
                        </a:rPr>
                        <a:t>Generation of Cell lines (assays)</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42">
                <a:tc gridSpan="2" vMerge="1">
                  <a:txBody>
                    <a:bodyPr/>
                    <a:lstStyle/>
                    <a:p>
                      <a:endParaRPr lang="en-US"/>
                    </a:p>
                  </a:txBody>
                  <a:tcPr/>
                </a:tc>
                <a:tc hMerge="1" vMerge="1">
                  <a:txBody>
                    <a:bodyPr/>
                    <a:lstStyle/>
                    <a:p>
                      <a:endParaRPr lang="en-US"/>
                    </a:p>
                  </a:txBody>
                  <a:tcPr/>
                </a:tc>
                <a:tc>
                  <a:txBody>
                    <a:bodyPr/>
                    <a:lstStyle/>
                    <a:p>
                      <a:pPr algn="l" fontAlgn="ctr"/>
                      <a:r>
                        <a:rPr lang="en-US" sz="900" b="0" i="0" u="none" strike="noStrike">
                          <a:solidFill>
                            <a:srgbClr val="000000"/>
                          </a:solidFill>
                          <a:latin typeface="Calibri"/>
                        </a:rPr>
                        <a:t>Genetic immunization vectors</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967">
                <a:tc gridSpan="2" vMerge="1">
                  <a:txBody>
                    <a:bodyPr/>
                    <a:lstStyle/>
                    <a:p>
                      <a:endParaRPr lang="en-US"/>
                    </a:p>
                  </a:txBody>
                  <a:tcPr/>
                </a:tc>
                <a:tc hMerge="1" vMerge="1">
                  <a:txBody>
                    <a:bodyPr/>
                    <a:lstStyle/>
                    <a:p>
                      <a:endParaRPr lang="en-US"/>
                    </a:p>
                  </a:txBody>
                  <a:tcPr/>
                </a:tc>
                <a:tc>
                  <a:txBody>
                    <a:bodyPr/>
                    <a:lstStyle/>
                    <a:p>
                      <a:pPr algn="l" fontAlgn="ctr"/>
                      <a:r>
                        <a:rPr lang="en-US" sz="900" b="0" i="0" u="none" strike="noStrike">
                          <a:solidFill>
                            <a:srgbClr val="000000"/>
                          </a:solidFill>
                          <a:latin typeface="Calibri"/>
                        </a:rPr>
                        <a:t>Validation (bioactivity and physical properties)</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010">
                <a:tc rowSpan="3" gridSpan="2">
                  <a:txBody>
                    <a:bodyPr/>
                    <a:lstStyle/>
                    <a:p>
                      <a:pPr algn="ctr" fontAlgn="ctr"/>
                      <a:r>
                        <a:rPr lang="en-US" sz="900" b="0" i="0" u="none" strike="noStrike">
                          <a:solidFill>
                            <a:srgbClr val="000000"/>
                          </a:solidFill>
                          <a:latin typeface="Calibri"/>
                        </a:rPr>
                        <a:t>Assay development</a:t>
                      </a:r>
                    </a:p>
                  </a:txBody>
                  <a:tcPr marL="4823" marR="4823" marT="48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a:txBody>
                    <a:bodyPr/>
                    <a:lstStyle/>
                    <a:p>
                      <a:pPr algn="l" fontAlgn="ctr"/>
                      <a:r>
                        <a:rPr lang="en-US" sz="900" b="0" i="0" u="none" strike="noStrike">
                          <a:solidFill>
                            <a:srgbClr val="000000"/>
                          </a:solidFill>
                          <a:latin typeface="Calibri"/>
                        </a:rPr>
                        <a:t>Binding assay (ELISA, FACS, epitope binding,  Biacore, WB, etc)</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42391">
                <a:tc gridSpan="2" vMerge="1">
                  <a:txBody>
                    <a:bodyPr/>
                    <a:lstStyle/>
                    <a:p>
                      <a:endParaRPr lang="en-US"/>
                    </a:p>
                  </a:txBody>
                  <a:tcPr/>
                </a:tc>
                <a:tc hMerge="1" vMerge="1">
                  <a:txBody>
                    <a:bodyPr/>
                    <a:lstStyle/>
                    <a:p>
                      <a:endParaRPr lang="en-US"/>
                    </a:p>
                  </a:txBody>
                  <a:tcPr/>
                </a:tc>
                <a:tc>
                  <a:txBody>
                    <a:bodyPr/>
                    <a:lstStyle/>
                    <a:p>
                      <a:pPr algn="l" fontAlgn="ctr"/>
                      <a:r>
                        <a:rPr lang="fr-FR" sz="900" b="0" i="0" u="none" strike="noStrike">
                          <a:solidFill>
                            <a:srgbClr val="000000"/>
                          </a:solidFill>
                          <a:latin typeface="Calibri"/>
                        </a:rPr>
                        <a:t>Bioassays (RBA, proliferation, migration, T-cell assays, migration, etc)</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42">
                <a:tc gridSpan="2" vMerge="1">
                  <a:txBody>
                    <a:bodyPr/>
                    <a:lstStyle/>
                    <a:p>
                      <a:endParaRPr lang="en-US"/>
                    </a:p>
                  </a:txBody>
                  <a:tcPr/>
                </a:tc>
                <a:tc hMerge="1" vMerge="1">
                  <a:txBody>
                    <a:bodyPr/>
                    <a:lstStyle/>
                    <a:p>
                      <a:endParaRPr lang="en-US"/>
                    </a:p>
                  </a:txBody>
                  <a:tcPr/>
                </a:tc>
                <a:tc>
                  <a:txBody>
                    <a:bodyPr/>
                    <a:lstStyle/>
                    <a:p>
                      <a:pPr algn="l" fontAlgn="ctr"/>
                      <a:r>
                        <a:rPr lang="en-US" sz="900" b="0" i="0" u="none" strike="noStrike">
                          <a:solidFill>
                            <a:srgbClr val="000000"/>
                          </a:solidFill>
                          <a:latin typeface="Calibri"/>
                        </a:rPr>
                        <a:t>Biophysical/analytical assay</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42">
                <a:tc rowSpan="12">
                  <a:txBody>
                    <a:bodyPr/>
                    <a:lstStyle/>
                    <a:p>
                      <a:pPr algn="ctr" fontAlgn="ctr"/>
                      <a:r>
                        <a:rPr lang="en-US" sz="900" b="0" i="0" u="none" strike="noStrike">
                          <a:solidFill>
                            <a:srgbClr val="000000"/>
                          </a:solidFill>
                          <a:latin typeface="Calibri"/>
                        </a:rPr>
                        <a:t>Antibody generation</a:t>
                      </a:r>
                    </a:p>
                  </a:txBody>
                  <a:tcPr marL="4823" marR="4823" marT="48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ctr"/>
                      <a:r>
                        <a:rPr lang="en-US" sz="900" b="0" i="0" u="none" strike="noStrike">
                          <a:solidFill>
                            <a:srgbClr val="000000"/>
                          </a:solidFill>
                          <a:latin typeface="Calibri"/>
                        </a:rPr>
                        <a:t>Immunization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latin typeface="Calibri"/>
                        </a:rPr>
                        <a:t>Animal strain/species</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2</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multiple</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42">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000000"/>
                          </a:solidFill>
                          <a:latin typeface="Calibri"/>
                        </a:rPr>
                        <a:t>Route and adjuvant</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STD</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Flexible</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316">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000000"/>
                          </a:solidFill>
                          <a:latin typeface="Calibri"/>
                        </a:rPr>
                        <a:t>Protein based</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71196">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000000"/>
                          </a:solidFill>
                          <a:latin typeface="Calibri"/>
                        </a:rPr>
                        <a:t>Cell based</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As requested</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490">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000000"/>
                          </a:solidFill>
                          <a:latin typeface="Calibri"/>
                        </a:rPr>
                        <a:t>Genetic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42">
                <a:tc vMerge="1">
                  <a:txBody>
                    <a:bodyPr/>
                    <a:lstStyle/>
                    <a:p>
                      <a:endParaRPr lang="en-US"/>
                    </a:p>
                  </a:txBody>
                  <a:tcPr/>
                </a:tc>
                <a:tc rowSpan="7">
                  <a:txBody>
                    <a:bodyPr/>
                    <a:lstStyle/>
                    <a:p>
                      <a:pPr algn="ctr" fontAlgn="ctr"/>
                      <a:r>
                        <a:rPr lang="en-US" sz="900" b="0" i="0" u="none" strike="noStrike">
                          <a:solidFill>
                            <a:srgbClr val="000000"/>
                          </a:solidFill>
                          <a:latin typeface="Calibri"/>
                        </a:rPr>
                        <a:t>Hybridoma</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latin typeface="Calibri"/>
                        </a:rPr>
                        <a:t>Cell fusions</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2-3</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As desired</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76">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000000"/>
                          </a:solidFill>
                          <a:latin typeface="Calibri"/>
                        </a:rPr>
                        <a:t>hybridoma screening (binding)</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06576">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000000"/>
                          </a:solidFill>
                          <a:latin typeface="Calibri"/>
                        </a:rPr>
                        <a:t>hybridoma screening (bioactivity)</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42">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000000"/>
                          </a:solidFill>
                          <a:latin typeface="Calibri"/>
                        </a:rPr>
                        <a:t>Hybridoma panel</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5-10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50-100</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42">
                <a:tc vMerge="1">
                  <a:txBody>
                    <a:bodyPr/>
                    <a:lstStyle/>
                    <a:p>
                      <a:endParaRPr lang="en-US"/>
                    </a:p>
                  </a:txBody>
                  <a:tcPr/>
                </a:tc>
                <a:tc vMerge="1">
                  <a:txBody>
                    <a:bodyPr/>
                    <a:lstStyle/>
                    <a:p>
                      <a:endParaRPr lang="en-US"/>
                    </a:p>
                  </a:txBody>
                  <a:tcPr/>
                </a:tc>
                <a:tc>
                  <a:txBody>
                    <a:bodyPr/>
                    <a:lstStyle/>
                    <a:p>
                      <a:pPr algn="l" fontAlgn="ctr"/>
                      <a:r>
                        <a:rPr lang="en-US" sz="900" b="0" i="0" u="none" strike="noStrike">
                          <a:solidFill>
                            <a:srgbClr val="000000"/>
                          </a:solidFill>
                          <a:latin typeface="Calibri"/>
                        </a:rPr>
                        <a:t>Pilot antibody production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36442">
                <a:tc vMerge="1">
                  <a:txBody>
                    <a:bodyPr/>
                    <a:lstStyle/>
                    <a:p>
                      <a:endParaRPr lang="en-US"/>
                    </a:p>
                  </a:txBody>
                  <a:tcPr/>
                </a:tc>
                <a:tc vMerge="1">
                  <a:txBody>
                    <a:bodyPr/>
                    <a:lstStyle/>
                    <a:p>
                      <a:endParaRPr lang="en-US"/>
                    </a:p>
                  </a:txBody>
                  <a:tcPr/>
                </a:tc>
                <a:tc>
                  <a:txBody>
                    <a:bodyPr/>
                    <a:lstStyle/>
                    <a:p>
                      <a:pPr algn="r" fontAlgn="ctr"/>
                      <a:r>
                        <a:rPr lang="en-US" sz="900" b="0" i="0" u="none" strike="noStrike">
                          <a:solidFill>
                            <a:srgbClr val="000000"/>
                          </a:solidFill>
                          <a:latin typeface="Calibri"/>
                        </a:rPr>
                        <a:t>     ***low endotoxin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42">
                <a:tc vMerge="1">
                  <a:txBody>
                    <a:bodyPr/>
                    <a:lstStyle/>
                    <a:p>
                      <a:endParaRPr lang="en-US"/>
                    </a:p>
                  </a:txBody>
                  <a:tcPr/>
                </a:tc>
                <a:tc vMerge="1">
                  <a:txBody>
                    <a:bodyPr/>
                    <a:lstStyle/>
                    <a:p>
                      <a:endParaRPr lang="en-US"/>
                    </a:p>
                  </a:txBody>
                  <a:tcPr/>
                </a:tc>
                <a:tc>
                  <a:txBody>
                    <a:bodyPr/>
                    <a:lstStyle/>
                    <a:p>
                      <a:pPr algn="r" fontAlgn="ctr"/>
                      <a:r>
                        <a:rPr lang="en-US" sz="900" b="0" i="0" u="none" strike="noStrike">
                          <a:solidFill>
                            <a:srgbClr val="000000"/>
                          </a:solidFill>
                          <a:latin typeface="Calibri"/>
                        </a:rPr>
                        <a:t>***characterization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Binding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Binding + function</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42">
                <a:tc rowSpan="4" gridSpan="2">
                  <a:txBody>
                    <a:bodyPr/>
                    <a:lstStyle/>
                    <a:p>
                      <a:pPr algn="ctr" fontAlgn="ctr"/>
                      <a:r>
                        <a:rPr lang="en-US" sz="900" b="0" i="0" u="none" strike="noStrike">
                          <a:solidFill>
                            <a:srgbClr val="000000"/>
                          </a:solidFill>
                          <a:latin typeface="Calibri"/>
                        </a:rPr>
                        <a:t>Candidate mAb selection and optimization</a:t>
                      </a:r>
                    </a:p>
                  </a:txBody>
                  <a:tcPr marL="4823" marR="4823" marT="48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en-US"/>
                    </a:p>
                  </a:txBody>
                  <a:tcPr/>
                </a:tc>
                <a:tc>
                  <a:txBody>
                    <a:bodyPr/>
                    <a:lstStyle/>
                    <a:p>
                      <a:pPr algn="l" fontAlgn="ctr"/>
                      <a:r>
                        <a:rPr lang="en-US" sz="900" b="0" i="0" u="none" strike="noStrike">
                          <a:solidFill>
                            <a:srgbClr val="000000"/>
                          </a:solidFill>
                          <a:latin typeface="Calibri"/>
                        </a:rPr>
                        <a:t>VH/VL sequencing</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As requested</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42">
                <a:tc gridSpan="2" vMerge="1">
                  <a:txBody>
                    <a:bodyPr/>
                    <a:lstStyle/>
                    <a:p>
                      <a:endParaRPr lang="en-US"/>
                    </a:p>
                  </a:txBody>
                  <a:tcPr/>
                </a:tc>
                <a:tc hMerge="1" vMerge="1">
                  <a:txBody>
                    <a:bodyPr/>
                    <a:lstStyle/>
                    <a:p>
                      <a:endParaRPr lang="en-US"/>
                    </a:p>
                  </a:txBody>
                  <a:tcPr/>
                </a:tc>
                <a:tc>
                  <a:txBody>
                    <a:bodyPr/>
                    <a:lstStyle/>
                    <a:p>
                      <a:pPr algn="l" fontAlgn="ctr"/>
                      <a:r>
                        <a:rPr lang="en-US" sz="900" b="0" i="0" u="none" strike="noStrike">
                          <a:solidFill>
                            <a:srgbClr val="000000"/>
                          </a:solidFill>
                          <a:latin typeface="Calibri"/>
                        </a:rPr>
                        <a:t>Humanization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As desired</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576">
                <a:tc gridSpan="2" vMerge="1">
                  <a:txBody>
                    <a:bodyPr/>
                    <a:lstStyle/>
                    <a:p>
                      <a:endParaRPr lang="en-US"/>
                    </a:p>
                  </a:txBody>
                  <a:tcPr/>
                </a:tc>
                <a:tc hMerge="1" vMerge="1">
                  <a:txBody>
                    <a:bodyPr/>
                    <a:lstStyle/>
                    <a:p>
                      <a:endParaRPr lang="en-US"/>
                    </a:p>
                  </a:txBody>
                  <a:tcPr/>
                </a:tc>
                <a:tc>
                  <a:txBody>
                    <a:bodyPr/>
                    <a:lstStyle/>
                    <a:p>
                      <a:pPr algn="l" fontAlgn="ctr"/>
                      <a:r>
                        <a:rPr lang="en-US" sz="900" b="0" i="0" u="none" strike="noStrike">
                          <a:solidFill>
                            <a:srgbClr val="000000"/>
                          </a:solidFill>
                          <a:latin typeface="Calibri"/>
                        </a:rPr>
                        <a:t>sequence analysis and optimization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As desired</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42">
                <a:tc gridSpan="2" vMerge="1">
                  <a:txBody>
                    <a:bodyPr/>
                    <a:lstStyle/>
                    <a:p>
                      <a:endParaRPr lang="en-US"/>
                    </a:p>
                  </a:txBody>
                  <a:tcPr/>
                </a:tc>
                <a:tc hMerge="1" vMerge="1">
                  <a:txBody>
                    <a:bodyPr/>
                    <a:lstStyle/>
                    <a:p>
                      <a:endParaRPr lang="en-US"/>
                    </a:p>
                  </a:txBody>
                  <a:tcPr/>
                </a:tc>
                <a:tc>
                  <a:txBody>
                    <a:bodyPr/>
                    <a:lstStyle/>
                    <a:p>
                      <a:pPr algn="l" fontAlgn="ctr"/>
                      <a:r>
                        <a:rPr lang="en-US" sz="900" b="0" i="0" u="none" strike="noStrike">
                          <a:solidFill>
                            <a:srgbClr val="000000"/>
                          </a:solidFill>
                          <a:latin typeface="Calibri"/>
                        </a:rPr>
                        <a:t>Manufacturability analysis</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N</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Y</a:t>
                      </a:r>
                    </a:p>
                  </a:txBody>
                  <a:tcPr marL="4823" marR="4823" marT="48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42">
                <a:tc rowSpan="3" gridSpan="2">
                  <a:txBody>
                    <a:bodyPr/>
                    <a:lstStyle/>
                    <a:p>
                      <a:pPr algn="ctr" fontAlgn="ctr"/>
                      <a:r>
                        <a:rPr lang="en-US" sz="900" b="0" i="0" u="none" strike="noStrike">
                          <a:solidFill>
                            <a:srgbClr val="000000"/>
                          </a:solidFill>
                          <a:latin typeface="Calibri"/>
                        </a:rPr>
                        <a:t>Project costs</a:t>
                      </a:r>
                    </a:p>
                  </a:txBody>
                  <a:tcPr marL="4823" marR="4823" marT="48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a:txBody>
                    <a:bodyPr/>
                    <a:lstStyle/>
                    <a:p>
                      <a:pPr algn="l" fontAlgn="b"/>
                      <a:r>
                        <a:rPr lang="en-US" sz="900" b="0" i="0" u="none" strike="noStrike">
                          <a:solidFill>
                            <a:srgbClr val="000000"/>
                          </a:solidFill>
                          <a:latin typeface="Calibri"/>
                        </a:rPr>
                        <a:t>FFS</a:t>
                      </a:r>
                    </a:p>
                  </a:txBody>
                  <a:tcPr marL="4823" marR="4823" marT="48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$20k-50k</a:t>
                      </a:r>
                    </a:p>
                  </a:txBody>
                  <a:tcPr marL="4823" marR="4823" marT="48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N</a:t>
                      </a:r>
                    </a:p>
                  </a:txBody>
                  <a:tcPr marL="4823" marR="4823" marT="48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42">
                <a:tc gridSpan="2" vMerge="1">
                  <a:txBody>
                    <a:bodyPr/>
                    <a:lstStyle/>
                    <a:p>
                      <a:endParaRPr lang="en-US"/>
                    </a:p>
                  </a:txBody>
                  <a:tcPr/>
                </a:tc>
                <a:tc hMerge="1" vMerge="1">
                  <a:txBody>
                    <a:bodyPr/>
                    <a:lstStyle/>
                    <a:p>
                      <a:endParaRPr lang="en-US"/>
                    </a:p>
                  </a:txBody>
                  <a:tcPr/>
                </a:tc>
                <a:tc>
                  <a:txBody>
                    <a:bodyPr/>
                    <a:lstStyle/>
                    <a:p>
                      <a:pPr algn="l" fontAlgn="b"/>
                      <a:r>
                        <a:rPr lang="en-US" sz="900" b="0" i="0" u="none" strike="noStrike">
                          <a:solidFill>
                            <a:srgbClr val="000000"/>
                          </a:solidFill>
                          <a:latin typeface="Calibri"/>
                        </a:rPr>
                        <a:t>FTE</a:t>
                      </a:r>
                    </a:p>
                  </a:txBody>
                  <a:tcPr marL="4823" marR="4823" marT="48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N</a:t>
                      </a:r>
                    </a:p>
                  </a:txBody>
                  <a:tcPr marL="4823" marR="4823" marT="48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$500-1000K</a:t>
                      </a:r>
                    </a:p>
                  </a:txBody>
                  <a:tcPr marL="4823" marR="4823" marT="48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442">
                <a:tc gridSpan="2" vMerge="1">
                  <a:txBody>
                    <a:bodyPr/>
                    <a:lstStyle/>
                    <a:p>
                      <a:endParaRPr lang="en-US"/>
                    </a:p>
                  </a:txBody>
                  <a:tcPr/>
                </a:tc>
                <a:tc hMerge="1" vMerge="1">
                  <a:txBody>
                    <a:bodyPr/>
                    <a:lstStyle/>
                    <a:p>
                      <a:endParaRPr lang="en-US"/>
                    </a:p>
                  </a:txBody>
                  <a:tcPr/>
                </a:tc>
                <a:tc>
                  <a:txBody>
                    <a:bodyPr/>
                    <a:lstStyle/>
                    <a:p>
                      <a:pPr algn="l" fontAlgn="b"/>
                      <a:r>
                        <a:rPr lang="en-US" sz="900" b="0" i="0" u="none" strike="noStrike">
                          <a:solidFill>
                            <a:srgbClr val="000000"/>
                          </a:solidFill>
                          <a:latin typeface="Calibri"/>
                        </a:rPr>
                        <a:t>Reagent reimbursement</a:t>
                      </a:r>
                    </a:p>
                  </a:txBody>
                  <a:tcPr marL="4823" marR="4823" marT="48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N</a:t>
                      </a:r>
                    </a:p>
                  </a:txBody>
                  <a:tcPr marL="4823" marR="4823" marT="48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a:rPr>
                        <a:t>Y</a:t>
                      </a:r>
                    </a:p>
                  </a:txBody>
                  <a:tcPr marL="4823" marR="4823" marT="48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442">
                <a:tc gridSpan="3">
                  <a:txBody>
                    <a:bodyPr/>
                    <a:lstStyle/>
                    <a:p>
                      <a:pPr algn="ctr" fontAlgn="b"/>
                      <a:r>
                        <a:rPr lang="en-US" sz="900" b="0" i="0" u="none" strike="noStrike">
                          <a:solidFill>
                            <a:srgbClr val="000000"/>
                          </a:solidFill>
                          <a:latin typeface="Calibri"/>
                        </a:rPr>
                        <a:t>Timeline </a:t>
                      </a:r>
                    </a:p>
                  </a:txBody>
                  <a:tcPr marL="4823" marR="4823" marT="482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900" b="0" i="0" u="none" strike="noStrike">
                          <a:solidFill>
                            <a:srgbClr val="000000"/>
                          </a:solidFill>
                          <a:latin typeface="Calibri"/>
                        </a:rPr>
                        <a:t>6-8 months</a:t>
                      </a:r>
                    </a:p>
                  </a:txBody>
                  <a:tcPr marL="4823" marR="4823" marT="48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latin typeface="Calibri"/>
                        </a:rPr>
                        <a:t>12-18 months</a:t>
                      </a:r>
                    </a:p>
                  </a:txBody>
                  <a:tcPr marL="4823" marR="4823" marT="482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Reagent Generation</a:t>
            </a:r>
            <a:endParaRPr lang="en-US" dirty="0"/>
          </a:p>
        </p:txBody>
      </p:sp>
      <p:sp>
        <p:nvSpPr>
          <p:cNvPr id="3" name="Content Placeholder 2"/>
          <p:cNvSpPr>
            <a:spLocks noGrp="1"/>
          </p:cNvSpPr>
          <p:nvPr>
            <p:ph idx="1"/>
          </p:nvPr>
        </p:nvSpPr>
        <p:spPr/>
        <p:txBody>
          <a:bodyPr/>
          <a:lstStyle/>
          <a:p>
            <a:r>
              <a:rPr lang="en-US" dirty="0" smtClean="0"/>
              <a:t>Expression vector construct and plasmid</a:t>
            </a:r>
          </a:p>
          <a:p>
            <a:r>
              <a:rPr lang="en-US" dirty="0" smtClean="0"/>
              <a:t>Protein Reagents</a:t>
            </a:r>
          </a:p>
          <a:p>
            <a:r>
              <a:rPr lang="en-US" dirty="0" smtClean="0"/>
              <a:t>Cell lines</a:t>
            </a:r>
          </a:p>
          <a:p>
            <a:r>
              <a:rPr lang="en-US" dirty="0" smtClean="0"/>
              <a:t>Other reagents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Assay Development</a:t>
            </a:r>
            <a:endParaRPr lang="en-US" dirty="0"/>
          </a:p>
        </p:txBody>
      </p:sp>
      <p:sp>
        <p:nvSpPr>
          <p:cNvPr id="3" name="Content Placeholder 2"/>
          <p:cNvSpPr>
            <a:spLocks noGrp="1"/>
          </p:cNvSpPr>
          <p:nvPr>
            <p:ph idx="1"/>
          </p:nvPr>
        </p:nvSpPr>
        <p:spPr/>
        <p:txBody>
          <a:bodyPr/>
          <a:lstStyle/>
          <a:p>
            <a:r>
              <a:rPr lang="en-US" dirty="0" smtClean="0"/>
              <a:t>Reagent validation</a:t>
            </a:r>
          </a:p>
          <a:p>
            <a:r>
              <a:rPr lang="en-US" dirty="0" smtClean="0"/>
              <a:t>Binding assays</a:t>
            </a:r>
          </a:p>
          <a:p>
            <a:r>
              <a:rPr lang="en-US" dirty="0" smtClean="0"/>
              <a:t>Functional assay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smtClean="0"/>
              <a:t>Available Approaches for Antibody Generation in CP</a:t>
            </a:r>
          </a:p>
        </p:txBody>
      </p:sp>
      <p:sp>
        <p:nvSpPr>
          <p:cNvPr id="102403" name="Content Placeholder 2"/>
          <p:cNvSpPr>
            <a:spLocks noGrp="1"/>
          </p:cNvSpPr>
          <p:nvPr>
            <p:ph idx="1"/>
          </p:nvPr>
        </p:nvSpPr>
        <p:spPr>
          <a:xfrm>
            <a:off x="457200" y="1295400"/>
            <a:ext cx="8229600" cy="4525963"/>
          </a:xfrm>
        </p:spPr>
        <p:txBody>
          <a:bodyPr/>
          <a:lstStyle/>
          <a:p>
            <a:r>
              <a:rPr lang="en-US" smtClean="0"/>
              <a:t>Hybrdoma technology</a:t>
            </a:r>
          </a:p>
          <a:p>
            <a:pPr lvl="1"/>
            <a:r>
              <a:rPr lang="en-US" smtClean="0"/>
              <a:t> WT mice, rat and hamsters</a:t>
            </a:r>
          </a:p>
          <a:p>
            <a:pPr lvl="1"/>
            <a:r>
              <a:rPr lang="en-US" smtClean="0"/>
              <a:t> Transgenic mice (Harbour mice, Trianni mice)</a:t>
            </a:r>
          </a:p>
          <a:p>
            <a:r>
              <a:rPr lang="en-US" smtClean="0"/>
              <a:t>Phage display technology</a:t>
            </a:r>
          </a:p>
          <a:p>
            <a:pPr lvl="1"/>
            <a:r>
              <a:rPr lang="en-US" smtClean="0"/>
              <a:t> Naïve library</a:t>
            </a:r>
          </a:p>
          <a:p>
            <a:pPr lvl="1"/>
            <a:r>
              <a:rPr lang="en-US" smtClean="0"/>
              <a:t> Immune library</a:t>
            </a:r>
          </a:p>
        </p:txBody>
      </p:sp>
      <p:sp>
        <p:nvSpPr>
          <p:cNvPr id="102404" name="Slide Number Placeholder 3"/>
          <p:cNvSpPr>
            <a:spLocks noGrp="1"/>
          </p:cNvSpPr>
          <p:nvPr>
            <p:ph type="sldNum" sz="quarter" idx="4294967295"/>
          </p:nvPr>
        </p:nvSpPr>
        <p:spPr bwMode="auto">
          <a:noFill/>
          <a:ln>
            <a:miter lim="800000"/>
            <a:headEnd/>
            <a:tailEnd/>
          </a:ln>
        </p:spPr>
        <p:txBody>
          <a:bodyPr/>
          <a:lstStyle/>
          <a:p>
            <a:fld id="{26969AC8-978C-4528-9C46-06DA75C85C73}" type="slidenum">
              <a:rPr lang="en-US" altLang="zh-CN" smtClean="0"/>
              <a:pPr/>
              <a:t>13</a:t>
            </a:fld>
            <a:endParaRPr lang="en-US" altLang="zh-CN"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Slide Number Placeholder 3"/>
          <p:cNvSpPr>
            <a:spLocks noGrp="1"/>
          </p:cNvSpPr>
          <p:nvPr>
            <p:ph type="sldNum" sz="quarter" idx="4294967295"/>
          </p:nvPr>
        </p:nvSpPr>
        <p:spPr bwMode="auto">
          <a:noFill/>
          <a:ln>
            <a:miter lim="800000"/>
            <a:headEnd/>
            <a:tailEnd/>
          </a:ln>
        </p:spPr>
        <p:txBody>
          <a:bodyPr/>
          <a:lstStyle/>
          <a:p>
            <a:fld id="{3C666553-79AE-4860-80E1-1896535D9B4E}" type="slidenum">
              <a:rPr lang="en-US" altLang="zh-CN" smtClean="0"/>
              <a:pPr/>
              <a:t>14</a:t>
            </a:fld>
            <a:endParaRPr lang="en-US" altLang="zh-CN" smtClean="0"/>
          </a:p>
        </p:txBody>
      </p:sp>
      <p:graphicFrame>
        <p:nvGraphicFramePr>
          <p:cNvPr id="7" name="Content Placeholder 6"/>
          <p:cNvGraphicFramePr>
            <a:graphicFrameLocks noGrp="1"/>
          </p:cNvGraphicFramePr>
          <p:nvPr>
            <p:ph idx="1"/>
          </p:nvPr>
        </p:nvGraphicFramePr>
        <p:xfrm>
          <a:off x="457200" y="457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990600" y="2971800"/>
            <a:ext cx="1066800" cy="914400"/>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0" y="2667000"/>
            <a:ext cx="1066800" cy="609600"/>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86600" y="2819400"/>
            <a:ext cx="1066800" cy="609600"/>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29200" y="2819400"/>
            <a:ext cx="1066800" cy="609600"/>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066800" y="990600"/>
          <a:ext cx="7010400" cy="4678680"/>
        </p:xfrm>
        <a:graphic>
          <a:graphicData uri="http://schemas.openxmlformats.org/drawingml/2006/table">
            <a:tbl>
              <a:tblPr/>
              <a:tblGrid>
                <a:gridCol w="838200"/>
                <a:gridCol w="1433513"/>
                <a:gridCol w="739775"/>
                <a:gridCol w="871537"/>
                <a:gridCol w="744538"/>
                <a:gridCol w="1263650"/>
                <a:gridCol w="1119187"/>
              </a:tblGrid>
              <a:tr h="6096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Cohorts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Immunogens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Route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Animal Strains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Group size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Dosage </a:t>
                      </a:r>
                    </a:p>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(ug or cells)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Adjuvant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rowSpan="4">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Purified Proteins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I.P.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ts val="100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BalbC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25~50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CFA/IFA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vMerge="1">
                  <a:txBody>
                    <a:bodyPr/>
                    <a:lstStyle/>
                    <a:p>
                      <a:endParaRPr lang="en-US"/>
                    </a:p>
                  </a:txBody>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I.P.</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SJL</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25~50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CFA/IFA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vMerge="1">
                  <a:txBody>
                    <a:bodyPr/>
                    <a:lstStyle/>
                    <a:p>
                      <a:endParaRPr lang="en-US"/>
                    </a:p>
                  </a:txBody>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hock</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ts val="100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BalbC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Gerbu</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vMerge="1">
                  <a:txBody>
                    <a:bodyPr/>
                    <a:lstStyle/>
                    <a:p>
                      <a:endParaRPr lang="en-US"/>
                    </a:p>
                  </a:txBody>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hock</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SJL</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Gerbu</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rowSpan="2">
                  <a:txBody>
                    <a:bodyPr/>
                    <a:lstStyle/>
                    <a:p>
                      <a:pPr marL="0" marR="0" lvl="0" indent="0" algn="l" defTabSz="684213" rtl="0" eaLnBrk="1" fontAlgn="base" latinLnBrk="0" hangingPunct="1">
                        <a:lnSpc>
                          <a:spcPct val="150000"/>
                        </a:lnSpc>
                        <a:spcBef>
                          <a:spcPts val="100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Over-expression cell lines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I.P.</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just" defTabSz="684213" rtl="0" eaLnBrk="1" fontAlgn="base" latinLnBrk="0" hangingPunct="1">
                        <a:lnSpc>
                          <a:spcPct val="150000"/>
                        </a:lnSpc>
                        <a:spcBef>
                          <a:spcPts val="100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BalbC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0.5-1x10</a:t>
                      </a:r>
                      <a:r>
                        <a:rPr kumimoji="0" lang="en-US" sz="1000" b="0" i="0" u="none" strike="noStrike" cap="none" normalizeH="0" baseline="30000" smtClean="0">
                          <a:ln>
                            <a:noFill/>
                          </a:ln>
                          <a:solidFill>
                            <a:srgbClr val="000000"/>
                          </a:solidFill>
                          <a:effectLst/>
                          <a:latin typeface="Times New Roman" pitchFamily="18" charset="0"/>
                          <a:ea typeface="宋体" pitchFamily="2" charset="-122"/>
                          <a:cs typeface="Times New Roman" pitchFamily="18" charset="0"/>
                        </a:rPr>
                        <a:t>7</a:t>
                      </a:r>
                      <a:r>
                        <a:rPr kumimoji="0" lang="en-US"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cells</a:t>
                      </a:r>
                      <a:endPar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vMerge="1">
                  <a:txBody>
                    <a:bodyPr/>
                    <a:lstStyle/>
                    <a:p>
                      <a:endParaRPr lang="en-US"/>
                    </a:p>
                  </a:txBody>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I.P.</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SJL</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0.5-1x10</a:t>
                      </a:r>
                      <a:r>
                        <a:rPr kumimoji="0" lang="en-US" sz="1000" b="0" i="0" u="none" strike="noStrike" cap="none" normalizeH="0" baseline="30000" smtClean="0">
                          <a:ln>
                            <a:noFill/>
                          </a:ln>
                          <a:solidFill>
                            <a:srgbClr val="000000"/>
                          </a:solidFill>
                          <a:effectLst/>
                          <a:latin typeface="Times New Roman" pitchFamily="18" charset="0"/>
                          <a:ea typeface="宋体" pitchFamily="2" charset="-122"/>
                          <a:cs typeface="Times New Roman" pitchFamily="18" charset="0"/>
                        </a:rPr>
                        <a:t>7</a:t>
                      </a:r>
                      <a:r>
                        <a:rPr kumimoji="0" lang="en-US"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cells</a:t>
                      </a:r>
                      <a:endPar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rowSpan="2">
                  <a:txBody>
                    <a:bodyPr/>
                    <a:lstStyle/>
                    <a:p>
                      <a:pPr marL="0" marR="0" lvl="0" indent="0" algn="l" defTabSz="684213" rtl="0" eaLnBrk="1" fontAlgn="base" latinLnBrk="0" hangingPunct="1">
                        <a:lnSpc>
                          <a:spcPct val="150000"/>
                        </a:lnSpc>
                        <a:spcBef>
                          <a:spcPts val="100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DNA plasmid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Gene gun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just" defTabSz="684213" rtl="0" eaLnBrk="1" fontAlgn="base" latinLnBrk="0" hangingPunct="1">
                        <a:lnSpc>
                          <a:spcPct val="150000"/>
                        </a:lnSpc>
                        <a:spcBef>
                          <a:spcPts val="100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BalbC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vMerge="1">
                  <a:txBody>
                    <a:bodyPr/>
                    <a:lstStyle/>
                    <a:p>
                      <a:endParaRPr lang="en-US"/>
                    </a:p>
                  </a:txBody>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Gene gun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SJL</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r>
            </a:tbl>
          </a:graphicData>
        </a:graphic>
      </p:graphicFrame>
      <p:sp>
        <p:nvSpPr>
          <p:cNvPr id="105556" name="Slide Number Placeholder 3"/>
          <p:cNvSpPr>
            <a:spLocks noGrp="1"/>
          </p:cNvSpPr>
          <p:nvPr>
            <p:ph type="sldNum" sz="quarter" idx="4294967295"/>
          </p:nvPr>
        </p:nvSpPr>
        <p:spPr bwMode="auto">
          <a:noFill/>
          <a:ln>
            <a:miter lim="800000"/>
            <a:headEnd/>
            <a:tailEnd/>
          </a:ln>
        </p:spPr>
        <p:txBody>
          <a:bodyPr/>
          <a:lstStyle/>
          <a:p>
            <a:fld id="{C8D76A86-6640-4E7D-B60F-6F7E4B0CB4DE}" type="slidenum">
              <a:rPr lang="en-US" altLang="zh-CN" smtClean="0"/>
              <a:pPr/>
              <a:t>15</a:t>
            </a:fld>
            <a:endParaRPr lang="en-US" altLang="zh-CN" smtClean="0"/>
          </a:p>
        </p:txBody>
      </p:sp>
      <p:sp>
        <p:nvSpPr>
          <p:cNvPr id="105557" name="Title 1"/>
          <p:cNvSpPr>
            <a:spLocks noGrp="1"/>
          </p:cNvSpPr>
          <p:nvPr>
            <p:ph type="title"/>
          </p:nvPr>
        </p:nvSpPr>
        <p:spPr/>
        <p:txBody>
          <a:bodyPr/>
          <a:lstStyle/>
          <a:p>
            <a:r>
              <a:rPr lang="en-US" smtClean="0"/>
              <a:t>Representative Immunization Plan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Typical Antibody Generation and Screening Process</a:t>
            </a:r>
          </a:p>
        </p:txBody>
      </p:sp>
      <p:sp>
        <p:nvSpPr>
          <p:cNvPr id="4" name="Oval 3"/>
          <p:cNvSpPr/>
          <p:nvPr/>
        </p:nvSpPr>
        <p:spPr>
          <a:xfrm>
            <a:off x="2590800" y="2209800"/>
            <a:ext cx="1524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&gt; 1000</a:t>
            </a:r>
          </a:p>
        </p:txBody>
      </p:sp>
      <p:sp>
        <p:nvSpPr>
          <p:cNvPr id="5" name="Oval 4"/>
          <p:cNvSpPr/>
          <p:nvPr/>
        </p:nvSpPr>
        <p:spPr>
          <a:xfrm>
            <a:off x="4343400" y="2362200"/>
            <a:ext cx="12954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&gt; 100</a:t>
            </a:r>
          </a:p>
        </p:txBody>
      </p:sp>
      <p:sp>
        <p:nvSpPr>
          <p:cNvPr id="6" name="Oval 5"/>
          <p:cNvSpPr/>
          <p:nvPr/>
        </p:nvSpPr>
        <p:spPr>
          <a:xfrm>
            <a:off x="6248400" y="29718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&lt; 10</a:t>
            </a:r>
          </a:p>
          <a:p>
            <a:pPr algn="ctr">
              <a:defRPr/>
            </a:pPr>
            <a:r>
              <a:rPr lang="en-US" sz="1000" dirty="0"/>
              <a:t>/E3</a:t>
            </a:r>
          </a:p>
        </p:txBody>
      </p:sp>
      <p:sp>
        <p:nvSpPr>
          <p:cNvPr id="10" name="Oval 9"/>
          <p:cNvSpPr/>
          <p:nvPr/>
        </p:nvSpPr>
        <p:spPr>
          <a:xfrm>
            <a:off x="6248400" y="35814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&lt; 10</a:t>
            </a:r>
          </a:p>
          <a:p>
            <a:pPr algn="ctr">
              <a:defRPr/>
            </a:pPr>
            <a:r>
              <a:rPr lang="en-US" sz="1000" dirty="0"/>
              <a:t>/E4</a:t>
            </a:r>
          </a:p>
        </p:txBody>
      </p:sp>
      <p:sp>
        <p:nvSpPr>
          <p:cNvPr id="11" name="Oval 10"/>
          <p:cNvSpPr/>
          <p:nvPr/>
        </p:nvSpPr>
        <p:spPr>
          <a:xfrm>
            <a:off x="6248400" y="23622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000" dirty="0"/>
              <a:t>&lt; 10</a:t>
            </a:r>
          </a:p>
          <a:p>
            <a:pPr algn="ctr">
              <a:spcBef>
                <a:spcPts val="0"/>
              </a:spcBef>
              <a:spcAft>
                <a:spcPts val="0"/>
              </a:spcAft>
              <a:defRPr/>
            </a:pPr>
            <a:r>
              <a:rPr lang="en-US" sz="1000" dirty="0"/>
              <a:t>/E2</a:t>
            </a:r>
          </a:p>
        </p:txBody>
      </p:sp>
      <p:sp>
        <p:nvSpPr>
          <p:cNvPr id="12" name="Oval 11"/>
          <p:cNvSpPr/>
          <p:nvPr/>
        </p:nvSpPr>
        <p:spPr>
          <a:xfrm>
            <a:off x="6248400" y="17526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&lt; 10</a:t>
            </a:r>
          </a:p>
          <a:p>
            <a:pPr algn="ctr">
              <a:defRPr/>
            </a:pPr>
            <a:r>
              <a:rPr lang="en-US" sz="1000" dirty="0"/>
              <a:t>/E1</a:t>
            </a:r>
          </a:p>
        </p:txBody>
      </p:sp>
      <p:sp>
        <p:nvSpPr>
          <p:cNvPr id="13" name="Oval 12"/>
          <p:cNvSpPr/>
          <p:nvPr/>
        </p:nvSpPr>
        <p:spPr>
          <a:xfrm>
            <a:off x="228600" y="1905000"/>
            <a:ext cx="20574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&gt; 10,000</a:t>
            </a:r>
          </a:p>
        </p:txBody>
      </p:sp>
      <p:sp>
        <p:nvSpPr>
          <p:cNvPr id="108554" name="TextBox 13"/>
          <p:cNvSpPr>
            <a:spLocks noChangeArrowheads="1"/>
          </p:cNvSpPr>
          <p:nvPr/>
        </p:nvSpPr>
        <p:spPr bwMode="auto">
          <a:xfrm>
            <a:off x="7391400" y="2514600"/>
            <a:ext cx="1600200" cy="1192213"/>
          </a:xfrm>
          <a:prstGeom prst="roundRect">
            <a:avLst>
              <a:gd name="adj" fmla="val 16667"/>
            </a:avLst>
          </a:prstGeom>
          <a:noFill/>
          <a:ln w="38100">
            <a:solidFill>
              <a:srgbClr val="00B0F0"/>
            </a:solidFill>
            <a:miter lim="800000"/>
            <a:headEnd/>
            <a:tailEnd/>
          </a:ln>
        </p:spPr>
        <p:txBody>
          <a:bodyPr>
            <a:spAutoFit/>
          </a:bodyPr>
          <a:lstStyle/>
          <a:p>
            <a:r>
              <a:rPr lang="en-US" sz="1600" b="1" u="sng">
                <a:solidFill>
                  <a:srgbClr val="C00000"/>
                </a:solidFill>
              </a:rPr>
              <a:t>3-5 Candidates</a:t>
            </a:r>
            <a:endParaRPr lang="en-US" sz="1600"/>
          </a:p>
          <a:p>
            <a:pPr>
              <a:buFont typeface="Arial" pitchFamily="34" charset="0"/>
              <a:buChar char="•"/>
            </a:pPr>
            <a:r>
              <a:rPr lang="en-US" sz="1600"/>
              <a:t> Potency</a:t>
            </a:r>
          </a:p>
          <a:p>
            <a:pPr>
              <a:buFont typeface="Arial" pitchFamily="34" charset="0"/>
              <a:buChar char="•"/>
            </a:pPr>
            <a:r>
              <a:rPr lang="en-US" sz="1600"/>
              <a:t> CDR sequence</a:t>
            </a:r>
          </a:p>
          <a:p>
            <a:pPr>
              <a:buFont typeface="Arial" pitchFamily="34" charset="0"/>
              <a:buChar char="•"/>
            </a:pPr>
            <a:r>
              <a:rPr lang="en-US" sz="1600"/>
              <a:t>  Property</a:t>
            </a:r>
          </a:p>
        </p:txBody>
      </p:sp>
      <p:sp>
        <p:nvSpPr>
          <p:cNvPr id="17" name="Rounded Rectangle 16"/>
          <p:cNvSpPr/>
          <p:nvPr/>
        </p:nvSpPr>
        <p:spPr>
          <a:xfrm>
            <a:off x="533400" y="4572000"/>
            <a:ext cx="12192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rgbClr val="002060"/>
                </a:solidFill>
                <a:ea typeface="宋体" pitchFamily="2" charset="-122"/>
              </a:rPr>
              <a:t>Hybridoma</a:t>
            </a:r>
            <a:endParaRPr lang="en-US">
              <a:solidFill>
                <a:srgbClr val="002060"/>
              </a:solidFill>
              <a:ea typeface="宋体" pitchFamily="2" charset="-122"/>
            </a:endParaRPr>
          </a:p>
        </p:txBody>
      </p:sp>
      <p:sp>
        <p:nvSpPr>
          <p:cNvPr id="18" name="Rounded Rectangle 17"/>
          <p:cNvSpPr/>
          <p:nvPr/>
        </p:nvSpPr>
        <p:spPr>
          <a:xfrm>
            <a:off x="2590800" y="4572000"/>
            <a:ext cx="12192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rgbClr val="002060"/>
                </a:solidFill>
                <a:ea typeface="宋体" pitchFamily="2" charset="-122"/>
              </a:rPr>
              <a:t>Screening</a:t>
            </a:r>
            <a:endParaRPr lang="en-US">
              <a:solidFill>
                <a:srgbClr val="002060"/>
              </a:solidFill>
              <a:ea typeface="宋体" pitchFamily="2" charset="-122"/>
            </a:endParaRPr>
          </a:p>
        </p:txBody>
      </p:sp>
      <p:sp>
        <p:nvSpPr>
          <p:cNvPr id="19" name="Rounded Rectangle 18"/>
          <p:cNvSpPr/>
          <p:nvPr/>
        </p:nvSpPr>
        <p:spPr>
          <a:xfrm>
            <a:off x="7620000" y="4572000"/>
            <a:ext cx="12192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Candidate</a:t>
            </a:r>
          </a:p>
          <a:p>
            <a:pPr algn="ctr">
              <a:defRPr/>
            </a:pPr>
            <a:r>
              <a:rPr lang="en-US" sz="1600" dirty="0">
                <a:solidFill>
                  <a:srgbClr val="002060"/>
                </a:solidFill>
              </a:rPr>
              <a:t>Antibody</a:t>
            </a:r>
          </a:p>
        </p:txBody>
      </p:sp>
      <p:sp>
        <p:nvSpPr>
          <p:cNvPr id="20" name="Rounded Rectangle 19"/>
          <p:cNvSpPr/>
          <p:nvPr/>
        </p:nvSpPr>
        <p:spPr>
          <a:xfrm>
            <a:off x="6019800" y="4572000"/>
            <a:ext cx="12192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Functional </a:t>
            </a:r>
          </a:p>
          <a:p>
            <a:pPr algn="ctr">
              <a:defRPr/>
            </a:pPr>
            <a:r>
              <a:rPr lang="en-US" sz="1600" dirty="0">
                <a:solidFill>
                  <a:srgbClr val="002060"/>
                </a:solidFill>
              </a:rPr>
              <a:t>Antibody</a:t>
            </a:r>
          </a:p>
        </p:txBody>
      </p:sp>
      <p:sp>
        <p:nvSpPr>
          <p:cNvPr id="21" name="Rounded Rectangle 20"/>
          <p:cNvSpPr/>
          <p:nvPr/>
        </p:nvSpPr>
        <p:spPr>
          <a:xfrm>
            <a:off x="4267200" y="4572000"/>
            <a:ext cx="12954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Production/purification</a:t>
            </a:r>
          </a:p>
        </p:txBody>
      </p:sp>
      <p:sp>
        <p:nvSpPr>
          <p:cNvPr id="22" name="Right Arrow 21"/>
          <p:cNvSpPr/>
          <p:nvPr/>
        </p:nvSpPr>
        <p:spPr>
          <a:xfrm>
            <a:off x="1981200" y="4800600"/>
            <a:ext cx="381000" cy="152400"/>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a typeface="宋体" pitchFamily="2" charset="-122"/>
            </a:endParaRPr>
          </a:p>
        </p:txBody>
      </p:sp>
      <p:sp>
        <p:nvSpPr>
          <p:cNvPr id="23" name="Right Arrow 22"/>
          <p:cNvSpPr/>
          <p:nvPr/>
        </p:nvSpPr>
        <p:spPr>
          <a:xfrm>
            <a:off x="3886200" y="4800600"/>
            <a:ext cx="381000" cy="152400"/>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a typeface="宋体" pitchFamily="2" charset="-122"/>
            </a:endParaRPr>
          </a:p>
        </p:txBody>
      </p:sp>
      <p:sp>
        <p:nvSpPr>
          <p:cNvPr id="24" name="Right Arrow 23"/>
          <p:cNvSpPr/>
          <p:nvPr/>
        </p:nvSpPr>
        <p:spPr>
          <a:xfrm>
            <a:off x="7239000" y="4800600"/>
            <a:ext cx="381000" cy="152400"/>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a typeface="宋体" pitchFamily="2" charset="-122"/>
            </a:endParaRPr>
          </a:p>
        </p:txBody>
      </p:sp>
      <p:sp>
        <p:nvSpPr>
          <p:cNvPr id="25" name="Right Arrow 24"/>
          <p:cNvSpPr/>
          <p:nvPr/>
        </p:nvSpPr>
        <p:spPr>
          <a:xfrm>
            <a:off x="5562600" y="4800600"/>
            <a:ext cx="381000" cy="152400"/>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a typeface="宋体" pitchFamily="2" charset="-122"/>
            </a:endParaRPr>
          </a:p>
        </p:txBody>
      </p:sp>
      <p:sp>
        <p:nvSpPr>
          <p:cNvPr id="27" name="Right Arrow 26"/>
          <p:cNvSpPr/>
          <p:nvPr/>
        </p:nvSpPr>
        <p:spPr>
          <a:xfrm>
            <a:off x="2362200" y="2895600"/>
            <a:ext cx="228600" cy="381000"/>
          </a:xfrm>
          <a:prstGeom prst="rightArrow">
            <a:avLst/>
          </a:prstGeom>
          <a:solidFill>
            <a:srgbClr val="FFFFFF"/>
          </a:solid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lIns="45719" tIns="45719" rIns="45719" bIns="45719" anchor="ctr">
            <a:spAutoFit/>
          </a:bodyPr>
          <a:lstStyle/>
          <a:p>
            <a:pPr latinLnBrk="1">
              <a:defRPr/>
            </a:pPr>
            <a:endParaRPr lang="en-US">
              <a:solidFill>
                <a:srgbClr val="000000"/>
              </a:solidFill>
              <a:sym typeface="Calibri" pitchFamily="34" charset="0"/>
            </a:endParaRPr>
          </a:p>
        </p:txBody>
      </p:sp>
      <p:sp>
        <p:nvSpPr>
          <p:cNvPr id="28" name="Right Arrow 27"/>
          <p:cNvSpPr/>
          <p:nvPr/>
        </p:nvSpPr>
        <p:spPr>
          <a:xfrm>
            <a:off x="4114800" y="2895600"/>
            <a:ext cx="228600" cy="381000"/>
          </a:xfrm>
          <a:prstGeom prst="rightArrow">
            <a:avLst/>
          </a:prstGeom>
          <a:solidFill>
            <a:srgbClr val="FFFFFF"/>
          </a:solid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lIns="45719" tIns="45719" rIns="45719" bIns="45719" anchor="ctr">
            <a:spAutoFit/>
          </a:bodyPr>
          <a:lstStyle/>
          <a:p>
            <a:pPr latinLnBrk="1">
              <a:defRPr/>
            </a:pPr>
            <a:endParaRPr lang="en-US">
              <a:solidFill>
                <a:srgbClr val="000000"/>
              </a:solidFill>
              <a:sym typeface="Calibri" pitchFamily="34" charset="0"/>
            </a:endParaRPr>
          </a:p>
        </p:txBody>
      </p:sp>
      <p:sp>
        <p:nvSpPr>
          <p:cNvPr id="29" name="Right Arrow 28"/>
          <p:cNvSpPr/>
          <p:nvPr/>
        </p:nvSpPr>
        <p:spPr>
          <a:xfrm>
            <a:off x="5867400" y="2819400"/>
            <a:ext cx="228600" cy="381000"/>
          </a:xfrm>
          <a:prstGeom prst="rightArrow">
            <a:avLst/>
          </a:prstGeom>
          <a:solidFill>
            <a:srgbClr val="FFFFFF"/>
          </a:solid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lIns="45719" tIns="45719" rIns="45719" bIns="45719" anchor="ctr">
            <a:spAutoFit/>
          </a:bodyPr>
          <a:lstStyle/>
          <a:p>
            <a:pPr latinLnBrk="1">
              <a:defRPr/>
            </a:pPr>
            <a:endParaRPr lang="en-US">
              <a:solidFill>
                <a:srgbClr val="000000"/>
              </a:solidFill>
              <a:sym typeface="Calibri" pitchFamily="34" charset="0"/>
            </a:endParaRPr>
          </a:p>
        </p:txBody>
      </p:sp>
      <p:sp>
        <p:nvSpPr>
          <p:cNvPr id="30" name="Right Arrow 29"/>
          <p:cNvSpPr/>
          <p:nvPr/>
        </p:nvSpPr>
        <p:spPr>
          <a:xfrm>
            <a:off x="7086600" y="2819400"/>
            <a:ext cx="228600" cy="381000"/>
          </a:xfrm>
          <a:prstGeom prst="rightArrow">
            <a:avLst/>
          </a:prstGeom>
          <a:solidFill>
            <a:srgbClr val="FFFFFF"/>
          </a:solid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lIns="45719" tIns="45719" rIns="45719" bIns="45719" anchor="ctr">
            <a:spAutoFit/>
          </a:bodyPr>
          <a:lstStyle/>
          <a:p>
            <a:pPr latinLnBrk="1">
              <a:defRPr/>
            </a:pPr>
            <a:endParaRPr lang="en-US">
              <a:solidFill>
                <a:srgbClr val="000000"/>
              </a:solidFill>
              <a:sym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zh-CN" smtClean="0">
                <a:ea typeface="宋体" pitchFamily="2" charset="-122"/>
              </a:rPr>
              <a:t>Antibody Engineering and Informatics Analysis</a:t>
            </a:r>
          </a:p>
        </p:txBody>
      </p:sp>
      <p:graphicFrame>
        <p:nvGraphicFramePr>
          <p:cNvPr id="5" name="Content Placeholder 4"/>
          <p:cNvGraphicFramePr>
            <a:graphicFrameLocks noGrp="1"/>
          </p:cNvGraphicFramePr>
          <p:nvPr>
            <p:ph idx="1"/>
          </p:nvPr>
        </p:nvGraphicFramePr>
        <p:xfrm>
          <a:off x="685800" y="990600"/>
          <a:ext cx="7543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9572" name="Slide Number Placeholder 3"/>
          <p:cNvSpPr>
            <a:spLocks noGrp="1"/>
          </p:cNvSpPr>
          <p:nvPr>
            <p:ph type="sldNum" sz="quarter" idx="4294967295"/>
          </p:nvPr>
        </p:nvSpPr>
        <p:spPr bwMode="auto">
          <a:noFill/>
          <a:ln>
            <a:miter lim="800000"/>
            <a:headEnd/>
            <a:tailEnd/>
          </a:ln>
        </p:spPr>
        <p:txBody>
          <a:bodyPr/>
          <a:lstStyle/>
          <a:p>
            <a:fld id="{2B815883-6E0D-4462-8F01-8A06DD0FBB91}" type="slidenum">
              <a:rPr lang="en-US" altLang="zh-CN" smtClean="0"/>
              <a:pPr/>
              <a:t>17</a:t>
            </a:fld>
            <a:endParaRPr lang="en-US" altLang="zh-CN" smtClean="0"/>
          </a:p>
        </p:txBody>
      </p:sp>
      <p:grpSp>
        <p:nvGrpSpPr>
          <p:cNvPr id="2" name="Group 8"/>
          <p:cNvGrpSpPr>
            <a:grpSpLocks/>
          </p:cNvGrpSpPr>
          <p:nvPr/>
        </p:nvGrpSpPr>
        <p:grpSpPr bwMode="auto">
          <a:xfrm>
            <a:off x="3429000" y="2100263"/>
            <a:ext cx="4730750" cy="871537"/>
            <a:chOff x="2660904" y="111215"/>
            <a:chExt cx="4730497" cy="871601"/>
          </a:xfrm>
        </p:grpSpPr>
        <p:sp>
          <p:nvSpPr>
            <p:cNvPr id="10" name="Round Same Side Corner Rectangle 9"/>
            <p:cNvSpPr/>
            <p:nvPr/>
          </p:nvSpPr>
          <p:spPr>
            <a:xfrm rot="5400000">
              <a:off x="4590352" y="-1818232"/>
              <a:ext cx="871601" cy="4730497"/>
            </a:xfrm>
            <a:prstGeom prst="round2Same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1" name="Round Same Side Corner Rectangle 4"/>
            <p:cNvSpPr/>
            <p:nvPr/>
          </p:nvSpPr>
          <p:spPr>
            <a:xfrm>
              <a:off x="2660904" y="154080"/>
              <a:ext cx="4687637" cy="7858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71450" lvl="1" indent="-171450" defTabSz="800100">
                <a:lnSpc>
                  <a:spcPct val="90000"/>
                </a:lnSpc>
                <a:spcAft>
                  <a:spcPct val="15000"/>
                </a:spcAft>
                <a:buFontTx/>
                <a:buChar char="••"/>
                <a:defRPr/>
              </a:pPr>
              <a:r>
                <a:rPr lang="en-US" dirty="0"/>
                <a:t>Sequence alignment</a:t>
              </a:r>
            </a:p>
            <a:p>
              <a:pPr marL="171450" lvl="1" indent="-171450" defTabSz="800100">
                <a:lnSpc>
                  <a:spcPct val="90000"/>
                </a:lnSpc>
                <a:spcAft>
                  <a:spcPct val="15000"/>
                </a:spcAft>
                <a:buFontTx/>
                <a:buChar char="••"/>
                <a:defRPr/>
              </a:pPr>
              <a:r>
                <a:rPr lang="en-US" dirty="0"/>
                <a:t>Hotspots analysis </a:t>
              </a:r>
            </a:p>
          </p:txBody>
        </p:sp>
      </p:grpSp>
      <p:sp>
        <p:nvSpPr>
          <p:cNvPr id="12" name="Down Arrow 11"/>
          <p:cNvSpPr/>
          <p:nvPr/>
        </p:nvSpPr>
        <p:spPr>
          <a:xfrm>
            <a:off x="1676400" y="1752600"/>
            <a:ext cx="685800" cy="457200"/>
          </a:xfrm>
          <a:prstGeom prst="down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3" name="Down Arrow 12"/>
          <p:cNvSpPr/>
          <p:nvPr/>
        </p:nvSpPr>
        <p:spPr>
          <a:xfrm>
            <a:off x="1676400" y="3886200"/>
            <a:ext cx="685800" cy="457200"/>
          </a:xfrm>
          <a:prstGeom prst="down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4" name="Down Arrow 13"/>
          <p:cNvSpPr/>
          <p:nvPr/>
        </p:nvSpPr>
        <p:spPr>
          <a:xfrm>
            <a:off x="1676400" y="2819400"/>
            <a:ext cx="685800" cy="457200"/>
          </a:xfrm>
          <a:prstGeom prst="down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5" name="Oval 14"/>
          <p:cNvSpPr/>
          <p:nvPr/>
        </p:nvSpPr>
        <p:spPr>
          <a:xfrm>
            <a:off x="7924800" y="990600"/>
            <a:ext cx="1042988"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1-2 months</a:t>
            </a:r>
          </a:p>
        </p:txBody>
      </p:sp>
      <p:sp>
        <p:nvSpPr>
          <p:cNvPr id="16" name="Oval 15"/>
          <p:cNvSpPr/>
          <p:nvPr/>
        </p:nvSpPr>
        <p:spPr>
          <a:xfrm>
            <a:off x="7924800" y="2057400"/>
            <a:ext cx="1042988"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1-2 days</a:t>
            </a:r>
          </a:p>
        </p:txBody>
      </p:sp>
      <p:sp>
        <p:nvSpPr>
          <p:cNvPr id="17" name="Oval 16"/>
          <p:cNvSpPr/>
          <p:nvPr/>
        </p:nvSpPr>
        <p:spPr>
          <a:xfrm>
            <a:off x="7924800" y="4191000"/>
            <a:ext cx="1042988"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3-4 months</a:t>
            </a:r>
          </a:p>
        </p:txBody>
      </p:sp>
      <p:sp>
        <p:nvSpPr>
          <p:cNvPr id="18" name="Oval 17"/>
          <p:cNvSpPr/>
          <p:nvPr/>
        </p:nvSpPr>
        <p:spPr>
          <a:xfrm>
            <a:off x="7924800" y="3124200"/>
            <a:ext cx="1042988"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2-3 months</a:t>
            </a:r>
          </a:p>
        </p:txBody>
      </p:sp>
      <p:sp>
        <p:nvSpPr>
          <p:cNvPr id="109581" name="Slide Number Placeholder 3"/>
          <p:cNvSpPr txBox="1">
            <a:spLocks/>
          </p:cNvSpPr>
          <p:nvPr/>
        </p:nvSpPr>
        <p:spPr bwMode="auto">
          <a:xfrm>
            <a:off x="3657600" y="6324600"/>
            <a:ext cx="2133600" cy="365125"/>
          </a:xfrm>
          <a:prstGeom prst="rect">
            <a:avLst/>
          </a:prstGeom>
          <a:noFill/>
          <a:ln w="9525">
            <a:noFill/>
            <a:miter lim="800000"/>
            <a:headEnd/>
            <a:tailEnd/>
          </a:ln>
        </p:spPr>
        <p:txBody>
          <a:bodyPr anchor="ctr"/>
          <a:lstStyle/>
          <a:p>
            <a:pPr algn="ctr" eaLnBrk="1" hangingPunct="1"/>
            <a:fld id="{7725156E-D0B7-4431-B79E-C4FB94D10CDC}" type="slidenum">
              <a:rPr lang="en-US" altLang="zh-CN" sz="1200">
                <a:solidFill>
                  <a:srgbClr val="898989"/>
                </a:solidFill>
              </a:rPr>
              <a:pPr algn="ctr" eaLnBrk="1" hangingPunct="1"/>
              <a:t>17</a:t>
            </a:fld>
            <a:endParaRPr lang="en-US" altLang="zh-CN" sz="1200">
              <a:solidFill>
                <a:srgbClr val="898989"/>
              </a:solidFill>
            </a:endParaRPr>
          </a:p>
        </p:txBody>
      </p:sp>
      <p:sp>
        <p:nvSpPr>
          <p:cNvPr id="20" name="Oval 19"/>
          <p:cNvSpPr/>
          <p:nvPr/>
        </p:nvSpPr>
        <p:spPr>
          <a:xfrm>
            <a:off x="7924800" y="5257800"/>
            <a:ext cx="1042988"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1-2 months</a:t>
            </a:r>
          </a:p>
        </p:txBody>
      </p:sp>
      <p:sp>
        <p:nvSpPr>
          <p:cNvPr id="21" name="Down Arrow 20"/>
          <p:cNvSpPr/>
          <p:nvPr/>
        </p:nvSpPr>
        <p:spPr>
          <a:xfrm>
            <a:off x="1676400" y="4876800"/>
            <a:ext cx="685800" cy="457200"/>
          </a:xfrm>
          <a:prstGeom prst="down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t>Manufacturability/Drugability Assessment</a:t>
            </a:r>
          </a:p>
        </p:txBody>
      </p:sp>
      <p:graphicFrame>
        <p:nvGraphicFramePr>
          <p:cNvPr id="5" name="Content Placeholder 4"/>
          <p:cNvGraphicFramePr>
            <a:graphicFrameLocks noGrp="1"/>
          </p:cNvGraphicFramePr>
          <p:nvPr>
            <p:ph idx="1"/>
          </p:nvPr>
        </p:nvGraphicFramePr>
        <p:xfrm>
          <a:off x="0" y="762000"/>
          <a:ext cx="9144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0596" name="Slide Number Placeholder 3"/>
          <p:cNvSpPr>
            <a:spLocks noGrp="1"/>
          </p:cNvSpPr>
          <p:nvPr>
            <p:ph type="sldNum" sz="quarter" idx="4294967295"/>
          </p:nvPr>
        </p:nvSpPr>
        <p:spPr bwMode="auto">
          <a:noFill/>
          <a:ln>
            <a:miter lim="800000"/>
            <a:headEnd/>
            <a:tailEnd/>
          </a:ln>
        </p:spPr>
        <p:txBody>
          <a:bodyPr/>
          <a:lstStyle/>
          <a:p>
            <a:fld id="{83475276-A635-4BE7-AF64-2135153D2966}" type="slidenum">
              <a:rPr lang="en-US" altLang="zh-CN" smtClean="0"/>
              <a:pPr/>
              <a:t>18</a:t>
            </a:fld>
            <a:endParaRPr lang="en-US" altLang="zh-CN"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zh-CN" smtClean="0">
                <a:ea typeface="宋体" pitchFamily="2" charset="-122"/>
              </a:rPr>
              <a:t>Biophysical Characterization Capabilities</a:t>
            </a:r>
          </a:p>
        </p:txBody>
      </p:sp>
      <p:sp>
        <p:nvSpPr>
          <p:cNvPr id="111619" name="Slide Number Placeholder 3"/>
          <p:cNvSpPr>
            <a:spLocks noGrp="1"/>
          </p:cNvSpPr>
          <p:nvPr>
            <p:ph type="sldNum" sz="quarter" idx="4294967295"/>
          </p:nvPr>
        </p:nvSpPr>
        <p:spPr bwMode="auto">
          <a:noFill/>
          <a:ln>
            <a:miter lim="800000"/>
            <a:headEnd/>
            <a:tailEnd/>
          </a:ln>
        </p:spPr>
        <p:txBody>
          <a:bodyPr/>
          <a:lstStyle/>
          <a:p>
            <a:fld id="{32D36DA9-6926-4877-AE3F-801EBBC89BF6}" type="slidenum">
              <a:rPr lang="en-US" altLang="zh-CN" smtClean="0"/>
              <a:pPr/>
              <a:t>19</a:t>
            </a:fld>
            <a:endParaRPr lang="en-US" altLang="zh-CN" smtClean="0"/>
          </a:p>
        </p:txBody>
      </p:sp>
      <p:graphicFrame>
        <p:nvGraphicFramePr>
          <p:cNvPr id="6" name="Group 140"/>
          <p:cNvGraphicFramePr>
            <a:graphicFrameLocks noGrp="1"/>
          </p:cNvGraphicFramePr>
          <p:nvPr>
            <p:ph idx="1"/>
          </p:nvPr>
        </p:nvGraphicFramePr>
        <p:xfrm>
          <a:off x="533400" y="990600"/>
          <a:ext cx="8135938" cy="5339715"/>
        </p:xfrm>
        <a:graphic>
          <a:graphicData uri="http://schemas.openxmlformats.org/drawingml/2006/table">
            <a:tbl>
              <a:tblPr/>
              <a:tblGrid>
                <a:gridCol w="2495550"/>
                <a:gridCol w="2435225"/>
                <a:gridCol w="174625"/>
                <a:gridCol w="3030538"/>
              </a:tblGrid>
              <a:tr h="319088">
                <a:tc>
                  <a:txBody>
                    <a:bodyPr/>
                    <a:lstStyle/>
                    <a:p>
                      <a:pPr marL="0" marR="0" lvl="0" indent="0" algn="l"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endParaRPr kumimoji="0" lang="zh-CN" altLang="en-US" sz="1600" b="0" i="0" u="none" strike="noStrike" cap="none" normalizeH="0" baseline="0" smtClean="0">
                        <a:ln>
                          <a:noFill/>
                        </a:ln>
                        <a:solidFill>
                          <a:schemeClr val="bg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tx2"/>
                    </a:solidFill>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800" b="1" i="0" u="none" strike="noStrike" cap="none" normalizeH="0" baseline="0" smtClean="0">
                          <a:ln>
                            <a:noFill/>
                          </a:ln>
                          <a:solidFill>
                            <a:schemeClr val="bg1"/>
                          </a:solidFill>
                          <a:effectLst/>
                          <a:latin typeface="Arial" pitchFamily="34" charset="0"/>
                          <a:ea typeface="宋体" pitchFamily="2" charset="-122"/>
                        </a:rPr>
                        <a:t>Parameter</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800" b="1" i="0" u="none" strike="noStrike" cap="none" normalizeH="0" baseline="0" smtClean="0">
                          <a:ln>
                            <a:noFill/>
                          </a:ln>
                          <a:solidFill>
                            <a:schemeClr val="bg1"/>
                          </a:solidFill>
                          <a:effectLst/>
                          <a:latin typeface="Arial" pitchFamily="34" charset="0"/>
                          <a:ea typeface="宋体" pitchFamily="2" charset="-122"/>
                        </a:rPr>
                        <a:t>Method</a:t>
                      </a:r>
                    </a:p>
                  </a:txBody>
                  <a:tcPr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r>
              <a:tr h="319088">
                <a:tc rowSpan="6">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1" i="0" u="none" strike="noStrike" cap="none" normalizeH="0" baseline="0" smtClean="0">
                          <a:ln>
                            <a:noFill/>
                          </a:ln>
                          <a:solidFill>
                            <a:srgbClr val="002060"/>
                          </a:solidFill>
                          <a:effectLst/>
                          <a:latin typeface="Arial" pitchFamily="34" charset="0"/>
                          <a:ea typeface="宋体" pitchFamily="2" charset="-122"/>
                        </a:rPr>
                        <a:t>Primary sequence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0EC"/>
                    </a:solidFill>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Composition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Amino acid analysis (AAA)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319088">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Sequence confirmation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Peptide mapping, LC-MS/MS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371475">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Glycosylation analysis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LC-MS/MS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319088">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Disulfide bond shuffling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LC-MS/MS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319088">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Charge analysis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cIEF, IEX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550863">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Degradation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SEC, RPC, SDS-PAGE, cIEF, IEX, HIC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0EC"/>
                    </a:solidFill>
                  </a:tcPr>
                </a:tc>
              </a:tr>
              <a:tr h="319088">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1" i="0" u="none" strike="noStrike" cap="none" normalizeH="0" baseline="0" smtClean="0">
                          <a:ln>
                            <a:noFill/>
                          </a:ln>
                          <a:solidFill>
                            <a:srgbClr val="002060"/>
                          </a:solidFill>
                          <a:effectLst/>
                          <a:latin typeface="Arial" pitchFamily="34" charset="0"/>
                          <a:ea typeface="宋体" pitchFamily="2" charset="-122"/>
                        </a:rPr>
                        <a:t>Secondary structure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319088">
                <a:tc row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1" i="0" u="none" strike="noStrike" cap="none" normalizeH="0" baseline="0" smtClean="0">
                          <a:ln>
                            <a:noFill/>
                          </a:ln>
                          <a:solidFill>
                            <a:srgbClr val="002060"/>
                          </a:solidFill>
                          <a:effectLst/>
                          <a:latin typeface="Arial" pitchFamily="34" charset="0"/>
                          <a:ea typeface="宋体" pitchFamily="2" charset="-122"/>
                        </a:rPr>
                        <a:t>Tertiary structure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Intrinsic fluorescence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319088">
                <a:tc vMerge="1">
                  <a:txBody>
                    <a:bodyPr/>
                    <a:lstStyle/>
                    <a:p>
                      <a:endParaRPr lang="en-US"/>
                    </a:p>
                  </a:txBody>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2</a:t>
                      </a:r>
                      <a:r>
                        <a:rPr kumimoji="0" lang="en-US" altLang="zh-CN" sz="1600" b="0" i="0" u="none" strike="noStrike" cap="none" normalizeH="0" baseline="30000" smtClean="0">
                          <a:ln>
                            <a:noFill/>
                          </a:ln>
                          <a:solidFill>
                            <a:srgbClr val="002060"/>
                          </a:solidFill>
                          <a:effectLst/>
                          <a:latin typeface="Arial" pitchFamily="34" charset="0"/>
                          <a:ea typeface="宋体" pitchFamily="2" charset="-122"/>
                        </a:rPr>
                        <a:t>nd</a:t>
                      </a:r>
                      <a:r>
                        <a:rPr kumimoji="0" lang="en-US" altLang="zh-CN" sz="1600" b="0" i="0" u="none" strike="noStrike" cap="none" normalizeH="0" baseline="0" smtClean="0">
                          <a:ln>
                            <a:noFill/>
                          </a:ln>
                          <a:solidFill>
                            <a:srgbClr val="002060"/>
                          </a:solidFill>
                          <a:effectLst/>
                          <a:latin typeface="Arial" pitchFamily="34" charset="0"/>
                          <a:ea typeface="宋体" pitchFamily="2" charset="-122"/>
                        </a:rPr>
                        <a:t> derivative UV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319088">
                <a:tc row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1" i="0" u="none" strike="noStrike" cap="none" normalizeH="0" baseline="0" smtClean="0">
                          <a:ln>
                            <a:noFill/>
                          </a:ln>
                          <a:solidFill>
                            <a:srgbClr val="002060"/>
                          </a:solidFill>
                          <a:effectLst/>
                          <a:latin typeface="Arial" pitchFamily="34" charset="0"/>
                          <a:ea typeface="宋体" pitchFamily="2" charset="-122"/>
                        </a:rPr>
                        <a:t>Aggregation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Aggregates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SEC-MALLS, SDS-PAGE</a:t>
                      </a:r>
                      <a:endParaRPr kumimoji="0" lang="zh-CN" altLang="en-US" sz="1600" b="0" i="0" u="none" strike="noStrike" cap="none" normalizeH="0" baseline="0" smtClean="0">
                        <a:ln>
                          <a:noFill/>
                        </a:ln>
                        <a:solidFill>
                          <a:srgbClr val="002060"/>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r>
              <a:tr h="333375">
                <a:tc v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Dynamic Light Scattering (DLS)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r>
              <a:tr h="319088">
                <a:tc row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1" i="0" u="none" strike="noStrike" cap="none" normalizeH="0" baseline="0" smtClean="0">
                          <a:ln>
                            <a:noFill/>
                          </a:ln>
                          <a:solidFill>
                            <a:srgbClr val="002060"/>
                          </a:solidFill>
                          <a:effectLst/>
                          <a:latin typeface="Arial" pitchFamily="34" charset="0"/>
                          <a:ea typeface="宋体" pitchFamily="2" charset="-122"/>
                        </a:rPr>
                        <a:t>Thermal stability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Capillary DSC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319088">
                <a:tc vMerge="1">
                  <a:txBody>
                    <a:bodyPr/>
                    <a:lstStyle/>
                    <a:p>
                      <a:endParaRPr lang="en-US"/>
                    </a:p>
                  </a:txBody>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High throughput DLS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319088">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1" i="0" u="none" strike="noStrike" cap="none" normalizeH="0" baseline="0" smtClean="0">
                          <a:ln>
                            <a:noFill/>
                          </a:ln>
                          <a:solidFill>
                            <a:srgbClr val="002060"/>
                          </a:solidFill>
                          <a:effectLst/>
                          <a:latin typeface="Arial" pitchFamily="34" charset="0"/>
                          <a:ea typeface="宋体" pitchFamily="2" charset="-122"/>
                        </a:rPr>
                        <a:t>Activity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Biacore, ELISA, Cell based assays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1127125"/>
            <a:ext cx="8423275" cy="5062538"/>
            <a:chOff x="944" y="1085"/>
            <a:chExt cx="5186" cy="3004"/>
          </a:xfrm>
        </p:grpSpPr>
        <p:sp>
          <p:nvSpPr>
            <p:cNvPr id="37965" name="Freeform 3"/>
            <p:cNvSpPr>
              <a:spLocks/>
            </p:cNvSpPr>
            <p:nvPr/>
          </p:nvSpPr>
          <p:spPr bwMode="gray">
            <a:xfrm rot="-995457">
              <a:off x="944" y="2720"/>
              <a:ext cx="2777" cy="1369"/>
            </a:xfrm>
            <a:custGeom>
              <a:avLst/>
              <a:gdLst>
                <a:gd name="T0" fmla="*/ 1 w 4846"/>
                <a:gd name="T1" fmla="*/ 0 h 2485"/>
                <a:gd name="T2" fmla="*/ 1 w 4846"/>
                <a:gd name="T3" fmla="*/ 1 h 2485"/>
                <a:gd name="T4" fmla="*/ 1 w 4846"/>
                <a:gd name="T5" fmla="*/ 1 h 2485"/>
                <a:gd name="T6" fmla="*/ 1 w 4846"/>
                <a:gd name="T7" fmla="*/ 1 h 2485"/>
                <a:gd name="T8" fmla="*/ 0 w 4846"/>
                <a:gd name="T9" fmla="*/ 1 h 2485"/>
                <a:gd name="T10" fmla="*/ 1 w 4846"/>
                <a:gd name="T11" fmla="*/ 1 h 2485"/>
                <a:gd name="T12" fmla="*/ 1 w 4846"/>
                <a:gd name="T13" fmla="*/ 1 h 2485"/>
                <a:gd name="T14" fmla="*/ 1 w 4846"/>
                <a:gd name="T15" fmla="*/ 1 h 2485"/>
                <a:gd name="T16" fmla="*/ 1 w 4846"/>
                <a:gd name="T17" fmla="*/ 1 h 2485"/>
                <a:gd name="T18" fmla="*/ 1 w 4846"/>
                <a:gd name="T19" fmla="*/ 1 h 2485"/>
                <a:gd name="T20" fmla="*/ 1 w 4846"/>
                <a:gd name="T21" fmla="*/ 1 h 2485"/>
                <a:gd name="T22" fmla="*/ 1 w 4846"/>
                <a:gd name="T23" fmla="*/ 0 h 24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46"/>
                <a:gd name="T37" fmla="*/ 0 h 2485"/>
                <a:gd name="T38" fmla="*/ 4846 w 4846"/>
                <a:gd name="T39" fmla="*/ 2485 h 24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46" h="2485">
                  <a:moveTo>
                    <a:pt x="3523" y="0"/>
                  </a:moveTo>
                  <a:lnTo>
                    <a:pt x="2641" y="236"/>
                  </a:lnTo>
                  <a:lnTo>
                    <a:pt x="1761" y="474"/>
                  </a:lnTo>
                  <a:lnTo>
                    <a:pt x="880" y="710"/>
                  </a:lnTo>
                  <a:lnTo>
                    <a:pt x="0" y="948"/>
                  </a:lnTo>
                  <a:lnTo>
                    <a:pt x="624" y="1716"/>
                  </a:lnTo>
                  <a:lnTo>
                    <a:pt x="1247" y="2485"/>
                  </a:lnTo>
                  <a:lnTo>
                    <a:pt x="2147" y="2129"/>
                  </a:lnTo>
                  <a:lnTo>
                    <a:pt x="3046" y="1774"/>
                  </a:lnTo>
                  <a:lnTo>
                    <a:pt x="3945" y="1419"/>
                  </a:lnTo>
                  <a:lnTo>
                    <a:pt x="4846" y="1065"/>
                  </a:lnTo>
                  <a:lnTo>
                    <a:pt x="3523" y="0"/>
                  </a:lnTo>
                  <a:close/>
                </a:path>
              </a:pathLst>
            </a:custGeom>
            <a:solidFill>
              <a:srgbClr val="6490CB"/>
            </a:solidFill>
            <a:ln w="6350">
              <a:solidFill>
                <a:srgbClr val="6490CB"/>
              </a:solidFill>
              <a:round/>
              <a:headEnd/>
              <a:tailEnd/>
            </a:ln>
          </p:spPr>
          <p:txBody>
            <a:bodyPr/>
            <a:lstStyle/>
            <a:p>
              <a:endParaRPr lang="en-US"/>
            </a:p>
          </p:txBody>
        </p:sp>
        <p:sp>
          <p:nvSpPr>
            <p:cNvPr id="37966" name="Freeform 4"/>
            <p:cNvSpPr>
              <a:spLocks/>
            </p:cNvSpPr>
            <p:nvPr/>
          </p:nvSpPr>
          <p:spPr bwMode="gray">
            <a:xfrm rot="-995457">
              <a:off x="2723" y="1848"/>
              <a:ext cx="2257" cy="980"/>
            </a:xfrm>
            <a:custGeom>
              <a:avLst/>
              <a:gdLst>
                <a:gd name="T0" fmla="*/ 1 w 3942"/>
                <a:gd name="T1" fmla="*/ 0 h 1781"/>
                <a:gd name="T2" fmla="*/ 1 w 3942"/>
                <a:gd name="T3" fmla="*/ 1 h 1781"/>
                <a:gd name="T4" fmla="*/ 0 w 3942"/>
                <a:gd name="T5" fmla="*/ 1 h 1781"/>
                <a:gd name="T6" fmla="*/ 1 w 3942"/>
                <a:gd name="T7" fmla="*/ 1 h 1781"/>
                <a:gd name="T8" fmla="*/ 1 w 3942"/>
                <a:gd name="T9" fmla="*/ 1 h 1781"/>
                <a:gd name="T10" fmla="*/ 1 w 3942"/>
                <a:gd name="T11" fmla="*/ 1 h 1781"/>
                <a:gd name="T12" fmla="*/ 1 w 3942"/>
                <a:gd name="T13" fmla="*/ 0 h 1781"/>
                <a:gd name="T14" fmla="*/ 0 60000 65536"/>
                <a:gd name="T15" fmla="*/ 0 60000 65536"/>
                <a:gd name="T16" fmla="*/ 0 60000 65536"/>
                <a:gd name="T17" fmla="*/ 0 60000 65536"/>
                <a:gd name="T18" fmla="*/ 0 60000 65536"/>
                <a:gd name="T19" fmla="*/ 0 60000 65536"/>
                <a:gd name="T20" fmla="*/ 0 60000 65536"/>
                <a:gd name="T21" fmla="*/ 0 w 3942"/>
                <a:gd name="T22" fmla="*/ 0 h 1781"/>
                <a:gd name="T23" fmla="*/ 3942 w 3942"/>
                <a:gd name="T24" fmla="*/ 1781 h 17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42" h="1781">
                  <a:moveTo>
                    <a:pt x="2665" y="0"/>
                  </a:moveTo>
                  <a:lnTo>
                    <a:pt x="1332" y="358"/>
                  </a:lnTo>
                  <a:lnTo>
                    <a:pt x="0" y="716"/>
                  </a:lnTo>
                  <a:lnTo>
                    <a:pt x="1321" y="1781"/>
                  </a:lnTo>
                  <a:lnTo>
                    <a:pt x="2631" y="1262"/>
                  </a:lnTo>
                  <a:lnTo>
                    <a:pt x="3942" y="746"/>
                  </a:lnTo>
                  <a:lnTo>
                    <a:pt x="2665" y="0"/>
                  </a:lnTo>
                  <a:close/>
                </a:path>
              </a:pathLst>
            </a:custGeom>
            <a:solidFill>
              <a:srgbClr val="6490CB"/>
            </a:solidFill>
            <a:ln w="6350">
              <a:solidFill>
                <a:srgbClr val="6490CB"/>
              </a:solidFill>
              <a:round/>
              <a:headEnd/>
              <a:tailEnd/>
            </a:ln>
          </p:spPr>
          <p:txBody>
            <a:bodyPr/>
            <a:lstStyle/>
            <a:p>
              <a:endParaRPr lang="en-US"/>
            </a:p>
          </p:txBody>
        </p:sp>
        <p:sp>
          <p:nvSpPr>
            <p:cNvPr id="37967" name="Freeform 5"/>
            <p:cNvSpPr>
              <a:spLocks/>
            </p:cNvSpPr>
            <p:nvPr/>
          </p:nvSpPr>
          <p:spPr bwMode="gray">
            <a:xfrm rot="-995457">
              <a:off x="4055" y="1085"/>
              <a:ext cx="2075" cy="783"/>
            </a:xfrm>
            <a:custGeom>
              <a:avLst/>
              <a:gdLst>
                <a:gd name="T0" fmla="*/ 1 w 3621"/>
                <a:gd name="T1" fmla="*/ 1 h 1423"/>
                <a:gd name="T2" fmla="*/ 1 w 3621"/>
                <a:gd name="T3" fmla="*/ 1 h 1423"/>
                <a:gd name="T4" fmla="*/ 1 w 3621"/>
                <a:gd name="T5" fmla="*/ 1 h 1423"/>
                <a:gd name="T6" fmla="*/ 1 w 3621"/>
                <a:gd name="T7" fmla="*/ 0 h 1423"/>
                <a:gd name="T8" fmla="*/ 1 w 3621"/>
                <a:gd name="T9" fmla="*/ 1 h 1423"/>
                <a:gd name="T10" fmla="*/ 0 w 3621"/>
                <a:gd name="T11" fmla="*/ 1 h 1423"/>
                <a:gd name="T12" fmla="*/ 1 w 3621"/>
                <a:gd name="T13" fmla="*/ 1 h 1423"/>
                <a:gd name="T14" fmla="*/ 0 60000 65536"/>
                <a:gd name="T15" fmla="*/ 0 60000 65536"/>
                <a:gd name="T16" fmla="*/ 0 60000 65536"/>
                <a:gd name="T17" fmla="*/ 0 60000 65536"/>
                <a:gd name="T18" fmla="*/ 0 60000 65536"/>
                <a:gd name="T19" fmla="*/ 0 60000 65536"/>
                <a:gd name="T20" fmla="*/ 0 60000 65536"/>
                <a:gd name="T21" fmla="*/ 0 w 3621"/>
                <a:gd name="T22" fmla="*/ 0 h 1423"/>
                <a:gd name="T23" fmla="*/ 3621 w 3621"/>
                <a:gd name="T24" fmla="*/ 1423 h 14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21" h="1423">
                  <a:moveTo>
                    <a:pt x="1277" y="1423"/>
                  </a:moveTo>
                  <a:lnTo>
                    <a:pt x="2448" y="960"/>
                  </a:lnTo>
                  <a:lnTo>
                    <a:pt x="3621" y="496"/>
                  </a:lnTo>
                  <a:lnTo>
                    <a:pt x="2514" y="0"/>
                  </a:lnTo>
                  <a:lnTo>
                    <a:pt x="1256" y="338"/>
                  </a:lnTo>
                  <a:lnTo>
                    <a:pt x="0" y="675"/>
                  </a:lnTo>
                  <a:lnTo>
                    <a:pt x="1277" y="1423"/>
                  </a:lnTo>
                  <a:close/>
                </a:path>
              </a:pathLst>
            </a:custGeom>
            <a:solidFill>
              <a:srgbClr val="6490CB"/>
            </a:solidFill>
            <a:ln w="6350">
              <a:solidFill>
                <a:srgbClr val="6490CB"/>
              </a:solidFill>
              <a:round/>
              <a:headEnd/>
              <a:tailEnd/>
            </a:ln>
          </p:spPr>
          <p:txBody>
            <a:bodyPr/>
            <a:lstStyle/>
            <a:p>
              <a:endParaRPr lang="en-US"/>
            </a:p>
          </p:txBody>
        </p:sp>
      </p:grpSp>
      <p:sp>
        <p:nvSpPr>
          <p:cNvPr id="37891" name="Freeform 6"/>
          <p:cNvSpPr>
            <a:spLocks/>
          </p:cNvSpPr>
          <p:nvPr/>
        </p:nvSpPr>
        <p:spPr bwMode="gray">
          <a:xfrm rot="-995457">
            <a:off x="-104775" y="2292350"/>
            <a:ext cx="8618538" cy="3240088"/>
          </a:xfrm>
          <a:custGeom>
            <a:avLst/>
            <a:gdLst>
              <a:gd name="T0" fmla="*/ 0 w 9809"/>
              <a:gd name="T1" fmla="*/ 2147483647 h 3878"/>
              <a:gd name="T2" fmla="*/ 2147483647 w 9809"/>
              <a:gd name="T3" fmla="*/ 2147483647 h 3878"/>
              <a:gd name="T4" fmla="*/ 2147483647 w 9809"/>
              <a:gd name="T5" fmla="*/ 2147483647 h 3878"/>
              <a:gd name="T6" fmla="*/ 2147483647 w 9809"/>
              <a:gd name="T7" fmla="*/ 2147483647 h 3878"/>
              <a:gd name="T8" fmla="*/ 2147483647 w 9809"/>
              <a:gd name="T9" fmla="*/ 2147483647 h 3878"/>
              <a:gd name="T10" fmla="*/ 2147483647 w 9809"/>
              <a:gd name="T11" fmla="*/ 2147483647 h 3878"/>
              <a:gd name="T12" fmla="*/ 2147483647 w 9809"/>
              <a:gd name="T13" fmla="*/ 2147483647 h 3878"/>
              <a:gd name="T14" fmla="*/ 2147483647 w 9809"/>
              <a:gd name="T15" fmla="*/ 2147483647 h 3878"/>
              <a:gd name="T16" fmla="*/ 2147483647 w 9809"/>
              <a:gd name="T17" fmla="*/ 2147483647 h 3878"/>
              <a:gd name="T18" fmla="*/ 2147483647 w 9809"/>
              <a:gd name="T19" fmla="*/ 2147483647 h 3878"/>
              <a:gd name="T20" fmla="*/ 2147483647 w 9809"/>
              <a:gd name="T21" fmla="*/ 2147483647 h 3878"/>
              <a:gd name="T22" fmla="*/ 2147483647 w 9809"/>
              <a:gd name="T23" fmla="*/ 0 h 3878"/>
              <a:gd name="T24" fmla="*/ 2147483647 w 9809"/>
              <a:gd name="T25" fmla="*/ 2147483647 h 3878"/>
              <a:gd name="T26" fmla="*/ 2147483647 w 9809"/>
              <a:gd name="T27" fmla="*/ 2147483647 h 3878"/>
              <a:gd name="T28" fmla="*/ 2147483647 w 9809"/>
              <a:gd name="T29" fmla="*/ 2147483647 h 3878"/>
              <a:gd name="T30" fmla="*/ 2147483647 w 9809"/>
              <a:gd name="T31" fmla="*/ 2147483647 h 3878"/>
              <a:gd name="T32" fmla="*/ 2147483647 w 9809"/>
              <a:gd name="T33" fmla="*/ 2147483647 h 3878"/>
              <a:gd name="T34" fmla="*/ 2147483647 w 9809"/>
              <a:gd name="T35" fmla="*/ 2147483647 h 3878"/>
              <a:gd name="T36" fmla="*/ 2147483647 w 9809"/>
              <a:gd name="T37" fmla="*/ 2147483647 h 3878"/>
              <a:gd name="T38" fmla="*/ 0 w 9809"/>
              <a:gd name="T39" fmla="*/ 2147483647 h 38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09"/>
              <a:gd name="T61" fmla="*/ 0 h 3878"/>
              <a:gd name="T62" fmla="*/ 9809 w 9809"/>
              <a:gd name="T63" fmla="*/ 3878 h 38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09" h="3878">
                <a:moveTo>
                  <a:pt x="0" y="2341"/>
                </a:moveTo>
                <a:lnTo>
                  <a:pt x="622" y="3109"/>
                </a:lnTo>
                <a:lnTo>
                  <a:pt x="1246" y="3878"/>
                </a:lnTo>
                <a:lnTo>
                  <a:pt x="2315" y="3455"/>
                </a:lnTo>
                <a:lnTo>
                  <a:pt x="3385" y="3033"/>
                </a:lnTo>
                <a:lnTo>
                  <a:pt x="4455" y="2609"/>
                </a:lnTo>
                <a:lnTo>
                  <a:pt x="5527" y="2187"/>
                </a:lnTo>
                <a:lnTo>
                  <a:pt x="6597" y="1764"/>
                </a:lnTo>
                <a:lnTo>
                  <a:pt x="7668" y="1342"/>
                </a:lnTo>
                <a:lnTo>
                  <a:pt x="8738" y="918"/>
                </a:lnTo>
                <a:lnTo>
                  <a:pt x="9809" y="496"/>
                </a:lnTo>
                <a:lnTo>
                  <a:pt x="8702" y="0"/>
                </a:lnTo>
                <a:lnTo>
                  <a:pt x="7613" y="291"/>
                </a:lnTo>
                <a:lnTo>
                  <a:pt x="6526" y="584"/>
                </a:lnTo>
                <a:lnTo>
                  <a:pt x="5437" y="877"/>
                </a:lnTo>
                <a:lnTo>
                  <a:pt x="4350" y="1170"/>
                </a:lnTo>
                <a:lnTo>
                  <a:pt x="3261" y="1462"/>
                </a:lnTo>
                <a:lnTo>
                  <a:pt x="2174" y="1755"/>
                </a:lnTo>
                <a:lnTo>
                  <a:pt x="1087" y="2048"/>
                </a:lnTo>
                <a:lnTo>
                  <a:pt x="0" y="2341"/>
                </a:lnTo>
                <a:close/>
              </a:path>
            </a:pathLst>
          </a:custGeom>
          <a:solidFill>
            <a:srgbClr val="D6E0EC"/>
          </a:solidFill>
          <a:ln w="9525">
            <a:noFill/>
            <a:round/>
            <a:headEnd/>
            <a:tailEnd/>
          </a:ln>
        </p:spPr>
        <p:txBody>
          <a:bodyPr/>
          <a:lstStyle/>
          <a:p>
            <a:endParaRPr lang="en-US"/>
          </a:p>
        </p:txBody>
      </p:sp>
      <p:sp>
        <p:nvSpPr>
          <p:cNvPr id="37892" name="Freeform 7"/>
          <p:cNvSpPr>
            <a:spLocks/>
          </p:cNvSpPr>
          <p:nvPr/>
        </p:nvSpPr>
        <p:spPr bwMode="gray">
          <a:xfrm rot="-995457">
            <a:off x="152400" y="4046538"/>
            <a:ext cx="4257675" cy="2078037"/>
          </a:xfrm>
          <a:custGeom>
            <a:avLst/>
            <a:gdLst>
              <a:gd name="T0" fmla="*/ 2147483647 w 4846"/>
              <a:gd name="T1" fmla="*/ 0 h 2485"/>
              <a:gd name="T2" fmla="*/ 2147483647 w 4846"/>
              <a:gd name="T3" fmla="*/ 2147483647 h 2485"/>
              <a:gd name="T4" fmla="*/ 2147483647 w 4846"/>
              <a:gd name="T5" fmla="*/ 2147483647 h 2485"/>
              <a:gd name="T6" fmla="*/ 2147483647 w 4846"/>
              <a:gd name="T7" fmla="*/ 2147483647 h 2485"/>
              <a:gd name="T8" fmla="*/ 0 w 4846"/>
              <a:gd name="T9" fmla="*/ 2147483647 h 2485"/>
              <a:gd name="T10" fmla="*/ 2147483647 w 4846"/>
              <a:gd name="T11" fmla="*/ 2147483647 h 2485"/>
              <a:gd name="T12" fmla="*/ 2147483647 w 4846"/>
              <a:gd name="T13" fmla="*/ 2147483647 h 2485"/>
              <a:gd name="T14" fmla="*/ 2147483647 w 4846"/>
              <a:gd name="T15" fmla="*/ 2147483647 h 2485"/>
              <a:gd name="T16" fmla="*/ 2147483647 w 4846"/>
              <a:gd name="T17" fmla="*/ 2147483647 h 2485"/>
              <a:gd name="T18" fmla="*/ 2147483647 w 4846"/>
              <a:gd name="T19" fmla="*/ 2147483647 h 2485"/>
              <a:gd name="T20" fmla="*/ 2147483647 w 4846"/>
              <a:gd name="T21" fmla="*/ 2147483647 h 2485"/>
              <a:gd name="T22" fmla="*/ 2147483647 w 4846"/>
              <a:gd name="T23" fmla="*/ 0 h 24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46"/>
              <a:gd name="T37" fmla="*/ 0 h 2485"/>
              <a:gd name="T38" fmla="*/ 4846 w 4846"/>
              <a:gd name="T39" fmla="*/ 2485 h 24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46" h="2485">
                <a:moveTo>
                  <a:pt x="3523" y="0"/>
                </a:moveTo>
                <a:lnTo>
                  <a:pt x="2641" y="236"/>
                </a:lnTo>
                <a:lnTo>
                  <a:pt x="1761" y="474"/>
                </a:lnTo>
                <a:lnTo>
                  <a:pt x="880" y="710"/>
                </a:lnTo>
                <a:lnTo>
                  <a:pt x="0" y="948"/>
                </a:lnTo>
                <a:lnTo>
                  <a:pt x="624" y="1716"/>
                </a:lnTo>
                <a:lnTo>
                  <a:pt x="1247" y="2485"/>
                </a:lnTo>
                <a:lnTo>
                  <a:pt x="2147" y="2129"/>
                </a:lnTo>
                <a:lnTo>
                  <a:pt x="3046" y="1774"/>
                </a:lnTo>
                <a:lnTo>
                  <a:pt x="3945" y="1419"/>
                </a:lnTo>
                <a:lnTo>
                  <a:pt x="4846" y="1065"/>
                </a:lnTo>
                <a:lnTo>
                  <a:pt x="3523" y="0"/>
                </a:lnTo>
                <a:close/>
              </a:path>
            </a:pathLst>
          </a:custGeom>
          <a:solidFill>
            <a:srgbClr val="D6E0EC"/>
          </a:solidFill>
          <a:ln w="6350">
            <a:solidFill>
              <a:srgbClr val="D6E0EC"/>
            </a:solidFill>
            <a:round/>
            <a:headEnd/>
            <a:tailEnd/>
          </a:ln>
        </p:spPr>
        <p:txBody>
          <a:bodyPr/>
          <a:lstStyle/>
          <a:p>
            <a:endParaRPr lang="en-US"/>
          </a:p>
        </p:txBody>
      </p:sp>
      <p:sp>
        <p:nvSpPr>
          <p:cNvPr id="37893" name="Freeform 8"/>
          <p:cNvSpPr>
            <a:spLocks/>
          </p:cNvSpPr>
          <p:nvPr/>
        </p:nvSpPr>
        <p:spPr bwMode="gray">
          <a:xfrm rot="-995457">
            <a:off x="158750" y="5446713"/>
            <a:ext cx="14288" cy="9525"/>
          </a:xfrm>
          <a:custGeom>
            <a:avLst/>
            <a:gdLst>
              <a:gd name="T0" fmla="*/ 2147483647 w 16"/>
              <a:gd name="T1" fmla="*/ 0 h 11"/>
              <a:gd name="T2" fmla="*/ 0 w 16"/>
              <a:gd name="T3" fmla="*/ 2147483647 h 11"/>
              <a:gd name="T4" fmla="*/ 2147483647 w 16"/>
              <a:gd name="T5" fmla="*/ 2147483647 h 11"/>
              <a:gd name="T6" fmla="*/ 2147483647 w 16"/>
              <a:gd name="T7" fmla="*/ 2147483647 h 11"/>
              <a:gd name="T8" fmla="*/ 2147483647 w 16"/>
              <a:gd name="T9" fmla="*/ 2147483647 h 11"/>
              <a:gd name="T10" fmla="*/ 2147483647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9" y="0"/>
                </a:moveTo>
                <a:lnTo>
                  <a:pt x="0" y="2"/>
                </a:lnTo>
                <a:lnTo>
                  <a:pt x="7" y="11"/>
                </a:lnTo>
                <a:lnTo>
                  <a:pt x="16" y="2"/>
                </a:lnTo>
                <a:lnTo>
                  <a:pt x="14" y="11"/>
                </a:lnTo>
                <a:lnTo>
                  <a:pt x="9" y="0"/>
                </a:lnTo>
                <a:close/>
              </a:path>
            </a:pathLst>
          </a:custGeom>
          <a:solidFill>
            <a:srgbClr val="C1FFB2"/>
          </a:solidFill>
          <a:ln w="9525">
            <a:noFill/>
            <a:round/>
            <a:headEnd/>
            <a:tailEnd/>
          </a:ln>
        </p:spPr>
        <p:txBody>
          <a:bodyPr/>
          <a:lstStyle/>
          <a:p>
            <a:endParaRPr lang="en-US"/>
          </a:p>
        </p:txBody>
      </p:sp>
      <p:sp>
        <p:nvSpPr>
          <p:cNvPr id="37894" name="Freeform 9"/>
          <p:cNvSpPr>
            <a:spLocks/>
          </p:cNvSpPr>
          <p:nvPr/>
        </p:nvSpPr>
        <p:spPr bwMode="gray">
          <a:xfrm rot="-995457">
            <a:off x="1585913" y="6367463"/>
            <a:ext cx="6350" cy="12700"/>
          </a:xfrm>
          <a:custGeom>
            <a:avLst/>
            <a:gdLst>
              <a:gd name="T0" fmla="*/ 0 w 9"/>
              <a:gd name="T1" fmla="*/ 2147483647 h 14"/>
              <a:gd name="T2" fmla="*/ 2147483647 w 9"/>
              <a:gd name="T3" fmla="*/ 2147483647 h 14"/>
              <a:gd name="T4" fmla="*/ 2147483647 w 9"/>
              <a:gd name="T5" fmla="*/ 2147483647 h 14"/>
              <a:gd name="T6" fmla="*/ 2147483647 w 9"/>
              <a:gd name="T7" fmla="*/ 0 h 14"/>
              <a:gd name="T8" fmla="*/ 2147483647 w 9"/>
              <a:gd name="T9" fmla="*/ 2147483647 h 14"/>
              <a:gd name="T10" fmla="*/ 0 w 9"/>
              <a:gd name="T11" fmla="*/ 2147483647 h 14"/>
              <a:gd name="T12" fmla="*/ 0 60000 65536"/>
              <a:gd name="T13" fmla="*/ 0 60000 65536"/>
              <a:gd name="T14" fmla="*/ 0 60000 65536"/>
              <a:gd name="T15" fmla="*/ 0 60000 65536"/>
              <a:gd name="T16" fmla="*/ 0 60000 65536"/>
              <a:gd name="T17" fmla="*/ 0 60000 65536"/>
              <a:gd name="T18" fmla="*/ 0 w 9"/>
              <a:gd name="T19" fmla="*/ 0 h 14"/>
              <a:gd name="T20" fmla="*/ 9 w 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9" h="14">
                <a:moveTo>
                  <a:pt x="0" y="11"/>
                </a:moveTo>
                <a:lnTo>
                  <a:pt x="4" y="14"/>
                </a:lnTo>
                <a:lnTo>
                  <a:pt x="7" y="12"/>
                </a:lnTo>
                <a:lnTo>
                  <a:pt x="6" y="0"/>
                </a:lnTo>
                <a:lnTo>
                  <a:pt x="9" y="2"/>
                </a:lnTo>
                <a:lnTo>
                  <a:pt x="0" y="11"/>
                </a:lnTo>
                <a:close/>
              </a:path>
            </a:pathLst>
          </a:custGeom>
          <a:solidFill>
            <a:srgbClr val="C1FFB2"/>
          </a:solidFill>
          <a:ln w="9525">
            <a:noFill/>
            <a:round/>
            <a:headEnd/>
            <a:tailEnd/>
          </a:ln>
        </p:spPr>
        <p:txBody>
          <a:bodyPr/>
          <a:lstStyle/>
          <a:p>
            <a:endParaRPr lang="en-US"/>
          </a:p>
        </p:txBody>
      </p:sp>
      <p:sp>
        <p:nvSpPr>
          <p:cNvPr id="37895" name="Freeform 10"/>
          <p:cNvSpPr>
            <a:spLocks/>
          </p:cNvSpPr>
          <p:nvPr/>
        </p:nvSpPr>
        <p:spPr bwMode="gray">
          <a:xfrm rot="-995457">
            <a:off x="2879725" y="2722563"/>
            <a:ext cx="3460750" cy="1487487"/>
          </a:xfrm>
          <a:custGeom>
            <a:avLst/>
            <a:gdLst>
              <a:gd name="T0" fmla="*/ 2147483647 w 3942"/>
              <a:gd name="T1" fmla="*/ 0 h 1781"/>
              <a:gd name="T2" fmla="*/ 2147483647 w 3942"/>
              <a:gd name="T3" fmla="*/ 2147483647 h 1781"/>
              <a:gd name="T4" fmla="*/ 0 w 3942"/>
              <a:gd name="T5" fmla="*/ 2147483647 h 1781"/>
              <a:gd name="T6" fmla="*/ 2147483647 w 3942"/>
              <a:gd name="T7" fmla="*/ 2147483647 h 1781"/>
              <a:gd name="T8" fmla="*/ 2147483647 w 3942"/>
              <a:gd name="T9" fmla="*/ 2147483647 h 1781"/>
              <a:gd name="T10" fmla="*/ 2147483647 w 3942"/>
              <a:gd name="T11" fmla="*/ 2147483647 h 1781"/>
              <a:gd name="T12" fmla="*/ 2147483647 w 3942"/>
              <a:gd name="T13" fmla="*/ 0 h 1781"/>
              <a:gd name="T14" fmla="*/ 0 60000 65536"/>
              <a:gd name="T15" fmla="*/ 0 60000 65536"/>
              <a:gd name="T16" fmla="*/ 0 60000 65536"/>
              <a:gd name="T17" fmla="*/ 0 60000 65536"/>
              <a:gd name="T18" fmla="*/ 0 60000 65536"/>
              <a:gd name="T19" fmla="*/ 0 60000 65536"/>
              <a:gd name="T20" fmla="*/ 0 60000 65536"/>
              <a:gd name="T21" fmla="*/ 0 w 3942"/>
              <a:gd name="T22" fmla="*/ 0 h 1781"/>
              <a:gd name="T23" fmla="*/ 3942 w 3942"/>
              <a:gd name="T24" fmla="*/ 1781 h 17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42" h="1781">
                <a:moveTo>
                  <a:pt x="2665" y="0"/>
                </a:moveTo>
                <a:lnTo>
                  <a:pt x="1332" y="358"/>
                </a:lnTo>
                <a:lnTo>
                  <a:pt x="0" y="716"/>
                </a:lnTo>
                <a:lnTo>
                  <a:pt x="1321" y="1781"/>
                </a:lnTo>
                <a:lnTo>
                  <a:pt x="2631" y="1262"/>
                </a:lnTo>
                <a:lnTo>
                  <a:pt x="3942" y="746"/>
                </a:lnTo>
                <a:lnTo>
                  <a:pt x="2665" y="0"/>
                </a:lnTo>
                <a:close/>
              </a:path>
            </a:pathLst>
          </a:custGeom>
          <a:solidFill>
            <a:srgbClr val="D6E0EC"/>
          </a:solidFill>
          <a:ln w="6350">
            <a:solidFill>
              <a:srgbClr val="D6E0EC"/>
            </a:solidFill>
            <a:round/>
            <a:headEnd/>
            <a:tailEnd/>
          </a:ln>
        </p:spPr>
        <p:txBody>
          <a:bodyPr/>
          <a:lstStyle/>
          <a:p>
            <a:endParaRPr lang="en-US"/>
          </a:p>
        </p:txBody>
      </p:sp>
      <p:sp>
        <p:nvSpPr>
          <p:cNvPr id="37896" name="Freeform 11"/>
          <p:cNvSpPr>
            <a:spLocks/>
          </p:cNvSpPr>
          <p:nvPr/>
        </p:nvSpPr>
        <p:spPr bwMode="gray">
          <a:xfrm rot="-995457">
            <a:off x="4932363" y="1163638"/>
            <a:ext cx="3733800" cy="1125537"/>
          </a:xfrm>
          <a:custGeom>
            <a:avLst/>
            <a:gdLst>
              <a:gd name="T0" fmla="*/ 2147483647 w 3621"/>
              <a:gd name="T1" fmla="*/ 2147483647 h 1423"/>
              <a:gd name="T2" fmla="*/ 2147483647 w 3621"/>
              <a:gd name="T3" fmla="*/ 2147483647 h 1423"/>
              <a:gd name="T4" fmla="*/ 2147483647 w 3621"/>
              <a:gd name="T5" fmla="*/ 2147483647 h 1423"/>
              <a:gd name="T6" fmla="*/ 2147483647 w 3621"/>
              <a:gd name="T7" fmla="*/ 0 h 1423"/>
              <a:gd name="T8" fmla="*/ 2147483647 w 3621"/>
              <a:gd name="T9" fmla="*/ 2147483647 h 1423"/>
              <a:gd name="T10" fmla="*/ 0 w 3621"/>
              <a:gd name="T11" fmla="*/ 2147483647 h 1423"/>
              <a:gd name="T12" fmla="*/ 2147483647 w 3621"/>
              <a:gd name="T13" fmla="*/ 2147483647 h 1423"/>
              <a:gd name="T14" fmla="*/ 0 60000 65536"/>
              <a:gd name="T15" fmla="*/ 0 60000 65536"/>
              <a:gd name="T16" fmla="*/ 0 60000 65536"/>
              <a:gd name="T17" fmla="*/ 0 60000 65536"/>
              <a:gd name="T18" fmla="*/ 0 60000 65536"/>
              <a:gd name="T19" fmla="*/ 0 60000 65536"/>
              <a:gd name="T20" fmla="*/ 0 60000 65536"/>
              <a:gd name="T21" fmla="*/ 0 w 3621"/>
              <a:gd name="T22" fmla="*/ 0 h 1423"/>
              <a:gd name="T23" fmla="*/ 3621 w 3621"/>
              <a:gd name="T24" fmla="*/ 1423 h 14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21" h="1423">
                <a:moveTo>
                  <a:pt x="1277" y="1423"/>
                </a:moveTo>
                <a:lnTo>
                  <a:pt x="2448" y="960"/>
                </a:lnTo>
                <a:lnTo>
                  <a:pt x="3621" y="496"/>
                </a:lnTo>
                <a:lnTo>
                  <a:pt x="2514" y="0"/>
                </a:lnTo>
                <a:lnTo>
                  <a:pt x="1256" y="338"/>
                </a:lnTo>
                <a:lnTo>
                  <a:pt x="0" y="675"/>
                </a:lnTo>
                <a:lnTo>
                  <a:pt x="1277" y="1423"/>
                </a:lnTo>
                <a:close/>
              </a:path>
            </a:pathLst>
          </a:custGeom>
          <a:solidFill>
            <a:srgbClr val="D6E0EC"/>
          </a:solidFill>
          <a:ln w="6350">
            <a:solidFill>
              <a:srgbClr val="D6E0EC"/>
            </a:solidFill>
            <a:round/>
            <a:headEnd/>
            <a:tailEnd/>
          </a:ln>
        </p:spPr>
        <p:txBody>
          <a:bodyPr/>
          <a:lstStyle/>
          <a:p>
            <a:endParaRPr lang="en-US"/>
          </a:p>
        </p:txBody>
      </p:sp>
      <p:sp>
        <p:nvSpPr>
          <p:cNvPr id="37897" name="Freeform 12"/>
          <p:cNvSpPr>
            <a:spLocks/>
          </p:cNvSpPr>
          <p:nvPr/>
        </p:nvSpPr>
        <p:spPr bwMode="gray">
          <a:xfrm rot="-995457">
            <a:off x="6929438" y="1408113"/>
            <a:ext cx="6350" cy="11112"/>
          </a:xfrm>
          <a:custGeom>
            <a:avLst/>
            <a:gdLst>
              <a:gd name="T0" fmla="*/ 2147483647 w 5"/>
              <a:gd name="T1" fmla="*/ 2147483647 h 13"/>
              <a:gd name="T2" fmla="*/ 2147483647 w 5"/>
              <a:gd name="T3" fmla="*/ 0 h 13"/>
              <a:gd name="T4" fmla="*/ 0 w 5"/>
              <a:gd name="T5" fmla="*/ 2147483647 h 13"/>
              <a:gd name="T6" fmla="*/ 2147483647 w 5"/>
              <a:gd name="T7" fmla="*/ 2147483647 h 13"/>
              <a:gd name="T8" fmla="*/ 0 w 5"/>
              <a:gd name="T9" fmla="*/ 2147483647 h 13"/>
              <a:gd name="T10" fmla="*/ 2147483647 w 5"/>
              <a:gd name="T11" fmla="*/ 2147483647 h 13"/>
              <a:gd name="T12" fmla="*/ 0 60000 65536"/>
              <a:gd name="T13" fmla="*/ 0 60000 65536"/>
              <a:gd name="T14" fmla="*/ 0 60000 65536"/>
              <a:gd name="T15" fmla="*/ 0 60000 65536"/>
              <a:gd name="T16" fmla="*/ 0 60000 65536"/>
              <a:gd name="T17" fmla="*/ 0 60000 65536"/>
              <a:gd name="T18" fmla="*/ 0 w 5"/>
              <a:gd name="T19" fmla="*/ 0 h 13"/>
              <a:gd name="T20" fmla="*/ 5 w 5"/>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 h="13">
                <a:moveTo>
                  <a:pt x="5" y="2"/>
                </a:moveTo>
                <a:lnTo>
                  <a:pt x="4" y="0"/>
                </a:lnTo>
                <a:lnTo>
                  <a:pt x="0" y="2"/>
                </a:lnTo>
                <a:lnTo>
                  <a:pt x="5" y="13"/>
                </a:lnTo>
                <a:lnTo>
                  <a:pt x="0" y="13"/>
                </a:lnTo>
                <a:lnTo>
                  <a:pt x="5" y="2"/>
                </a:lnTo>
                <a:close/>
              </a:path>
            </a:pathLst>
          </a:custGeom>
          <a:solidFill>
            <a:srgbClr val="C1FFB2"/>
          </a:solidFill>
          <a:ln w="9525">
            <a:noFill/>
            <a:round/>
            <a:headEnd/>
            <a:tailEnd/>
          </a:ln>
        </p:spPr>
        <p:txBody>
          <a:bodyPr/>
          <a:lstStyle/>
          <a:p>
            <a:endParaRPr lang="en-US"/>
          </a:p>
        </p:txBody>
      </p:sp>
      <p:sp>
        <p:nvSpPr>
          <p:cNvPr id="37898" name="Freeform 13"/>
          <p:cNvSpPr>
            <a:spLocks/>
          </p:cNvSpPr>
          <p:nvPr/>
        </p:nvSpPr>
        <p:spPr bwMode="gray">
          <a:xfrm rot="-995457">
            <a:off x="6916738" y="1411288"/>
            <a:ext cx="14287" cy="7937"/>
          </a:xfrm>
          <a:custGeom>
            <a:avLst/>
            <a:gdLst>
              <a:gd name="T0" fmla="*/ 2147483647 w 19"/>
              <a:gd name="T1" fmla="*/ 2147483647 h 12"/>
              <a:gd name="T2" fmla="*/ 0 w 19"/>
              <a:gd name="T3" fmla="*/ 2147483647 h 12"/>
              <a:gd name="T4" fmla="*/ 2147483647 w 19"/>
              <a:gd name="T5" fmla="*/ 0 h 12"/>
              <a:gd name="T6" fmla="*/ 2147483647 w 19"/>
              <a:gd name="T7" fmla="*/ 2147483647 h 12"/>
              <a:gd name="T8" fmla="*/ 2147483647 w 19"/>
              <a:gd name="T9" fmla="*/ 0 h 12"/>
              <a:gd name="T10" fmla="*/ 2147483647 w 19"/>
              <a:gd name="T11" fmla="*/ 2147483647 h 12"/>
              <a:gd name="T12" fmla="*/ 0 60000 65536"/>
              <a:gd name="T13" fmla="*/ 0 60000 65536"/>
              <a:gd name="T14" fmla="*/ 0 60000 65536"/>
              <a:gd name="T15" fmla="*/ 0 60000 65536"/>
              <a:gd name="T16" fmla="*/ 0 60000 65536"/>
              <a:gd name="T17" fmla="*/ 0 60000 65536"/>
              <a:gd name="T18" fmla="*/ 0 w 19"/>
              <a:gd name="T19" fmla="*/ 0 h 12"/>
              <a:gd name="T20" fmla="*/ 19 w 1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9" h="12">
                <a:moveTo>
                  <a:pt x="14" y="10"/>
                </a:moveTo>
                <a:lnTo>
                  <a:pt x="0" y="3"/>
                </a:lnTo>
                <a:lnTo>
                  <a:pt x="17" y="0"/>
                </a:lnTo>
                <a:lnTo>
                  <a:pt x="19" y="12"/>
                </a:lnTo>
                <a:lnTo>
                  <a:pt x="19" y="0"/>
                </a:lnTo>
                <a:lnTo>
                  <a:pt x="14" y="10"/>
                </a:lnTo>
                <a:close/>
              </a:path>
            </a:pathLst>
          </a:custGeom>
          <a:solidFill>
            <a:srgbClr val="DAFFD1"/>
          </a:solidFill>
          <a:ln w="9525">
            <a:noFill/>
            <a:round/>
            <a:headEnd/>
            <a:tailEnd/>
          </a:ln>
        </p:spPr>
        <p:txBody>
          <a:bodyPr/>
          <a:lstStyle/>
          <a:p>
            <a:endParaRPr lang="en-US"/>
          </a:p>
        </p:txBody>
      </p:sp>
      <p:sp>
        <p:nvSpPr>
          <p:cNvPr id="37899" name="Freeform 14"/>
          <p:cNvSpPr>
            <a:spLocks/>
          </p:cNvSpPr>
          <p:nvPr/>
        </p:nvSpPr>
        <p:spPr bwMode="gray">
          <a:xfrm rot="-995457">
            <a:off x="180975" y="2260600"/>
            <a:ext cx="8286750" cy="2600325"/>
          </a:xfrm>
          <a:custGeom>
            <a:avLst/>
            <a:gdLst>
              <a:gd name="T0" fmla="*/ 0 w 7971"/>
              <a:gd name="T1" fmla="*/ 2147483647 h 2513"/>
              <a:gd name="T2" fmla="*/ 2147483647 w 7971"/>
              <a:gd name="T3" fmla="*/ 2147483647 h 2513"/>
              <a:gd name="T4" fmla="*/ 2147483647 w 7971"/>
              <a:gd name="T5" fmla="*/ 2147483647 h 2513"/>
              <a:gd name="T6" fmla="*/ 2147483647 w 7971"/>
              <a:gd name="T7" fmla="*/ 2147483647 h 2513"/>
              <a:gd name="T8" fmla="*/ 2147483647 w 7971"/>
              <a:gd name="T9" fmla="*/ 2147483647 h 2513"/>
              <a:gd name="T10" fmla="*/ 2147483647 w 7971"/>
              <a:gd name="T11" fmla="*/ 2147483647 h 2513"/>
              <a:gd name="T12" fmla="*/ 2147483647 w 7971"/>
              <a:gd name="T13" fmla="*/ 2147483647 h 2513"/>
              <a:gd name="T14" fmla="*/ 2147483647 w 7971"/>
              <a:gd name="T15" fmla="*/ 2147483647 h 2513"/>
              <a:gd name="T16" fmla="*/ 2147483647 w 7971"/>
              <a:gd name="T17" fmla="*/ 2147483647 h 2513"/>
              <a:gd name="T18" fmla="*/ 2147483647 w 7971"/>
              <a:gd name="T19" fmla="*/ 2147483647 h 2513"/>
              <a:gd name="T20" fmla="*/ 2147483647 w 7971"/>
              <a:gd name="T21" fmla="*/ 0 h 2513"/>
              <a:gd name="T22" fmla="*/ 2147483647 w 7971"/>
              <a:gd name="T23" fmla="*/ 2147483647 h 2513"/>
              <a:gd name="T24" fmla="*/ 2147483647 w 7971"/>
              <a:gd name="T25" fmla="*/ 2147483647 h 2513"/>
              <a:gd name="T26" fmla="*/ 2147483647 w 7971"/>
              <a:gd name="T27" fmla="*/ 2147483647 h 2513"/>
              <a:gd name="T28" fmla="*/ 2147483647 w 7971"/>
              <a:gd name="T29" fmla="*/ 2147483647 h 2513"/>
              <a:gd name="T30" fmla="*/ 2147483647 w 7971"/>
              <a:gd name="T31" fmla="*/ 2147483647 h 2513"/>
              <a:gd name="T32" fmla="*/ 2147483647 w 7971"/>
              <a:gd name="T33" fmla="*/ 2147483647 h 2513"/>
              <a:gd name="T34" fmla="*/ 2147483647 w 7971"/>
              <a:gd name="T35" fmla="*/ 2147483647 h 2513"/>
              <a:gd name="T36" fmla="*/ 0 w 7971"/>
              <a:gd name="T37" fmla="*/ 2147483647 h 25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71"/>
              <a:gd name="T58" fmla="*/ 0 h 2513"/>
              <a:gd name="T59" fmla="*/ 7971 w 7971"/>
              <a:gd name="T60" fmla="*/ 2513 h 25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71" h="2513">
                <a:moveTo>
                  <a:pt x="0" y="2463"/>
                </a:moveTo>
                <a:lnTo>
                  <a:pt x="13" y="2513"/>
                </a:lnTo>
                <a:lnTo>
                  <a:pt x="1007" y="2205"/>
                </a:lnTo>
                <a:lnTo>
                  <a:pt x="2002" y="1896"/>
                </a:lnTo>
                <a:lnTo>
                  <a:pt x="2996" y="1588"/>
                </a:lnTo>
                <a:lnTo>
                  <a:pt x="3991" y="1282"/>
                </a:lnTo>
                <a:lnTo>
                  <a:pt x="4985" y="973"/>
                </a:lnTo>
                <a:lnTo>
                  <a:pt x="5981" y="665"/>
                </a:lnTo>
                <a:lnTo>
                  <a:pt x="6975" y="357"/>
                </a:lnTo>
                <a:lnTo>
                  <a:pt x="7971" y="50"/>
                </a:lnTo>
                <a:lnTo>
                  <a:pt x="7957" y="0"/>
                </a:lnTo>
                <a:lnTo>
                  <a:pt x="6961" y="307"/>
                </a:lnTo>
                <a:lnTo>
                  <a:pt x="5967" y="615"/>
                </a:lnTo>
                <a:lnTo>
                  <a:pt x="4972" y="923"/>
                </a:lnTo>
                <a:lnTo>
                  <a:pt x="3978" y="1232"/>
                </a:lnTo>
                <a:lnTo>
                  <a:pt x="2982" y="1538"/>
                </a:lnTo>
                <a:lnTo>
                  <a:pt x="1988" y="1846"/>
                </a:lnTo>
                <a:lnTo>
                  <a:pt x="994" y="2155"/>
                </a:lnTo>
                <a:lnTo>
                  <a:pt x="0" y="2463"/>
                </a:lnTo>
                <a:close/>
              </a:path>
            </a:pathLst>
          </a:custGeom>
          <a:solidFill>
            <a:schemeClr val="bg1"/>
          </a:solidFill>
          <a:ln w="6350">
            <a:noFill/>
            <a:round/>
            <a:headEnd/>
            <a:tailEnd/>
          </a:ln>
        </p:spPr>
        <p:txBody>
          <a:bodyPr/>
          <a:lstStyle/>
          <a:p>
            <a:endParaRPr lang="en-US"/>
          </a:p>
        </p:txBody>
      </p:sp>
      <p:sp>
        <p:nvSpPr>
          <p:cNvPr id="37900" name="Line 15"/>
          <p:cNvSpPr>
            <a:spLocks noChangeShapeType="1"/>
          </p:cNvSpPr>
          <p:nvPr/>
        </p:nvSpPr>
        <p:spPr bwMode="blackGray">
          <a:xfrm>
            <a:off x="6443663" y="1857375"/>
            <a:ext cx="520700" cy="55563"/>
          </a:xfrm>
          <a:prstGeom prst="line">
            <a:avLst/>
          </a:prstGeom>
          <a:noFill/>
          <a:ln w="63500">
            <a:solidFill>
              <a:srgbClr val="D6E0EC"/>
            </a:solidFill>
            <a:round/>
            <a:headEnd/>
            <a:tailEnd/>
          </a:ln>
        </p:spPr>
        <p:txBody>
          <a:bodyPr wrap="none" lIns="45720" rIns="45720" anchor="ctr"/>
          <a:lstStyle/>
          <a:p>
            <a:endParaRPr lang="en-US"/>
          </a:p>
        </p:txBody>
      </p:sp>
      <p:sp>
        <p:nvSpPr>
          <p:cNvPr id="37901" name="Line 16"/>
          <p:cNvSpPr>
            <a:spLocks noChangeShapeType="1"/>
          </p:cNvSpPr>
          <p:nvPr/>
        </p:nvSpPr>
        <p:spPr bwMode="blackGray">
          <a:xfrm>
            <a:off x="5826125" y="2336800"/>
            <a:ext cx="522288" cy="55563"/>
          </a:xfrm>
          <a:prstGeom prst="line">
            <a:avLst/>
          </a:prstGeom>
          <a:noFill/>
          <a:ln w="63500">
            <a:solidFill>
              <a:srgbClr val="D6E0EC"/>
            </a:solidFill>
            <a:round/>
            <a:headEnd/>
            <a:tailEnd/>
          </a:ln>
        </p:spPr>
        <p:txBody>
          <a:bodyPr wrap="none" lIns="45720" rIns="45720" anchor="ctr"/>
          <a:lstStyle/>
          <a:p>
            <a:endParaRPr lang="en-US"/>
          </a:p>
        </p:txBody>
      </p:sp>
      <p:sp>
        <p:nvSpPr>
          <p:cNvPr id="37902" name="Line 17"/>
          <p:cNvSpPr>
            <a:spLocks noChangeShapeType="1"/>
          </p:cNvSpPr>
          <p:nvPr/>
        </p:nvSpPr>
        <p:spPr bwMode="blackGray">
          <a:xfrm>
            <a:off x="5068888" y="2825750"/>
            <a:ext cx="492125" cy="125413"/>
          </a:xfrm>
          <a:prstGeom prst="line">
            <a:avLst/>
          </a:prstGeom>
          <a:noFill/>
          <a:ln w="63500">
            <a:solidFill>
              <a:srgbClr val="D6E0EC"/>
            </a:solidFill>
            <a:round/>
            <a:headEnd/>
            <a:tailEnd/>
          </a:ln>
        </p:spPr>
        <p:txBody>
          <a:bodyPr wrap="none" lIns="45720" rIns="45720" anchor="ctr"/>
          <a:lstStyle/>
          <a:p>
            <a:endParaRPr lang="en-US"/>
          </a:p>
        </p:txBody>
      </p:sp>
      <p:sp>
        <p:nvSpPr>
          <p:cNvPr id="37903" name="Line 18"/>
          <p:cNvSpPr>
            <a:spLocks noChangeShapeType="1"/>
          </p:cNvSpPr>
          <p:nvPr/>
        </p:nvSpPr>
        <p:spPr bwMode="blackGray">
          <a:xfrm>
            <a:off x="4295775" y="3351213"/>
            <a:ext cx="528638" cy="182562"/>
          </a:xfrm>
          <a:prstGeom prst="line">
            <a:avLst/>
          </a:prstGeom>
          <a:noFill/>
          <a:ln w="63500">
            <a:solidFill>
              <a:srgbClr val="D6E0EC"/>
            </a:solidFill>
            <a:round/>
            <a:headEnd/>
            <a:tailEnd/>
          </a:ln>
        </p:spPr>
        <p:txBody>
          <a:bodyPr wrap="none" lIns="45720" rIns="45720" anchor="ctr"/>
          <a:lstStyle/>
          <a:p>
            <a:endParaRPr lang="en-US"/>
          </a:p>
        </p:txBody>
      </p:sp>
      <p:sp>
        <p:nvSpPr>
          <p:cNvPr id="37904" name="Line 19"/>
          <p:cNvSpPr>
            <a:spLocks noChangeShapeType="1"/>
          </p:cNvSpPr>
          <p:nvPr/>
        </p:nvSpPr>
        <p:spPr bwMode="blackGray">
          <a:xfrm>
            <a:off x="3413125" y="3963988"/>
            <a:ext cx="381000" cy="225425"/>
          </a:xfrm>
          <a:prstGeom prst="line">
            <a:avLst/>
          </a:prstGeom>
          <a:noFill/>
          <a:ln w="63500">
            <a:solidFill>
              <a:srgbClr val="D6E0EC"/>
            </a:solidFill>
            <a:round/>
            <a:headEnd/>
            <a:tailEnd/>
          </a:ln>
        </p:spPr>
        <p:txBody>
          <a:bodyPr wrap="none" lIns="45720" rIns="45720" anchor="ctr"/>
          <a:lstStyle/>
          <a:p>
            <a:endParaRPr lang="en-US"/>
          </a:p>
        </p:txBody>
      </p:sp>
      <p:sp>
        <p:nvSpPr>
          <p:cNvPr id="37905" name="Line 20"/>
          <p:cNvSpPr>
            <a:spLocks noChangeShapeType="1"/>
          </p:cNvSpPr>
          <p:nvPr/>
        </p:nvSpPr>
        <p:spPr bwMode="blackGray">
          <a:xfrm>
            <a:off x="2455863" y="4597400"/>
            <a:ext cx="381000" cy="225425"/>
          </a:xfrm>
          <a:prstGeom prst="line">
            <a:avLst/>
          </a:prstGeom>
          <a:noFill/>
          <a:ln w="63500">
            <a:solidFill>
              <a:srgbClr val="D6E0EC"/>
            </a:solidFill>
            <a:round/>
            <a:headEnd/>
            <a:tailEnd/>
          </a:ln>
        </p:spPr>
        <p:txBody>
          <a:bodyPr wrap="none" lIns="45720" rIns="45720" anchor="ctr"/>
          <a:lstStyle/>
          <a:p>
            <a:endParaRPr lang="en-US"/>
          </a:p>
        </p:txBody>
      </p:sp>
      <p:sp>
        <p:nvSpPr>
          <p:cNvPr id="37906" name="Line 21"/>
          <p:cNvSpPr>
            <a:spLocks noChangeShapeType="1"/>
          </p:cNvSpPr>
          <p:nvPr/>
        </p:nvSpPr>
        <p:spPr bwMode="blackGray">
          <a:xfrm>
            <a:off x="1411288" y="5319713"/>
            <a:ext cx="382587" cy="223837"/>
          </a:xfrm>
          <a:prstGeom prst="line">
            <a:avLst/>
          </a:prstGeom>
          <a:noFill/>
          <a:ln w="63500">
            <a:solidFill>
              <a:srgbClr val="D6E0EC"/>
            </a:solidFill>
            <a:round/>
            <a:headEnd/>
            <a:tailEnd/>
          </a:ln>
        </p:spPr>
        <p:txBody>
          <a:bodyPr wrap="none" lIns="45720" rIns="45720" anchor="ctr"/>
          <a:lstStyle/>
          <a:p>
            <a:endParaRPr lang="en-US"/>
          </a:p>
        </p:txBody>
      </p:sp>
      <p:grpSp>
        <p:nvGrpSpPr>
          <p:cNvPr id="3" name="Group 22"/>
          <p:cNvGrpSpPr>
            <a:grpSpLocks/>
          </p:cNvGrpSpPr>
          <p:nvPr/>
        </p:nvGrpSpPr>
        <p:grpSpPr bwMode="auto">
          <a:xfrm>
            <a:off x="4879975" y="2922588"/>
            <a:ext cx="285750" cy="201612"/>
            <a:chOff x="3712" y="2375"/>
            <a:chExt cx="209" cy="148"/>
          </a:xfrm>
        </p:grpSpPr>
        <p:sp>
          <p:nvSpPr>
            <p:cNvPr id="37963" name="Oval 23"/>
            <p:cNvSpPr>
              <a:spLocks noChangeArrowheads="1"/>
            </p:cNvSpPr>
            <p:nvPr/>
          </p:nvSpPr>
          <p:spPr bwMode="blackGray">
            <a:xfrm>
              <a:off x="3712" y="2459"/>
              <a:ext cx="209" cy="64"/>
            </a:xfrm>
            <a:prstGeom prst="ellipse">
              <a:avLst/>
            </a:prstGeom>
            <a:solidFill>
              <a:srgbClr val="969696">
                <a:alpha val="50195"/>
              </a:srgbClr>
            </a:solidFill>
            <a:ln w="6350">
              <a:noFill/>
              <a:round/>
              <a:headEnd/>
              <a:tailEnd/>
            </a:ln>
          </p:spPr>
          <p:txBody>
            <a:bodyPr lIns="45720" rIns="45720" anchor="ctr"/>
            <a:lstStyle/>
            <a:p>
              <a:pPr algn="ctr">
                <a:buClr>
                  <a:schemeClr val="tx1"/>
                </a:buClr>
                <a:buFont typeface="Arial" pitchFamily="34" charset="0"/>
                <a:buChar char="•"/>
              </a:pPr>
              <a:endParaRPr lang="zh-CN" altLang="zh-CN" sz="1600" b="1"/>
            </a:p>
          </p:txBody>
        </p:sp>
        <p:pic>
          <p:nvPicPr>
            <p:cNvPr id="37964" name="Picture 24" descr="1"/>
            <p:cNvPicPr>
              <a:picLocks noChangeArrowheads="1"/>
            </p:cNvPicPr>
            <p:nvPr/>
          </p:nvPicPr>
          <p:blipFill>
            <a:blip r:embed="rId18" cstate="print"/>
            <a:srcRect/>
            <a:stretch>
              <a:fillRect/>
            </a:stretch>
          </p:blipFill>
          <p:spPr bwMode="auto">
            <a:xfrm>
              <a:off x="3749" y="2375"/>
              <a:ext cx="142" cy="144"/>
            </a:xfrm>
            <a:prstGeom prst="rect">
              <a:avLst/>
            </a:prstGeom>
            <a:noFill/>
            <a:ln w="9525">
              <a:noFill/>
              <a:miter lim="800000"/>
              <a:headEnd/>
              <a:tailEnd/>
            </a:ln>
          </p:spPr>
        </p:pic>
      </p:grpSp>
      <p:grpSp>
        <p:nvGrpSpPr>
          <p:cNvPr id="4" name="Group 25"/>
          <p:cNvGrpSpPr>
            <a:grpSpLocks/>
          </p:cNvGrpSpPr>
          <p:nvPr/>
        </p:nvGrpSpPr>
        <p:grpSpPr bwMode="auto">
          <a:xfrm>
            <a:off x="5567363" y="2503488"/>
            <a:ext cx="215900" cy="209550"/>
            <a:chOff x="4443" y="1961"/>
            <a:chExt cx="153" cy="151"/>
          </a:xfrm>
        </p:grpSpPr>
        <p:sp>
          <p:nvSpPr>
            <p:cNvPr id="37961" name="Oval 26"/>
            <p:cNvSpPr>
              <a:spLocks noChangeArrowheads="1"/>
            </p:cNvSpPr>
            <p:nvPr/>
          </p:nvSpPr>
          <p:spPr bwMode="blackGray">
            <a:xfrm>
              <a:off x="4443" y="2044"/>
              <a:ext cx="153" cy="68"/>
            </a:xfrm>
            <a:prstGeom prst="ellipse">
              <a:avLst/>
            </a:prstGeom>
            <a:solidFill>
              <a:srgbClr val="969696">
                <a:alpha val="50195"/>
              </a:srgbClr>
            </a:solidFill>
            <a:ln w="6350">
              <a:noFill/>
              <a:round/>
              <a:headEnd/>
              <a:tailEnd/>
            </a:ln>
          </p:spPr>
          <p:txBody>
            <a:bodyPr lIns="45720" rIns="45720" anchor="ctr"/>
            <a:lstStyle/>
            <a:p>
              <a:pPr algn="ctr">
                <a:buClr>
                  <a:schemeClr val="tx1"/>
                </a:buClr>
                <a:buFont typeface="Arial" pitchFamily="34" charset="0"/>
                <a:buChar char="•"/>
              </a:pPr>
              <a:endParaRPr lang="zh-CN" altLang="zh-CN" sz="1600" b="1"/>
            </a:p>
          </p:txBody>
        </p:sp>
        <p:pic>
          <p:nvPicPr>
            <p:cNvPr id="37962" name="Picture 27" descr="1"/>
            <p:cNvPicPr>
              <a:picLocks noChangeAspect="1" noChangeArrowheads="1"/>
            </p:cNvPicPr>
            <p:nvPr/>
          </p:nvPicPr>
          <p:blipFill>
            <a:blip r:embed="rId18" cstate="print"/>
            <a:srcRect/>
            <a:stretch>
              <a:fillRect/>
            </a:stretch>
          </p:blipFill>
          <p:spPr bwMode="auto">
            <a:xfrm>
              <a:off x="4459" y="1961"/>
              <a:ext cx="124" cy="130"/>
            </a:xfrm>
            <a:prstGeom prst="rect">
              <a:avLst/>
            </a:prstGeom>
            <a:noFill/>
            <a:ln w="9525">
              <a:noFill/>
              <a:miter lim="800000"/>
              <a:headEnd/>
              <a:tailEnd/>
            </a:ln>
          </p:spPr>
        </p:pic>
      </p:grpSp>
      <p:grpSp>
        <p:nvGrpSpPr>
          <p:cNvPr id="5" name="Group 28"/>
          <p:cNvGrpSpPr>
            <a:grpSpLocks/>
          </p:cNvGrpSpPr>
          <p:nvPr/>
        </p:nvGrpSpPr>
        <p:grpSpPr bwMode="auto">
          <a:xfrm>
            <a:off x="950913" y="5402263"/>
            <a:ext cx="468312" cy="390525"/>
            <a:chOff x="1842" y="2968"/>
            <a:chExt cx="252" cy="212"/>
          </a:xfrm>
        </p:grpSpPr>
        <p:sp>
          <p:nvSpPr>
            <p:cNvPr id="37959" name="Oval 29"/>
            <p:cNvSpPr>
              <a:spLocks noChangeArrowheads="1"/>
            </p:cNvSpPr>
            <p:nvPr/>
          </p:nvSpPr>
          <p:spPr bwMode="blackGray">
            <a:xfrm>
              <a:off x="1842" y="3080"/>
              <a:ext cx="252" cy="100"/>
            </a:xfrm>
            <a:prstGeom prst="ellipse">
              <a:avLst/>
            </a:prstGeom>
            <a:solidFill>
              <a:srgbClr val="969696">
                <a:alpha val="50195"/>
              </a:srgbClr>
            </a:solidFill>
            <a:ln w="6350">
              <a:noFill/>
              <a:round/>
              <a:headEnd/>
              <a:tailEnd/>
            </a:ln>
          </p:spPr>
          <p:txBody>
            <a:bodyPr lIns="45720" rIns="45720" anchor="ctr"/>
            <a:lstStyle/>
            <a:p>
              <a:pPr algn="ctr">
                <a:buClr>
                  <a:schemeClr val="tx1"/>
                </a:buClr>
                <a:buFont typeface="Arial" pitchFamily="34" charset="0"/>
                <a:buChar char="•"/>
              </a:pPr>
              <a:endParaRPr lang="zh-CN" altLang="zh-CN" sz="1600" b="1"/>
            </a:p>
          </p:txBody>
        </p:sp>
        <p:pic>
          <p:nvPicPr>
            <p:cNvPr id="37960" name="Picture 30" descr="1"/>
            <p:cNvPicPr>
              <a:picLocks noChangeAspect="1" noChangeArrowheads="1"/>
            </p:cNvPicPr>
            <p:nvPr/>
          </p:nvPicPr>
          <p:blipFill>
            <a:blip r:embed="rId18" cstate="print"/>
            <a:srcRect/>
            <a:stretch>
              <a:fillRect/>
            </a:stretch>
          </p:blipFill>
          <p:spPr bwMode="auto">
            <a:xfrm>
              <a:off x="1876" y="2968"/>
              <a:ext cx="190" cy="197"/>
            </a:xfrm>
            <a:prstGeom prst="rect">
              <a:avLst/>
            </a:prstGeom>
            <a:noFill/>
            <a:ln w="9525">
              <a:noFill/>
              <a:miter lim="800000"/>
              <a:headEnd/>
              <a:tailEnd/>
            </a:ln>
          </p:spPr>
        </p:pic>
      </p:grpSp>
      <p:grpSp>
        <p:nvGrpSpPr>
          <p:cNvPr id="6" name="Group 31"/>
          <p:cNvGrpSpPr>
            <a:grpSpLocks/>
          </p:cNvGrpSpPr>
          <p:nvPr/>
        </p:nvGrpSpPr>
        <p:grpSpPr bwMode="auto">
          <a:xfrm>
            <a:off x="6586538" y="1819275"/>
            <a:ext cx="180975" cy="155575"/>
            <a:chOff x="5174" y="1576"/>
            <a:chExt cx="144" cy="125"/>
          </a:xfrm>
        </p:grpSpPr>
        <p:sp>
          <p:nvSpPr>
            <p:cNvPr id="37957" name="Oval 32"/>
            <p:cNvSpPr>
              <a:spLocks noChangeArrowheads="1"/>
            </p:cNvSpPr>
            <p:nvPr/>
          </p:nvSpPr>
          <p:spPr bwMode="blackGray">
            <a:xfrm>
              <a:off x="5174" y="1639"/>
              <a:ext cx="144" cy="62"/>
            </a:xfrm>
            <a:prstGeom prst="ellipse">
              <a:avLst/>
            </a:prstGeom>
            <a:solidFill>
              <a:srgbClr val="969696">
                <a:alpha val="50195"/>
              </a:srgbClr>
            </a:solidFill>
            <a:ln w="6350">
              <a:noFill/>
              <a:round/>
              <a:headEnd/>
              <a:tailEnd/>
            </a:ln>
          </p:spPr>
          <p:txBody>
            <a:bodyPr lIns="45720" rIns="45720" anchor="ctr"/>
            <a:lstStyle/>
            <a:p>
              <a:pPr algn="ctr">
                <a:buClr>
                  <a:schemeClr val="tx1"/>
                </a:buClr>
                <a:buFont typeface="Arial" pitchFamily="34" charset="0"/>
                <a:buChar char="•"/>
              </a:pPr>
              <a:endParaRPr lang="zh-CN" altLang="zh-CN" sz="1600" b="1"/>
            </a:p>
          </p:txBody>
        </p:sp>
        <p:pic>
          <p:nvPicPr>
            <p:cNvPr id="37958" name="Picture 33" descr="1"/>
            <p:cNvPicPr>
              <a:picLocks noChangeAspect="1" noChangeArrowheads="1"/>
            </p:cNvPicPr>
            <p:nvPr/>
          </p:nvPicPr>
          <p:blipFill>
            <a:blip r:embed="rId18" cstate="print"/>
            <a:srcRect/>
            <a:stretch>
              <a:fillRect/>
            </a:stretch>
          </p:blipFill>
          <p:spPr bwMode="auto">
            <a:xfrm>
              <a:off x="5196" y="1576"/>
              <a:ext cx="107" cy="111"/>
            </a:xfrm>
            <a:prstGeom prst="rect">
              <a:avLst/>
            </a:prstGeom>
            <a:noFill/>
            <a:ln w="9525">
              <a:noFill/>
              <a:miter lim="800000"/>
              <a:headEnd/>
              <a:tailEnd/>
            </a:ln>
          </p:spPr>
        </p:pic>
      </p:grpSp>
      <p:grpSp>
        <p:nvGrpSpPr>
          <p:cNvPr id="7" name="Group 34"/>
          <p:cNvGrpSpPr>
            <a:grpSpLocks/>
          </p:cNvGrpSpPr>
          <p:nvPr/>
        </p:nvGrpSpPr>
        <p:grpSpPr bwMode="auto">
          <a:xfrm>
            <a:off x="3267075" y="3906838"/>
            <a:ext cx="368300" cy="306387"/>
            <a:chOff x="1842" y="2968"/>
            <a:chExt cx="252" cy="212"/>
          </a:xfrm>
        </p:grpSpPr>
        <p:sp>
          <p:nvSpPr>
            <p:cNvPr id="37955" name="Oval 35"/>
            <p:cNvSpPr>
              <a:spLocks noChangeArrowheads="1"/>
            </p:cNvSpPr>
            <p:nvPr/>
          </p:nvSpPr>
          <p:spPr bwMode="blackGray">
            <a:xfrm>
              <a:off x="1842" y="3080"/>
              <a:ext cx="252" cy="100"/>
            </a:xfrm>
            <a:prstGeom prst="ellipse">
              <a:avLst/>
            </a:prstGeom>
            <a:solidFill>
              <a:srgbClr val="969696">
                <a:alpha val="50195"/>
              </a:srgbClr>
            </a:solidFill>
            <a:ln w="6350">
              <a:noFill/>
              <a:round/>
              <a:headEnd/>
              <a:tailEnd/>
            </a:ln>
          </p:spPr>
          <p:txBody>
            <a:bodyPr lIns="45720" rIns="45720" anchor="ctr"/>
            <a:lstStyle/>
            <a:p>
              <a:pPr algn="ctr">
                <a:buClr>
                  <a:schemeClr val="tx1"/>
                </a:buClr>
                <a:buFont typeface="Arial" pitchFamily="34" charset="0"/>
                <a:buChar char="•"/>
              </a:pPr>
              <a:endParaRPr lang="zh-CN" altLang="zh-CN" sz="1600" b="1"/>
            </a:p>
          </p:txBody>
        </p:sp>
        <p:pic>
          <p:nvPicPr>
            <p:cNvPr id="37956" name="Picture 36" descr="1"/>
            <p:cNvPicPr>
              <a:picLocks noChangeAspect="1" noChangeArrowheads="1"/>
            </p:cNvPicPr>
            <p:nvPr/>
          </p:nvPicPr>
          <p:blipFill>
            <a:blip r:embed="rId18" cstate="print"/>
            <a:srcRect/>
            <a:stretch>
              <a:fillRect/>
            </a:stretch>
          </p:blipFill>
          <p:spPr bwMode="auto">
            <a:xfrm>
              <a:off x="1876" y="2968"/>
              <a:ext cx="190" cy="197"/>
            </a:xfrm>
            <a:prstGeom prst="rect">
              <a:avLst/>
            </a:prstGeom>
            <a:noFill/>
            <a:ln w="9525">
              <a:noFill/>
              <a:miter lim="800000"/>
              <a:headEnd/>
              <a:tailEnd/>
            </a:ln>
          </p:spPr>
        </p:pic>
      </p:grpSp>
      <p:grpSp>
        <p:nvGrpSpPr>
          <p:cNvPr id="8" name="Group 37"/>
          <p:cNvGrpSpPr>
            <a:grpSpLocks/>
          </p:cNvGrpSpPr>
          <p:nvPr/>
        </p:nvGrpSpPr>
        <p:grpSpPr bwMode="auto">
          <a:xfrm>
            <a:off x="6107113" y="2136775"/>
            <a:ext cx="203200" cy="173038"/>
            <a:chOff x="5174" y="1576"/>
            <a:chExt cx="144" cy="125"/>
          </a:xfrm>
        </p:grpSpPr>
        <p:sp>
          <p:nvSpPr>
            <p:cNvPr id="37953" name="Oval 38"/>
            <p:cNvSpPr>
              <a:spLocks noChangeArrowheads="1"/>
            </p:cNvSpPr>
            <p:nvPr/>
          </p:nvSpPr>
          <p:spPr bwMode="blackGray">
            <a:xfrm>
              <a:off x="5174" y="1639"/>
              <a:ext cx="144" cy="62"/>
            </a:xfrm>
            <a:prstGeom prst="ellipse">
              <a:avLst/>
            </a:prstGeom>
            <a:solidFill>
              <a:srgbClr val="969696">
                <a:alpha val="50195"/>
              </a:srgbClr>
            </a:solidFill>
            <a:ln w="6350">
              <a:noFill/>
              <a:round/>
              <a:headEnd/>
              <a:tailEnd/>
            </a:ln>
          </p:spPr>
          <p:txBody>
            <a:bodyPr lIns="45720" rIns="45720" anchor="ctr"/>
            <a:lstStyle/>
            <a:p>
              <a:pPr algn="ctr">
                <a:buClr>
                  <a:schemeClr val="tx1"/>
                </a:buClr>
                <a:buFont typeface="Arial" pitchFamily="34" charset="0"/>
                <a:buChar char="•"/>
              </a:pPr>
              <a:endParaRPr lang="zh-CN" altLang="zh-CN" sz="1600" b="1"/>
            </a:p>
          </p:txBody>
        </p:sp>
        <p:pic>
          <p:nvPicPr>
            <p:cNvPr id="37954" name="Picture 39" descr="1"/>
            <p:cNvPicPr>
              <a:picLocks noChangeAspect="1" noChangeArrowheads="1"/>
            </p:cNvPicPr>
            <p:nvPr/>
          </p:nvPicPr>
          <p:blipFill>
            <a:blip r:embed="rId18" cstate="print"/>
            <a:srcRect/>
            <a:stretch>
              <a:fillRect/>
            </a:stretch>
          </p:blipFill>
          <p:spPr bwMode="auto">
            <a:xfrm>
              <a:off x="5196" y="1576"/>
              <a:ext cx="107" cy="111"/>
            </a:xfrm>
            <a:prstGeom prst="rect">
              <a:avLst/>
            </a:prstGeom>
            <a:noFill/>
            <a:ln w="9525">
              <a:noFill/>
              <a:miter lim="800000"/>
              <a:headEnd/>
              <a:tailEnd/>
            </a:ln>
          </p:spPr>
        </p:pic>
      </p:grpSp>
      <p:grpSp>
        <p:nvGrpSpPr>
          <p:cNvPr id="9" name="Group 40"/>
          <p:cNvGrpSpPr>
            <a:grpSpLocks/>
          </p:cNvGrpSpPr>
          <p:nvPr/>
        </p:nvGrpSpPr>
        <p:grpSpPr bwMode="auto">
          <a:xfrm>
            <a:off x="2295525" y="4554538"/>
            <a:ext cx="390525" cy="327025"/>
            <a:chOff x="1842" y="2968"/>
            <a:chExt cx="252" cy="212"/>
          </a:xfrm>
        </p:grpSpPr>
        <p:sp>
          <p:nvSpPr>
            <p:cNvPr id="37951" name="Oval 41"/>
            <p:cNvSpPr>
              <a:spLocks noChangeArrowheads="1"/>
            </p:cNvSpPr>
            <p:nvPr/>
          </p:nvSpPr>
          <p:spPr bwMode="blackGray">
            <a:xfrm>
              <a:off x="1842" y="3080"/>
              <a:ext cx="252" cy="100"/>
            </a:xfrm>
            <a:prstGeom prst="ellipse">
              <a:avLst/>
            </a:prstGeom>
            <a:solidFill>
              <a:srgbClr val="969696">
                <a:alpha val="50195"/>
              </a:srgbClr>
            </a:solidFill>
            <a:ln w="6350">
              <a:noFill/>
              <a:round/>
              <a:headEnd/>
              <a:tailEnd/>
            </a:ln>
          </p:spPr>
          <p:txBody>
            <a:bodyPr lIns="45720" rIns="45720" anchor="ctr"/>
            <a:lstStyle/>
            <a:p>
              <a:pPr algn="ctr">
                <a:buClr>
                  <a:schemeClr val="tx1"/>
                </a:buClr>
                <a:buFont typeface="Arial" pitchFamily="34" charset="0"/>
                <a:buChar char="•"/>
              </a:pPr>
              <a:endParaRPr lang="zh-CN" altLang="zh-CN" sz="1600" b="1"/>
            </a:p>
          </p:txBody>
        </p:sp>
        <p:pic>
          <p:nvPicPr>
            <p:cNvPr id="37952" name="Picture 42" descr="1"/>
            <p:cNvPicPr>
              <a:picLocks noChangeAspect="1" noChangeArrowheads="1"/>
            </p:cNvPicPr>
            <p:nvPr/>
          </p:nvPicPr>
          <p:blipFill>
            <a:blip r:embed="rId18" cstate="print"/>
            <a:srcRect/>
            <a:stretch>
              <a:fillRect/>
            </a:stretch>
          </p:blipFill>
          <p:spPr bwMode="auto">
            <a:xfrm>
              <a:off x="1876" y="2968"/>
              <a:ext cx="190" cy="197"/>
            </a:xfrm>
            <a:prstGeom prst="rect">
              <a:avLst/>
            </a:prstGeom>
            <a:noFill/>
            <a:ln w="9525">
              <a:noFill/>
              <a:miter lim="800000"/>
              <a:headEnd/>
              <a:tailEnd/>
            </a:ln>
          </p:spPr>
        </p:pic>
      </p:grpSp>
      <p:grpSp>
        <p:nvGrpSpPr>
          <p:cNvPr id="10" name="Group 43"/>
          <p:cNvGrpSpPr>
            <a:grpSpLocks/>
          </p:cNvGrpSpPr>
          <p:nvPr/>
        </p:nvGrpSpPr>
        <p:grpSpPr bwMode="auto">
          <a:xfrm>
            <a:off x="4171950" y="3359150"/>
            <a:ext cx="311150" cy="260350"/>
            <a:chOff x="1842" y="2968"/>
            <a:chExt cx="252" cy="212"/>
          </a:xfrm>
        </p:grpSpPr>
        <p:sp>
          <p:nvSpPr>
            <p:cNvPr id="37949" name="Oval 44"/>
            <p:cNvSpPr>
              <a:spLocks noChangeArrowheads="1"/>
            </p:cNvSpPr>
            <p:nvPr/>
          </p:nvSpPr>
          <p:spPr bwMode="blackGray">
            <a:xfrm>
              <a:off x="1842" y="3080"/>
              <a:ext cx="252" cy="100"/>
            </a:xfrm>
            <a:prstGeom prst="ellipse">
              <a:avLst/>
            </a:prstGeom>
            <a:solidFill>
              <a:srgbClr val="969696">
                <a:alpha val="50195"/>
              </a:srgbClr>
            </a:solidFill>
            <a:ln w="6350">
              <a:noFill/>
              <a:round/>
              <a:headEnd/>
              <a:tailEnd/>
            </a:ln>
          </p:spPr>
          <p:txBody>
            <a:bodyPr lIns="45720" rIns="45720" anchor="ctr"/>
            <a:lstStyle/>
            <a:p>
              <a:pPr algn="ctr">
                <a:buClr>
                  <a:schemeClr val="tx1"/>
                </a:buClr>
                <a:buFont typeface="Arial" pitchFamily="34" charset="0"/>
                <a:buChar char="•"/>
              </a:pPr>
              <a:endParaRPr lang="zh-CN" altLang="zh-CN" sz="1600" b="1"/>
            </a:p>
          </p:txBody>
        </p:sp>
        <p:pic>
          <p:nvPicPr>
            <p:cNvPr id="37950" name="Picture 45" descr="1"/>
            <p:cNvPicPr>
              <a:picLocks noChangeAspect="1" noChangeArrowheads="1"/>
            </p:cNvPicPr>
            <p:nvPr/>
          </p:nvPicPr>
          <p:blipFill>
            <a:blip r:embed="rId18" cstate="print"/>
            <a:srcRect/>
            <a:stretch>
              <a:fillRect/>
            </a:stretch>
          </p:blipFill>
          <p:spPr bwMode="auto">
            <a:xfrm>
              <a:off x="1876" y="2968"/>
              <a:ext cx="190" cy="197"/>
            </a:xfrm>
            <a:prstGeom prst="rect">
              <a:avLst/>
            </a:prstGeom>
            <a:noFill/>
            <a:ln w="9525">
              <a:noFill/>
              <a:miter lim="800000"/>
              <a:headEnd/>
              <a:tailEnd/>
            </a:ln>
          </p:spPr>
        </p:pic>
      </p:grpSp>
      <p:sp>
        <p:nvSpPr>
          <p:cNvPr id="37915" name="Text Box 46"/>
          <p:cNvSpPr txBox="1">
            <a:spLocks noChangeArrowheads="1"/>
          </p:cNvSpPr>
          <p:nvPr>
            <p:custDataLst>
              <p:tags r:id="rId1"/>
            </p:custDataLst>
          </p:nvPr>
        </p:nvSpPr>
        <p:spPr bwMode="blackGray">
          <a:xfrm rot="2369975">
            <a:off x="1327150" y="5751513"/>
            <a:ext cx="560388" cy="369887"/>
          </a:xfrm>
          <a:prstGeom prst="rect">
            <a:avLst/>
          </a:prstGeom>
          <a:noFill/>
          <a:ln w="9525" algn="ctr">
            <a:noFill/>
            <a:miter lim="800000"/>
            <a:headEnd/>
            <a:tailEnd/>
          </a:ln>
        </p:spPr>
        <p:txBody>
          <a:bodyPr wrap="none" lIns="45720" rIns="45720">
            <a:spAutoFit/>
          </a:bodyPr>
          <a:lstStyle/>
          <a:p>
            <a:pPr algn="ctr"/>
            <a:r>
              <a:rPr lang="en-US" altLang="zh-CN" b="1">
                <a:solidFill>
                  <a:schemeClr val="bg1"/>
                </a:solidFill>
              </a:rPr>
              <a:t>2002</a:t>
            </a:r>
          </a:p>
        </p:txBody>
      </p:sp>
      <p:sp>
        <p:nvSpPr>
          <p:cNvPr id="37916" name="Text Box 47"/>
          <p:cNvSpPr txBox="1">
            <a:spLocks noChangeArrowheads="1"/>
          </p:cNvSpPr>
          <p:nvPr>
            <p:custDataLst>
              <p:tags r:id="rId2"/>
            </p:custDataLst>
          </p:nvPr>
        </p:nvSpPr>
        <p:spPr bwMode="blackGray">
          <a:xfrm rot="2046617">
            <a:off x="2566988" y="4867275"/>
            <a:ext cx="508000" cy="339725"/>
          </a:xfrm>
          <a:prstGeom prst="rect">
            <a:avLst/>
          </a:prstGeom>
          <a:noFill/>
          <a:ln w="9525" algn="ctr">
            <a:noFill/>
            <a:miter lim="800000"/>
            <a:headEnd/>
            <a:tailEnd/>
          </a:ln>
        </p:spPr>
        <p:txBody>
          <a:bodyPr wrap="none" lIns="45720" rIns="45720">
            <a:spAutoFit/>
          </a:bodyPr>
          <a:lstStyle/>
          <a:p>
            <a:pPr algn="ctr"/>
            <a:r>
              <a:rPr lang="en-US" altLang="zh-CN" sz="1600" b="1">
                <a:solidFill>
                  <a:schemeClr val="bg1"/>
                </a:solidFill>
              </a:rPr>
              <a:t>2003</a:t>
            </a:r>
          </a:p>
        </p:txBody>
      </p:sp>
      <p:sp>
        <p:nvSpPr>
          <p:cNvPr id="37917" name="Text Box 48"/>
          <p:cNvSpPr txBox="1">
            <a:spLocks noChangeArrowheads="1"/>
          </p:cNvSpPr>
          <p:nvPr>
            <p:custDataLst>
              <p:tags r:id="rId3"/>
            </p:custDataLst>
          </p:nvPr>
        </p:nvSpPr>
        <p:spPr bwMode="blackGray">
          <a:xfrm rot="2046617">
            <a:off x="3576638" y="4149725"/>
            <a:ext cx="484187" cy="323850"/>
          </a:xfrm>
          <a:prstGeom prst="rect">
            <a:avLst/>
          </a:prstGeom>
          <a:noFill/>
          <a:ln w="9525" algn="ctr">
            <a:noFill/>
            <a:miter lim="800000"/>
            <a:headEnd/>
            <a:tailEnd/>
          </a:ln>
        </p:spPr>
        <p:txBody>
          <a:bodyPr wrap="none" lIns="45720" rIns="45720">
            <a:spAutoFit/>
          </a:bodyPr>
          <a:lstStyle/>
          <a:p>
            <a:pPr algn="ctr"/>
            <a:r>
              <a:rPr lang="en-US" altLang="zh-CN" sz="1500" b="1">
                <a:solidFill>
                  <a:schemeClr val="bg1"/>
                </a:solidFill>
              </a:rPr>
              <a:t>2005</a:t>
            </a:r>
          </a:p>
        </p:txBody>
      </p:sp>
      <p:sp>
        <p:nvSpPr>
          <p:cNvPr id="37918" name="Text Box 49"/>
          <p:cNvSpPr txBox="1">
            <a:spLocks noChangeArrowheads="1"/>
          </p:cNvSpPr>
          <p:nvPr>
            <p:custDataLst>
              <p:tags r:id="rId4"/>
            </p:custDataLst>
          </p:nvPr>
        </p:nvSpPr>
        <p:spPr bwMode="blackGray">
          <a:xfrm rot="1707351">
            <a:off x="4419600" y="3568700"/>
            <a:ext cx="457200" cy="307975"/>
          </a:xfrm>
          <a:prstGeom prst="rect">
            <a:avLst/>
          </a:prstGeom>
          <a:noFill/>
          <a:ln w="9525" algn="ctr">
            <a:noFill/>
            <a:miter lim="800000"/>
            <a:headEnd/>
            <a:tailEnd/>
          </a:ln>
        </p:spPr>
        <p:txBody>
          <a:bodyPr wrap="none" lIns="45720" rIns="45720">
            <a:spAutoFit/>
          </a:bodyPr>
          <a:lstStyle/>
          <a:p>
            <a:pPr algn="ctr"/>
            <a:r>
              <a:rPr lang="en-US" altLang="zh-CN" sz="1400" b="1">
                <a:solidFill>
                  <a:schemeClr val="bg1"/>
                </a:solidFill>
              </a:rPr>
              <a:t>2006</a:t>
            </a:r>
          </a:p>
        </p:txBody>
      </p:sp>
      <p:sp>
        <p:nvSpPr>
          <p:cNvPr id="37919" name="Text Box 50"/>
          <p:cNvSpPr txBox="1">
            <a:spLocks noChangeArrowheads="1"/>
          </p:cNvSpPr>
          <p:nvPr>
            <p:custDataLst>
              <p:tags r:id="rId5"/>
            </p:custDataLst>
          </p:nvPr>
        </p:nvSpPr>
        <p:spPr bwMode="blackGray">
          <a:xfrm rot="1707351">
            <a:off x="5110163" y="3067050"/>
            <a:ext cx="431800" cy="293688"/>
          </a:xfrm>
          <a:prstGeom prst="rect">
            <a:avLst/>
          </a:prstGeom>
          <a:noFill/>
          <a:ln w="9525" algn="ctr">
            <a:noFill/>
            <a:miter lim="800000"/>
            <a:headEnd/>
            <a:tailEnd/>
          </a:ln>
        </p:spPr>
        <p:txBody>
          <a:bodyPr wrap="none" lIns="45720" rIns="45720">
            <a:spAutoFit/>
          </a:bodyPr>
          <a:lstStyle/>
          <a:p>
            <a:pPr algn="ctr"/>
            <a:r>
              <a:rPr lang="en-US" altLang="zh-CN" sz="1300" b="1">
                <a:solidFill>
                  <a:schemeClr val="bg1"/>
                </a:solidFill>
              </a:rPr>
              <a:t>2007</a:t>
            </a:r>
          </a:p>
        </p:txBody>
      </p:sp>
      <p:sp>
        <p:nvSpPr>
          <p:cNvPr id="37920" name="Text Box 51"/>
          <p:cNvSpPr txBox="1">
            <a:spLocks noChangeArrowheads="1"/>
          </p:cNvSpPr>
          <p:nvPr>
            <p:custDataLst>
              <p:tags r:id="rId6"/>
            </p:custDataLst>
          </p:nvPr>
        </p:nvSpPr>
        <p:spPr bwMode="blackGray">
          <a:xfrm rot="1707351">
            <a:off x="5764213" y="2630488"/>
            <a:ext cx="406400" cy="277812"/>
          </a:xfrm>
          <a:prstGeom prst="rect">
            <a:avLst/>
          </a:prstGeom>
          <a:noFill/>
          <a:ln w="9525" algn="ctr">
            <a:noFill/>
            <a:miter lim="800000"/>
            <a:headEnd/>
            <a:tailEnd/>
          </a:ln>
        </p:spPr>
        <p:txBody>
          <a:bodyPr wrap="none" lIns="45720" rIns="45720">
            <a:spAutoFit/>
          </a:bodyPr>
          <a:lstStyle/>
          <a:p>
            <a:pPr algn="ctr"/>
            <a:r>
              <a:rPr lang="en-US" altLang="zh-CN" sz="1200" b="1">
                <a:solidFill>
                  <a:schemeClr val="bg1"/>
                </a:solidFill>
              </a:rPr>
              <a:t>2008</a:t>
            </a:r>
          </a:p>
        </p:txBody>
      </p:sp>
      <p:sp>
        <p:nvSpPr>
          <p:cNvPr id="37921" name="Text Box 52"/>
          <p:cNvSpPr txBox="1">
            <a:spLocks noChangeArrowheads="1"/>
          </p:cNvSpPr>
          <p:nvPr>
            <p:custDataLst>
              <p:tags r:id="rId7"/>
            </p:custDataLst>
          </p:nvPr>
        </p:nvSpPr>
        <p:spPr bwMode="blackGray">
          <a:xfrm rot="1707351">
            <a:off x="6319838" y="2236788"/>
            <a:ext cx="381000" cy="260350"/>
          </a:xfrm>
          <a:prstGeom prst="rect">
            <a:avLst/>
          </a:prstGeom>
          <a:noFill/>
          <a:ln w="9525" algn="ctr">
            <a:noFill/>
            <a:miter lim="800000"/>
            <a:headEnd/>
            <a:tailEnd/>
          </a:ln>
        </p:spPr>
        <p:txBody>
          <a:bodyPr wrap="none" lIns="45720" rIns="45720">
            <a:spAutoFit/>
          </a:bodyPr>
          <a:lstStyle/>
          <a:p>
            <a:pPr algn="ctr"/>
            <a:r>
              <a:rPr lang="en-US" altLang="zh-CN" sz="1100" b="1">
                <a:solidFill>
                  <a:schemeClr val="bg1"/>
                </a:solidFill>
              </a:rPr>
              <a:t>2009</a:t>
            </a:r>
          </a:p>
        </p:txBody>
      </p:sp>
      <p:sp>
        <p:nvSpPr>
          <p:cNvPr id="37922" name="Text Box 53"/>
          <p:cNvSpPr txBox="1">
            <a:spLocks noChangeArrowheads="1"/>
          </p:cNvSpPr>
          <p:nvPr>
            <p:custDataLst>
              <p:tags r:id="rId8"/>
            </p:custDataLst>
          </p:nvPr>
        </p:nvSpPr>
        <p:spPr bwMode="blackGray">
          <a:xfrm rot="1197437">
            <a:off x="6794500" y="1895475"/>
            <a:ext cx="355600" cy="247650"/>
          </a:xfrm>
          <a:prstGeom prst="rect">
            <a:avLst/>
          </a:prstGeom>
          <a:noFill/>
          <a:ln w="9525" algn="ctr">
            <a:noFill/>
            <a:miter lim="800000"/>
            <a:headEnd/>
            <a:tailEnd/>
          </a:ln>
        </p:spPr>
        <p:txBody>
          <a:bodyPr wrap="none" lIns="45720" rIns="45720">
            <a:spAutoFit/>
          </a:bodyPr>
          <a:lstStyle/>
          <a:p>
            <a:pPr algn="ctr"/>
            <a:r>
              <a:rPr lang="en-US" altLang="zh-CN" sz="1000" b="1">
                <a:solidFill>
                  <a:schemeClr val="bg1"/>
                </a:solidFill>
              </a:rPr>
              <a:t>2010</a:t>
            </a:r>
          </a:p>
        </p:txBody>
      </p:sp>
      <p:sp>
        <p:nvSpPr>
          <p:cNvPr id="37923" name="Text Box 54"/>
          <p:cNvSpPr txBox="1">
            <a:spLocks noChangeArrowheads="1"/>
          </p:cNvSpPr>
          <p:nvPr>
            <p:custDataLst>
              <p:tags r:id="rId9"/>
            </p:custDataLst>
          </p:nvPr>
        </p:nvSpPr>
        <p:spPr bwMode="blackGray">
          <a:xfrm>
            <a:off x="2590800" y="5791200"/>
            <a:ext cx="2287588" cy="671513"/>
          </a:xfrm>
          <a:prstGeom prst="rect">
            <a:avLst/>
          </a:prstGeom>
          <a:noFill/>
          <a:ln w="9525">
            <a:noFill/>
            <a:miter lim="800000"/>
            <a:headEnd/>
            <a:tailEnd/>
          </a:ln>
        </p:spPr>
        <p:txBody>
          <a:bodyPr lIns="45720" rIns="45720"/>
          <a:lstStyle/>
          <a:p>
            <a:pPr>
              <a:spcBef>
                <a:spcPct val="10000"/>
              </a:spcBef>
            </a:pPr>
            <a:r>
              <a:rPr lang="en-US" altLang="zh-TW" sz="1200" b="1">
                <a:ea typeface="LF_Kai"/>
                <a:cs typeface="LF_Kai"/>
              </a:rPr>
              <a:t>2002</a:t>
            </a:r>
          </a:p>
          <a:p>
            <a:pPr marL="147638" lvl="1" indent="-146050">
              <a:spcBef>
                <a:spcPct val="10000"/>
              </a:spcBef>
              <a:buClr>
                <a:srgbClr val="1366CB"/>
              </a:buClr>
              <a:buSzPct val="92000"/>
              <a:buFont typeface="Wingdings" pitchFamily="2" charset="2"/>
              <a:buChar char="Ø"/>
            </a:pPr>
            <a:r>
              <a:rPr lang="en-US" altLang="zh-CN" sz="1200">
                <a:ea typeface="LF_Kai"/>
                <a:cs typeface="LF_Kai"/>
              </a:rPr>
              <a:t>ChemExplorer</a:t>
            </a:r>
          </a:p>
          <a:p>
            <a:pPr marL="147638" lvl="1" indent="-146050">
              <a:spcBef>
                <a:spcPct val="10000"/>
              </a:spcBef>
              <a:buClr>
                <a:srgbClr val="1366CB"/>
              </a:buClr>
              <a:buSzPct val="92000"/>
              <a:buFont typeface="Wingdings" pitchFamily="2" charset="2"/>
              <a:buChar char="Ø"/>
            </a:pPr>
            <a:r>
              <a:rPr lang="en-US" altLang="zh-CN" sz="1200">
                <a:ea typeface="LF_Kai"/>
                <a:cs typeface="LF_Kai"/>
              </a:rPr>
              <a:t>5 Scientists</a:t>
            </a:r>
          </a:p>
        </p:txBody>
      </p:sp>
      <p:sp>
        <p:nvSpPr>
          <p:cNvPr id="37924" name="Freeform 55"/>
          <p:cNvSpPr>
            <a:spLocks/>
          </p:cNvSpPr>
          <p:nvPr/>
        </p:nvSpPr>
        <p:spPr bwMode="blackGray">
          <a:xfrm rot="10800000">
            <a:off x="1293813" y="5541963"/>
            <a:ext cx="1601787" cy="249237"/>
          </a:xfrm>
          <a:custGeom>
            <a:avLst/>
            <a:gdLst>
              <a:gd name="T0" fmla="*/ 0 w 912"/>
              <a:gd name="T1" fmla="*/ 0 h 144"/>
              <a:gd name="T2" fmla="*/ 0 w 912"/>
              <a:gd name="T3" fmla="*/ 2147483647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0"/>
                </a:moveTo>
                <a:lnTo>
                  <a:pt x="0" y="144"/>
                </a:lnTo>
                <a:lnTo>
                  <a:pt x="912" y="144"/>
                </a:lnTo>
              </a:path>
            </a:pathLst>
          </a:custGeom>
          <a:noFill/>
          <a:ln w="9525">
            <a:solidFill>
              <a:srgbClr val="990000"/>
            </a:solidFill>
            <a:round/>
            <a:headEnd/>
            <a:tailEnd/>
          </a:ln>
        </p:spPr>
        <p:txBody>
          <a:bodyPr rot="10800000" wrap="none" lIns="45720" rIns="45720" anchor="ctr"/>
          <a:lstStyle/>
          <a:p>
            <a:endParaRPr lang="en-US"/>
          </a:p>
        </p:txBody>
      </p:sp>
      <p:sp>
        <p:nvSpPr>
          <p:cNvPr id="37925" name="Freeform 56"/>
          <p:cNvSpPr>
            <a:spLocks/>
          </p:cNvSpPr>
          <p:nvPr/>
        </p:nvSpPr>
        <p:spPr bwMode="blackGray">
          <a:xfrm rot="10800000">
            <a:off x="2436813" y="4703763"/>
            <a:ext cx="1111250" cy="546100"/>
          </a:xfrm>
          <a:custGeom>
            <a:avLst/>
            <a:gdLst>
              <a:gd name="T0" fmla="*/ 0 w 912"/>
              <a:gd name="T1" fmla="*/ 0 h 144"/>
              <a:gd name="T2" fmla="*/ 0 w 912"/>
              <a:gd name="T3" fmla="*/ 2147483647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0"/>
                </a:moveTo>
                <a:lnTo>
                  <a:pt x="0" y="144"/>
                </a:lnTo>
                <a:lnTo>
                  <a:pt x="912" y="144"/>
                </a:lnTo>
              </a:path>
            </a:pathLst>
          </a:custGeom>
          <a:noFill/>
          <a:ln w="9525">
            <a:solidFill>
              <a:srgbClr val="990000"/>
            </a:solidFill>
            <a:round/>
            <a:headEnd/>
            <a:tailEnd/>
          </a:ln>
        </p:spPr>
        <p:txBody>
          <a:bodyPr rot="10800000" wrap="none" lIns="45720" rIns="45720" anchor="ctr"/>
          <a:lstStyle/>
          <a:p>
            <a:endParaRPr lang="en-US"/>
          </a:p>
        </p:txBody>
      </p:sp>
      <p:sp>
        <p:nvSpPr>
          <p:cNvPr id="37926" name="Text Box 57"/>
          <p:cNvSpPr txBox="1">
            <a:spLocks noChangeArrowheads="1"/>
          </p:cNvSpPr>
          <p:nvPr>
            <p:custDataLst>
              <p:tags r:id="rId10"/>
            </p:custDataLst>
          </p:nvPr>
        </p:nvSpPr>
        <p:spPr bwMode="blackGray">
          <a:xfrm>
            <a:off x="3300413" y="5313363"/>
            <a:ext cx="1865312" cy="609600"/>
          </a:xfrm>
          <a:prstGeom prst="rect">
            <a:avLst/>
          </a:prstGeom>
          <a:noFill/>
          <a:ln w="9525">
            <a:noFill/>
            <a:miter lim="800000"/>
            <a:headEnd/>
            <a:tailEnd/>
          </a:ln>
        </p:spPr>
        <p:txBody>
          <a:bodyPr lIns="45720" rIns="45720"/>
          <a:lstStyle/>
          <a:p>
            <a:pPr>
              <a:lnSpc>
                <a:spcPct val="110000"/>
              </a:lnSpc>
              <a:spcBef>
                <a:spcPct val="10000"/>
              </a:spcBef>
            </a:pPr>
            <a:r>
              <a:rPr lang="en-US" altLang="zh-TW" sz="1200" b="1">
                <a:ea typeface="LF_Kai"/>
                <a:cs typeface="LF_Kai"/>
              </a:rPr>
              <a:t>2003</a:t>
            </a:r>
          </a:p>
          <a:p>
            <a:pPr marL="147638" lvl="1" indent="-146050">
              <a:lnSpc>
                <a:spcPct val="110000"/>
              </a:lnSpc>
              <a:spcBef>
                <a:spcPct val="10000"/>
              </a:spcBef>
              <a:buClr>
                <a:srgbClr val="1366CB"/>
              </a:buClr>
              <a:buSzPct val="92000"/>
              <a:buFont typeface="Wingdings" pitchFamily="2" charset="2"/>
              <a:buChar char="Ø"/>
            </a:pPr>
            <a:r>
              <a:rPr lang="en-US" altLang="zh-CN" sz="1200">
                <a:ea typeface="LF_Kai"/>
                <a:cs typeface="LF_Kai"/>
              </a:rPr>
              <a:t>Shanghai ChemPartner</a:t>
            </a:r>
          </a:p>
          <a:p>
            <a:pPr marL="147638" lvl="1" indent="-146050">
              <a:lnSpc>
                <a:spcPct val="110000"/>
              </a:lnSpc>
              <a:spcBef>
                <a:spcPct val="10000"/>
              </a:spcBef>
              <a:buClr>
                <a:srgbClr val="1366CB"/>
              </a:buClr>
              <a:buSzPct val="92000"/>
              <a:buFont typeface="Wingdings" pitchFamily="2" charset="2"/>
              <a:buChar char="Ø"/>
            </a:pPr>
            <a:r>
              <a:rPr lang="en-US" altLang="zh-CN" sz="1200">
                <a:ea typeface="LF_Kai"/>
                <a:cs typeface="LF_Kai"/>
              </a:rPr>
              <a:t>~100 Scientists</a:t>
            </a:r>
          </a:p>
        </p:txBody>
      </p:sp>
      <p:pic>
        <p:nvPicPr>
          <p:cNvPr id="37927" name="Picture 87"/>
          <p:cNvPicPr>
            <a:picLocks noChangeAspect="1" noChangeArrowheads="1"/>
          </p:cNvPicPr>
          <p:nvPr/>
        </p:nvPicPr>
        <p:blipFill>
          <a:blip r:embed="rId19" cstate="print"/>
          <a:srcRect/>
          <a:stretch>
            <a:fillRect/>
          </a:stretch>
        </p:blipFill>
        <p:spPr bwMode="gray">
          <a:xfrm>
            <a:off x="131763" y="4017963"/>
            <a:ext cx="1362075" cy="998537"/>
          </a:xfrm>
          <a:prstGeom prst="rect">
            <a:avLst/>
          </a:prstGeom>
          <a:noFill/>
          <a:ln w="9525">
            <a:noFill/>
            <a:miter lim="800000"/>
            <a:headEnd/>
            <a:tailEnd/>
          </a:ln>
        </p:spPr>
      </p:pic>
      <p:pic>
        <p:nvPicPr>
          <p:cNvPr id="37928" name="Picture 53"/>
          <p:cNvPicPr>
            <a:picLocks noChangeAspect="1" noChangeArrowheads="1"/>
          </p:cNvPicPr>
          <p:nvPr/>
        </p:nvPicPr>
        <p:blipFill>
          <a:blip r:embed="rId20" cstate="print"/>
          <a:srcRect/>
          <a:stretch>
            <a:fillRect/>
          </a:stretch>
        </p:blipFill>
        <p:spPr bwMode="gray">
          <a:xfrm>
            <a:off x="1122363" y="3332163"/>
            <a:ext cx="1408112" cy="989012"/>
          </a:xfrm>
          <a:prstGeom prst="rect">
            <a:avLst/>
          </a:prstGeom>
          <a:noFill/>
          <a:ln w="9525">
            <a:noFill/>
            <a:miter lim="800000"/>
            <a:headEnd/>
            <a:tailEnd/>
          </a:ln>
        </p:spPr>
      </p:pic>
      <p:pic>
        <p:nvPicPr>
          <p:cNvPr id="37929" name="Picture 51"/>
          <p:cNvPicPr>
            <a:picLocks noChangeAspect="1" noChangeArrowheads="1"/>
          </p:cNvPicPr>
          <p:nvPr/>
        </p:nvPicPr>
        <p:blipFill>
          <a:blip r:embed="rId21" cstate="print"/>
          <a:srcRect/>
          <a:stretch>
            <a:fillRect/>
          </a:stretch>
        </p:blipFill>
        <p:spPr bwMode="gray">
          <a:xfrm>
            <a:off x="2265363" y="2722563"/>
            <a:ext cx="1389062" cy="985837"/>
          </a:xfrm>
          <a:prstGeom prst="rect">
            <a:avLst/>
          </a:prstGeom>
          <a:noFill/>
          <a:ln w="2540">
            <a:solidFill>
              <a:srgbClr val="EBEBEB"/>
            </a:solidFill>
            <a:miter lim="800000"/>
            <a:headEnd/>
            <a:tailEnd/>
          </a:ln>
        </p:spPr>
      </p:pic>
      <p:pic>
        <p:nvPicPr>
          <p:cNvPr id="37930" name="Picture 42" descr="_DSC0143"/>
          <p:cNvPicPr>
            <a:picLocks noChangeAspect="1" noChangeArrowheads="1"/>
          </p:cNvPicPr>
          <p:nvPr/>
        </p:nvPicPr>
        <p:blipFill>
          <a:blip r:embed="rId22" cstate="print"/>
          <a:srcRect/>
          <a:stretch>
            <a:fillRect/>
          </a:stretch>
        </p:blipFill>
        <p:spPr bwMode="gray">
          <a:xfrm>
            <a:off x="3332163" y="2036763"/>
            <a:ext cx="1379537" cy="922337"/>
          </a:xfrm>
          <a:prstGeom prst="rect">
            <a:avLst/>
          </a:prstGeom>
          <a:noFill/>
          <a:ln w="9525">
            <a:noFill/>
            <a:miter lim="800000"/>
            <a:headEnd/>
            <a:tailEnd/>
          </a:ln>
        </p:spPr>
      </p:pic>
      <p:pic>
        <p:nvPicPr>
          <p:cNvPr id="37931" name="Picture 88"/>
          <p:cNvPicPr>
            <a:picLocks noChangeAspect="1" noChangeArrowheads="1"/>
          </p:cNvPicPr>
          <p:nvPr/>
        </p:nvPicPr>
        <p:blipFill>
          <a:blip r:embed="rId23" cstate="print"/>
          <a:srcRect/>
          <a:stretch>
            <a:fillRect/>
          </a:stretch>
        </p:blipFill>
        <p:spPr bwMode="gray">
          <a:xfrm>
            <a:off x="4429125" y="1346200"/>
            <a:ext cx="1447800" cy="955675"/>
          </a:xfrm>
          <a:prstGeom prst="rect">
            <a:avLst/>
          </a:prstGeom>
          <a:noFill/>
          <a:ln w="9525">
            <a:noFill/>
            <a:miter lim="800000"/>
            <a:headEnd/>
            <a:tailEnd/>
          </a:ln>
        </p:spPr>
      </p:pic>
      <p:sp>
        <p:nvSpPr>
          <p:cNvPr id="37932" name="Freeform 63"/>
          <p:cNvSpPr>
            <a:spLocks/>
          </p:cNvSpPr>
          <p:nvPr/>
        </p:nvSpPr>
        <p:spPr bwMode="blackGray">
          <a:xfrm rot="5400000" flipV="1">
            <a:off x="3873500" y="3997325"/>
            <a:ext cx="1176338" cy="103188"/>
          </a:xfrm>
          <a:custGeom>
            <a:avLst/>
            <a:gdLst>
              <a:gd name="T0" fmla="*/ 0 w 912"/>
              <a:gd name="T1" fmla="*/ 0 h 144"/>
              <a:gd name="T2" fmla="*/ 0 w 912"/>
              <a:gd name="T3" fmla="*/ 2147483647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0"/>
                </a:moveTo>
                <a:lnTo>
                  <a:pt x="0" y="144"/>
                </a:lnTo>
                <a:lnTo>
                  <a:pt x="912" y="144"/>
                </a:lnTo>
              </a:path>
            </a:pathLst>
          </a:custGeom>
          <a:noFill/>
          <a:ln w="9525">
            <a:solidFill>
              <a:srgbClr val="990000"/>
            </a:solidFill>
            <a:round/>
            <a:headEnd/>
            <a:tailEnd/>
          </a:ln>
        </p:spPr>
        <p:txBody>
          <a:bodyPr vert="eaVert" wrap="none" lIns="45720" rIns="45720" anchor="ctr"/>
          <a:lstStyle/>
          <a:p>
            <a:endParaRPr lang="en-US"/>
          </a:p>
        </p:txBody>
      </p:sp>
      <p:sp>
        <p:nvSpPr>
          <p:cNvPr id="37933" name="Freeform 64"/>
          <p:cNvSpPr>
            <a:spLocks/>
          </p:cNvSpPr>
          <p:nvPr/>
        </p:nvSpPr>
        <p:spPr bwMode="blackGray">
          <a:xfrm rot="10800000">
            <a:off x="5011738" y="3013075"/>
            <a:ext cx="465137" cy="762000"/>
          </a:xfrm>
          <a:custGeom>
            <a:avLst/>
            <a:gdLst>
              <a:gd name="T0" fmla="*/ 0 w 912"/>
              <a:gd name="T1" fmla="*/ 0 h 144"/>
              <a:gd name="T2" fmla="*/ 0 w 912"/>
              <a:gd name="T3" fmla="*/ 2147483647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0"/>
                </a:moveTo>
                <a:lnTo>
                  <a:pt x="0" y="144"/>
                </a:lnTo>
                <a:lnTo>
                  <a:pt x="912" y="144"/>
                </a:lnTo>
              </a:path>
            </a:pathLst>
          </a:custGeom>
          <a:noFill/>
          <a:ln w="9525">
            <a:solidFill>
              <a:srgbClr val="990000"/>
            </a:solidFill>
            <a:round/>
            <a:headEnd/>
            <a:tailEnd/>
          </a:ln>
        </p:spPr>
        <p:txBody>
          <a:bodyPr rot="10800000" wrap="none" lIns="45720" rIns="45720" anchor="ctr"/>
          <a:lstStyle/>
          <a:p>
            <a:endParaRPr lang="en-US"/>
          </a:p>
        </p:txBody>
      </p:sp>
      <p:sp>
        <p:nvSpPr>
          <p:cNvPr id="37934" name="Freeform 65"/>
          <p:cNvSpPr>
            <a:spLocks/>
          </p:cNvSpPr>
          <p:nvPr/>
        </p:nvSpPr>
        <p:spPr bwMode="blackGray">
          <a:xfrm rot="10800000">
            <a:off x="6256338" y="2203450"/>
            <a:ext cx="339725" cy="862013"/>
          </a:xfrm>
          <a:custGeom>
            <a:avLst/>
            <a:gdLst>
              <a:gd name="T0" fmla="*/ 0 w 912"/>
              <a:gd name="T1" fmla="*/ 0 h 144"/>
              <a:gd name="T2" fmla="*/ 0 w 912"/>
              <a:gd name="T3" fmla="*/ 2147483647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0"/>
                </a:moveTo>
                <a:lnTo>
                  <a:pt x="0" y="144"/>
                </a:lnTo>
                <a:lnTo>
                  <a:pt x="912" y="144"/>
                </a:lnTo>
              </a:path>
            </a:pathLst>
          </a:custGeom>
          <a:noFill/>
          <a:ln w="9525">
            <a:solidFill>
              <a:srgbClr val="990000"/>
            </a:solidFill>
            <a:round/>
            <a:headEnd/>
            <a:tailEnd/>
          </a:ln>
        </p:spPr>
        <p:txBody>
          <a:bodyPr rot="10800000" wrap="none" lIns="45720" rIns="45720" anchor="ctr"/>
          <a:lstStyle/>
          <a:p>
            <a:endParaRPr lang="en-US"/>
          </a:p>
        </p:txBody>
      </p:sp>
      <p:sp>
        <p:nvSpPr>
          <p:cNvPr id="37935" name="Text Box 66"/>
          <p:cNvSpPr txBox="1">
            <a:spLocks noChangeArrowheads="1"/>
          </p:cNvSpPr>
          <p:nvPr>
            <p:custDataLst>
              <p:tags r:id="rId11"/>
            </p:custDataLst>
          </p:nvPr>
        </p:nvSpPr>
        <p:spPr bwMode="blackGray">
          <a:xfrm>
            <a:off x="4281488" y="4703763"/>
            <a:ext cx="1714500" cy="609600"/>
          </a:xfrm>
          <a:prstGeom prst="rect">
            <a:avLst/>
          </a:prstGeom>
          <a:noFill/>
          <a:ln w="9525">
            <a:noFill/>
            <a:miter lim="800000"/>
            <a:headEnd/>
            <a:tailEnd/>
          </a:ln>
        </p:spPr>
        <p:txBody>
          <a:bodyPr lIns="45720" rIns="45720"/>
          <a:lstStyle/>
          <a:p>
            <a:pPr>
              <a:lnSpc>
                <a:spcPct val="110000"/>
              </a:lnSpc>
              <a:spcBef>
                <a:spcPct val="10000"/>
              </a:spcBef>
            </a:pPr>
            <a:r>
              <a:rPr lang="en-US" altLang="zh-TW" sz="1200" b="1">
                <a:ea typeface="LF_Kai"/>
                <a:cs typeface="LF_Kai"/>
              </a:rPr>
              <a:t>2006</a:t>
            </a:r>
          </a:p>
          <a:p>
            <a:pPr marL="147638" lvl="1" indent="-146050">
              <a:lnSpc>
                <a:spcPct val="110000"/>
              </a:lnSpc>
              <a:spcBef>
                <a:spcPct val="10000"/>
              </a:spcBef>
              <a:buClr>
                <a:srgbClr val="1366CB"/>
              </a:buClr>
              <a:buSzPct val="92000"/>
              <a:buFont typeface="Wingdings" pitchFamily="2" charset="2"/>
              <a:buChar char="Ø"/>
            </a:pPr>
            <a:r>
              <a:rPr lang="en-US" altLang="zh-CN" sz="1200">
                <a:ea typeface="LF_Kai"/>
                <a:cs typeface="LF_Kai"/>
              </a:rPr>
              <a:t>Chengdu ChemPartner</a:t>
            </a:r>
          </a:p>
          <a:p>
            <a:pPr marL="147638" lvl="1" indent="-146050">
              <a:lnSpc>
                <a:spcPct val="110000"/>
              </a:lnSpc>
              <a:spcBef>
                <a:spcPct val="10000"/>
              </a:spcBef>
              <a:buClr>
                <a:srgbClr val="1366CB"/>
              </a:buClr>
              <a:buSzPct val="92000"/>
              <a:buFont typeface="Wingdings" pitchFamily="2" charset="2"/>
              <a:buChar char="Ø"/>
            </a:pPr>
            <a:r>
              <a:rPr lang="en-US" altLang="zh-CN" sz="1200">
                <a:ea typeface="LF_Kai"/>
                <a:cs typeface="LF_Kai"/>
              </a:rPr>
              <a:t>~570 Scientists</a:t>
            </a:r>
          </a:p>
        </p:txBody>
      </p:sp>
      <p:sp>
        <p:nvSpPr>
          <p:cNvPr id="37936" name="Text Box 67"/>
          <p:cNvSpPr txBox="1">
            <a:spLocks noChangeArrowheads="1"/>
          </p:cNvSpPr>
          <p:nvPr>
            <p:custDataLst>
              <p:tags r:id="rId12"/>
            </p:custDataLst>
          </p:nvPr>
        </p:nvSpPr>
        <p:spPr bwMode="blackGray">
          <a:xfrm>
            <a:off x="5291138" y="3836988"/>
            <a:ext cx="2090737" cy="638175"/>
          </a:xfrm>
          <a:prstGeom prst="rect">
            <a:avLst/>
          </a:prstGeom>
          <a:noFill/>
          <a:ln w="9525">
            <a:noFill/>
            <a:miter lim="800000"/>
            <a:headEnd/>
            <a:tailEnd/>
          </a:ln>
        </p:spPr>
        <p:txBody>
          <a:bodyPr lIns="45720" rIns="45720"/>
          <a:lstStyle/>
          <a:p>
            <a:pPr>
              <a:lnSpc>
                <a:spcPct val="110000"/>
              </a:lnSpc>
              <a:spcBef>
                <a:spcPct val="10000"/>
              </a:spcBef>
            </a:pPr>
            <a:r>
              <a:rPr lang="en-US" altLang="zh-TW" sz="1200" b="1">
                <a:ea typeface="LF_Kai"/>
                <a:cs typeface="LF_Kai"/>
              </a:rPr>
              <a:t>2007</a:t>
            </a:r>
          </a:p>
          <a:p>
            <a:pPr marL="147638" lvl="1" indent="-146050">
              <a:lnSpc>
                <a:spcPct val="110000"/>
              </a:lnSpc>
              <a:spcBef>
                <a:spcPct val="10000"/>
              </a:spcBef>
              <a:buClr>
                <a:srgbClr val="1366CB"/>
              </a:buClr>
              <a:buSzPct val="92000"/>
              <a:buFont typeface="Wingdings" pitchFamily="2" charset="2"/>
              <a:buChar char="Ø"/>
            </a:pPr>
            <a:r>
              <a:rPr lang="en-US" altLang="zh-CN" sz="1200">
                <a:ea typeface="LF_Kai"/>
                <a:cs typeface="LF_Kai"/>
              </a:rPr>
              <a:t>Biology &amp; DMPK built up</a:t>
            </a:r>
          </a:p>
          <a:p>
            <a:pPr marL="147638" lvl="1" indent="-146050">
              <a:lnSpc>
                <a:spcPct val="110000"/>
              </a:lnSpc>
              <a:spcBef>
                <a:spcPct val="10000"/>
              </a:spcBef>
              <a:buClr>
                <a:srgbClr val="1366CB"/>
              </a:buClr>
              <a:buSzPct val="92000"/>
              <a:buFont typeface="Wingdings" pitchFamily="2" charset="2"/>
              <a:buChar char="Ø"/>
            </a:pPr>
            <a:r>
              <a:rPr lang="en-US" altLang="zh-CN" sz="1200">
                <a:ea typeface="LF_Kai"/>
                <a:cs typeface="LF_Kai"/>
              </a:rPr>
              <a:t>US$30mm TPG investment </a:t>
            </a:r>
          </a:p>
          <a:p>
            <a:pPr marL="147638" lvl="1" indent="-146050">
              <a:lnSpc>
                <a:spcPct val="110000"/>
              </a:lnSpc>
              <a:spcBef>
                <a:spcPct val="10000"/>
              </a:spcBef>
              <a:buClr>
                <a:srgbClr val="1366CB"/>
              </a:buClr>
              <a:buSzPct val="92000"/>
              <a:buFont typeface="Wingdings" pitchFamily="2" charset="2"/>
              <a:buChar char="Ø"/>
            </a:pPr>
            <a:r>
              <a:rPr lang="en-US" altLang="zh-CN" sz="1200">
                <a:ea typeface="LF_Kai"/>
                <a:cs typeface="LF_Kai"/>
              </a:rPr>
              <a:t>~980 Scientists</a:t>
            </a:r>
          </a:p>
          <a:p>
            <a:pPr marL="147638" lvl="1" indent="-146050">
              <a:lnSpc>
                <a:spcPct val="110000"/>
              </a:lnSpc>
              <a:spcBef>
                <a:spcPct val="10000"/>
              </a:spcBef>
              <a:buClr>
                <a:srgbClr val="1366CB"/>
              </a:buClr>
              <a:buSzPct val="92000"/>
              <a:buFont typeface="Wingdings" pitchFamily="2" charset="2"/>
              <a:buChar char="Ø"/>
            </a:pPr>
            <a:endParaRPr lang="zh-CN" altLang="en-US" sz="1200" b="1">
              <a:ea typeface="LF_Kai"/>
              <a:cs typeface="LF_Kai"/>
            </a:endParaRPr>
          </a:p>
        </p:txBody>
      </p:sp>
      <p:sp>
        <p:nvSpPr>
          <p:cNvPr id="37937" name="Text Box 68"/>
          <p:cNvSpPr txBox="1">
            <a:spLocks noChangeArrowheads="1"/>
          </p:cNvSpPr>
          <p:nvPr>
            <p:custDataLst>
              <p:tags r:id="rId13"/>
            </p:custDataLst>
          </p:nvPr>
        </p:nvSpPr>
        <p:spPr bwMode="blackGray">
          <a:xfrm>
            <a:off x="6323013" y="3109913"/>
            <a:ext cx="2106612" cy="609600"/>
          </a:xfrm>
          <a:prstGeom prst="rect">
            <a:avLst/>
          </a:prstGeom>
          <a:noFill/>
          <a:ln w="9525">
            <a:noFill/>
            <a:miter lim="800000"/>
            <a:headEnd/>
            <a:tailEnd/>
          </a:ln>
        </p:spPr>
        <p:txBody>
          <a:bodyPr lIns="45720" rIns="45720"/>
          <a:lstStyle/>
          <a:p>
            <a:pPr>
              <a:lnSpc>
                <a:spcPct val="110000"/>
              </a:lnSpc>
              <a:spcBef>
                <a:spcPct val="10000"/>
              </a:spcBef>
            </a:pPr>
            <a:r>
              <a:rPr lang="en-US" altLang="zh-TW" sz="1200" b="1">
                <a:ea typeface="LF_Kai"/>
                <a:cs typeface="LF_Kai"/>
              </a:rPr>
              <a:t>2009</a:t>
            </a:r>
          </a:p>
          <a:p>
            <a:pPr marL="147638" lvl="1" indent="-146050">
              <a:lnSpc>
                <a:spcPct val="110000"/>
              </a:lnSpc>
              <a:spcBef>
                <a:spcPct val="10000"/>
              </a:spcBef>
              <a:buClr>
                <a:srgbClr val="1366CB"/>
              </a:buClr>
              <a:buSzPct val="92000"/>
              <a:buFont typeface="Wingdings" pitchFamily="2" charset="2"/>
              <a:buChar char="Ø"/>
            </a:pPr>
            <a:r>
              <a:rPr lang="en-US" altLang="zh-CN" sz="1200">
                <a:ea typeface="LF_Kai"/>
                <a:cs typeface="LF_Kai"/>
              </a:rPr>
              <a:t>Gateway Pharmaceuticals</a:t>
            </a:r>
          </a:p>
          <a:p>
            <a:pPr marL="147638" lvl="1" indent="-146050">
              <a:lnSpc>
                <a:spcPct val="110000"/>
              </a:lnSpc>
              <a:spcBef>
                <a:spcPct val="10000"/>
              </a:spcBef>
              <a:buClr>
                <a:srgbClr val="1366CB"/>
              </a:buClr>
              <a:buSzPct val="92000"/>
              <a:buFont typeface="Wingdings" pitchFamily="2" charset="2"/>
              <a:buChar char="Ø"/>
            </a:pPr>
            <a:r>
              <a:rPr lang="en-US" altLang="zh-CN" sz="1200">
                <a:ea typeface="LF_Kai"/>
                <a:cs typeface="LF_Kai"/>
              </a:rPr>
              <a:t>~1,500 Scientists</a:t>
            </a:r>
          </a:p>
        </p:txBody>
      </p:sp>
      <p:sp>
        <p:nvSpPr>
          <p:cNvPr id="37938" name="Text Box 69"/>
          <p:cNvSpPr txBox="1">
            <a:spLocks noChangeArrowheads="1"/>
          </p:cNvSpPr>
          <p:nvPr>
            <p:custDataLst>
              <p:tags r:id="rId14"/>
            </p:custDataLst>
          </p:nvPr>
        </p:nvSpPr>
        <p:spPr bwMode="blackGray">
          <a:xfrm>
            <a:off x="6878638" y="2341563"/>
            <a:ext cx="1530350" cy="909637"/>
          </a:xfrm>
          <a:prstGeom prst="rect">
            <a:avLst/>
          </a:prstGeom>
          <a:noFill/>
          <a:ln w="9525">
            <a:noFill/>
            <a:miter lim="800000"/>
            <a:headEnd/>
            <a:tailEnd/>
          </a:ln>
        </p:spPr>
        <p:txBody>
          <a:bodyPr lIns="45720" rIns="45720"/>
          <a:lstStyle/>
          <a:p>
            <a:pPr>
              <a:lnSpc>
                <a:spcPct val="110000"/>
              </a:lnSpc>
              <a:spcBef>
                <a:spcPct val="10000"/>
              </a:spcBef>
            </a:pPr>
            <a:r>
              <a:rPr lang="en-US" altLang="zh-TW" sz="1200" b="1">
                <a:ea typeface="LF_Kai"/>
                <a:cs typeface="LF_Kai"/>
              </a:rPr>
              <a:t>2010</a:t>
            </a:r>
          </a:p>
          <a:p>
            <a:pPr marL="147638" lvl="1" indent="-146050">
              <a:lnSpc>
                <a:spcPct val="110000"/>
              </a:lnSpc>
              <a:spcBef>
                <a:spcPct val="10000"/>
              </a:spcBef>
              <a:buClr>
                <a:srgbClr val="1366CB"/>
              </a:buClr>
              <a:buSzPct val="92000"/>
              <a:buFont typeface="Wingdings" pitchFamily="2" charset="2"/>
              <a:buChar char="Ø"/>
            </a:pPr>
            <a:r>
              <a:rPr lang="en-US" altLang="zh-CN" sz="1200" b="1">
                <a:solidFill>
                  <a:srgbClr val="C00000"/>
                </a:solidFill>
                <a:ea typeface="LF_Kai"/>
                <a:cs typeface="LF_Kai"/>
              </a:rPr>
              <a:t>Biologics discovery </a:t>
            </a:r>
            <a:r>
              <a:rPr lang="en-US" altLang="zh-CN" sz="1200">
                <a:ea typeface="LF_Kai"/>
                <a:cs typeface="LF_Kai"/>
              </a:rPr>
              <a:t>built up</a:t>
            </a:r>
          </a:p>
          <a:p>
            <a:pPr marL="147638" lvl="1" indent="-146050">
              <a:lnSpc>
                <a:spcPct val="110000"/>
              </a:lnSpc>
              <a:spcBef>
                <a:spcPct val="10000"/>
              </a:spcBef>
              <a:buClr>
                <a:srgbClr val="1366CB"/>
              </a:buClr>
              <a:buSzPct val="92000"/>
              <a:buFont typeface="Wingdings" pitchFamily="2" charset="2"/>
              <a:buChar char="Ø"/>
            </a:pPr>
            <a:r>
              <a:rPr lang="en-US" altLang="zh-CN" sz="1200"/>
              <a:t>~1,655 Scientists </a:t>
            </a:r>
          </a:p>
        </p:txBody>
      </p:sp>
      <p:sp>
        <p:nvSpPr>
          <p:cNvPr id="37939" name="Freeform 70"/>
          <p:cNvSpPr>
            <a:spLocks/>
          </p:cNvSpPr>
          <p:nvPr/>
        </p:nvSpPr>
        <p:spPr bwMode="blackGray">
          <a:xfrm rot="10800000">
            <a:off x="6669088" y="1865313"/>
            <a:ext cx="547687" cy="481012"/>
          </a:xfrm>
          <a:custGeom>
            <a:avLst/>
            <a:gdLst>
              <a:gd name="T0" fmla="*/ 0 w 912"/>
              <a:gd name="T1" fmla="*/ 0 h 144"/>
              <a:gd name="T2" fmla="*/ 0 w 912"/>
              <a:gd name="T3" fmla="*/ 2147483647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0"/>
                </a:moveTo>
                <a:lnTo>
                  <a:pt x="0" y="144"/>
                </a:lnTo>
                <a:lnTo>
                  <a:pt x="912" y="144"/>
                </a:lnTo>
              </a:path>
            </a:pathLst>
          </a:custGeom>
          <a:noFill/>
          <a:ln w="9525">
            <a:solidFill>
              <a:srgbClr val="990000"/>
            </a:solidFill>
            <a:round/>
            <a:headEnd/>
            <a:tailEnd/>
          </a:ln>
        </p:spPr>
        <p:txBody>
          <a:bodyPr rot="10800000" wrap="none" lIns="45720" rIns="45720" anchor="ctr"/>
          <a:lstStyle/>
          <a:p>
            <a:endParaRPr lang="en-US"/>
          </a:p>
        </p:txBody>
      </p:sp>
      <p:sp>
        <p:nvSpPr>
          <p:cNvPr id="37940" name="Freeform 70"/>
          <p:cNvSpPr>
            <a:spLocks/>
          </p:cNvSpPr>
          <p:nvPr/>
        </p:nvSpPr>
        <p:spPr bwMode="blackGray">
          <a:xfrm rot="10800000">
            <a:off x="7519988" y="1408113"/>
            <a:ext cx="481012" cy="268287"/>
          </a:xfrm>
          <a:custGeom>
            <a:avLst/>
            <a:gdLst>
              <a:gd name="T0" fmla="*/ 0 w 912"/>
              <a:gd name="T1" fmla="*/ 0 h 144"/>
              <a:gd name="T2" fmla="*/ 0 w 912"/>
              <a:gd name="T3" fmla="*/ 2147483647 h 144"/>
              <a:gd name="T4" fmla="*/ 2147483647 w 912"/>
              <a:gd name="T5" fmla="*/ 2147483647 h 144"/>
              <a:gd name="T6" fmla="*/ 0 60000 65536"/>
              <a:gd name="T7" fmla="*/ 0 60000 65536"/>
              <a:gd name="T8" fmla="*/ 0 60000 65536"/>
              <a:gd name="T9" fmla="*/ 0 w 912"/>
              <a:gd name="T10" fmla="*/ 0 h 144"/>
              <a:gd name="T11" fmla="*/ 912 w 912"/>
              <a:gd name="T12" fmla="*/ 144 h 144"/>
            </a:gdLst>
            <a:ahLst/>
            <a:cxnLst>
              <a:cxn ang="T6">
                <a:pos x="T0" y="T1"/>
              </a:cxn>
              <a:cxn ang="T7">
                <a:pos x="T2" y="T3"/>
              </a:cxn>
              <a:cxn ang="T8">
                <a:pos x="T4" y="T5"/>
              </a:cxn>
            </a:cxnLst>
            <a:rect l="T9" t="T10" r="T11" b="T12"/>
            <a:pathLst>
              <a:path w="912" h="144">
                <a:moveTo>
                  <a:pt x="0" y="0"/>
                </a:moveTo>
                <a:lnTo>
                  <a:pt x="0" y="144"/>
                </a:lnTo>
                <a:lnTo>
                  <a:pt x="912" y="144"/>
                </a:lnTo>
              </a:path>
            </a:pathLst>
          </a:custGeom>
          <a:noFill/>
          <a:ln w="9525">
            <a:solidFill>
              <a:srgbClr val="990000"/>
            </a:solidFill>
            <a:round/>
            <a:headEnd/>
            <a:tailEnd/>
          </a:ln>
        </p:spPr>
        <p:txBody>
          <a:bodyPr rot="10800000" wrap="none" lIns="45720" rIns="45720" anchor="ctr"/>
          <a:lstStyle/>
          <a:p>
            <a:endParaRPr lang="en-US"/>
          </a:p>
        </p:txBody>
      </p:sp>
      <p:sp>
        <p:nvSpPr>
          <p:cNvPr id="37941" name="Text Box 53"/>
          <p:cNvSpPr txBox="1">
            <a:spLocks noChangeArrowheads="1"/>
          </p:cNvSpPr>
          <p:nvPr>
            <p:custDataLst>
              <p:tags r:id="rId15"/>
            </p:custDataLst>
          </p:nvPr>
        </p:nvSpPr>
        <p:spPr bwMode="blackGray">
          <a:xfrm rot="1197437">
            <a:off x="7472363" y="1385888"/>
            <a:ext cx="354012" cy="247650"/>
          </a:xfrm>
          <a:prstGeom prst="rect">
            <a:avLst/>
          </a:prstGeom>
          <a:noFill/>
          <a:ln w="9525" algn="ctr">
            <a:noFill/>
            <a:miter lim="800000"/>
            <a:headEnd/>
            <a:tailEnd/>
          </a:ln>
        </p:spPr>
        <p:txBody>
          <a:bodyPr wrap="none" lIns="45720" rIns="45720">
            <a:spAutoFit/>
          </a:bodyPr>
          <a:lstStyle/>
          <a:p>
            <a:pPr algn="ctr"/>
            <a:r>
              <a:rPr lang="en-US" altLang="zh-CN" sz="1000" b="1">
                <a:solidFill>
                  <a:schemeClr val="bg1"/>
                </a:solidFill>
              </a:rPr>
              <a:t>2013</a:t>
            </a:r>
          </a:p>
        </p:txBody>
      </p:sp>
      <p:grpSp>
        <p:nvGrpSpPr>
          <p:cNvPr id="11" name="Group 31"/>
          <p:cNvGrpSpPr>
            <a:grpSpLocks/>
          </p:cNvGrpSpPr>
          <p:nvPr/>
        </p:nvGrpSpPr>
        <p:grpSpPr bwMode="auto">
          <a:xfrm>
            <a:off x="7391400" y="1349375"/>
            <a:ext cx="180975" cy="155575"/>
            <a:chOff x="5174" y="1576"/>
            <a:chExt cx="144" cy="125"/>
          </a:xfrm>
        </p:grpSpPr>
        <p:sp>
          <p:nvSpPr>
            <p:cNvPr id="37947" name="Oval 32"/>
            <p:cNvSpPr>
              <a:spLocks noChangeArrowheads="1"/>
            </p:cNvSpPr>
            <p:nvPr/>
          </p:nvSpPr>
          <p:spPr bwMode="blackGray">
            <a:xfrm>
              <a:off x="5174" y="1639"/>
              <a:ext cx="144" cy="62"/>
            </a:xfrm>
            <a:prstGeom prst="ellipse">
              <a:avLst/>
            </a:prstGeom>
            <a:solidFill>
              <a:srgbClr val="969696">
                <a:alpha val="50195"/>
              </a:srgbClr>
            </a:solidFill>
            <a:ln w="6350">
              <a:noFill/>
              <a:round/>
              <a:headEnd/>
              <a:tailEnd/>
            </a:ln>
          </p:spPr>
          <p:txBody>
            <a:bodyPr lIns="45720" rIns="45720" anchor="ctr"/>
            <a:lstStyle/>
            <a:p>
              <a:pPr algn="ctr">
                <a:buClr>
                  <a:schemeClr val="tx1"/>
                </a:buClr>
                <a:buFont typeface="Arial" pitchFamily="34" charset="0"/>
                <a:buChar char="•"/>
              </a:pPr>
              <a:endParaRPr lang="zh-CN" altLang="zh-CN" sz="1600" b="1"/>
            </a:p>
          </p:txBody>
        </p:sp>
        <p:pic>
          <p:nvPicPr>
            <p:cNvPr id="37948" name="Picture 33" descr="1"/>
            <p:cNvPicPr>
              <a:picLocks noChangeAspect="1" noChangeArrowheads="1"/>
            </p:cNvPicPr>
            <p:nvPr/>
          </p:nvPicPr>
          <p:blipFill>
            <a:blip r:embed="rId18" cstate="print"/>
            <a:srcRect/>
            <a:stretch>
              <a:fillRect/>
            </a:stretch>
          </p:blipFill>
          <p:spPr bwMode="auto">
            <a:xfrm>
              <a:off x="5196" y="1576"/>
              <a:ext cx="107" cy="111"/>
            </a:xfrm>
            <a:prstGeom prst="rect">
              <a:avLst/>
            </a:prstGeom>
            <a:noFill/>
            <a:ln w="9525">
              <a:noFill/>
              <a:miter lim="800000"/>
              <a:headEnd/>
              <a:tailEnd/>
            </a:ln>
          </p:spPr>
        </p:pic>
      </p:grpSp>
      <p:sp>
        <p:nvSpPr>
          <p:cNvPr id="37943" name="Rectangle 78"/>
          <p:cNvSpPr>
            <a:spLocks noChangeArrowheads="1"/>
          </p:cNvSpPr>
          <p:nvPr/>
        </p:nvSpPr>
        <p:spPr bwMode="auto">
          <a:xfrm>
            <a:off x="7467600" y="1676400"/>
            <a:ext cx="1481138" cy="960438"/>
          </a:xfrm>
          <a:prstGeom prst="rect">
            <a:avLst/>
          </a:prstGeom>
          <a:noFill/>
          <a:ln w="9525">
            <a:noFill/>
            <a:miter lim="800000"/>
            <a:headEnd/>
            <a:tailEnd/>
          </a:ln>
        </p:spPr>
        <p:txBody>
          <a:bodyPr>
            <a:spAutoFit/>
          </a:bodyPr>
          <a:lstStyle/>
          <a:p>
            <a:pPr algn="ctr">
              <a:lnSpc>
                <a:spcPct val="110000"/>
              </a:lnSpc>
              <a:spcBef>
                <a:spcPct val="10000"/>
              </a:spcBef>
            </a:pPr>
            <a:r>
              <a:rPr lang="en-US" altLang="zh-TW" sz="1200" b="1">
                <a:ea typeface="LF_Kai"/>
                <a:cs typeface="LF_Kai"/>
              </a:rPr>
              <a:t>2013</a:t>
            </a:r>
          </a:p>
          <a:p>
            <a:pPr>
              <a:lnSpc>
                <a:spcPct val="110000"/>
              </a:lnSpc>
              <a:spcBef>
                <a:spcPct val="10000"/>
              </a:spcBef>
              <a:buFont typeface="Wingdings" pitchFamily="2" charset="2"/>
              <a:buChar char="Ø"/>
            </a:pPr>
            <a:r>
              <a:rPr lang="en-US" altLang="zh-TW" sz="1200">
                <a:ea typeface="LF_Kai"/>
                <a:cs typeface="LF_Kai"/>
              </a:rPr>
              <a:t> </a:t>
            </a:r>
            <a:r>
              <a:rPr lang="en-US" altLang="zh-TW" sz="1200" b="1">
                <a:solidFill>
                  <a:srgbClr val="C00000"/>
                </a:solidFill>
                <a:ea typeface="LF_Kai"/>
                <a:cs typeface="LF_Kai"/>
              </a:rPr>
              <a:t>Biologics CMC</a:t>
            </a:r>
          </a:p>
          <a:p>
            <a:pPr>
              <a:lnSpc>
                <a:spcPct val="110000"/>
              </a:lnSpc>
              <a:spcBef>
                <a:spcPct val="10000"/>
              </a:spcBef>
              <a:buFont typeface="Wingdings" pitchFamily="2" charset="2"/>
              <a:buChar char="Ø"/>
            </a:pPr>
            <a:r>
              <a:rPr lang="en-US" altLang="zh-TW" sz="1200" b="1">
                <a:solidFill>
                  <a:srgbClr val="C00000"/>
                </a:solidFill>
                <a:ea typeface="LF_Kai"/>
                <a:cs typeface="LF_Kai"/>
              </a:rPr>
              <a:t>LM DMPK </a:t>
            </a:r>
          </a:p>
          <a:p>
            <a:pPr>
              <a:lnSpc>
                <a:spcPct val="110000"/>
              </a:lnSpc>
              <a:spcBef>
                <a:spcPct val="10000"/>
              </a:spcBef>
              <a:buFont typeface="Wingdings" pitchFamily="2" charset="2"/>
              <a:buChar char="Ø"/>
            </a:pPr>
            <a:r>
              <a:rPr lang="en-US" altLang="zh-TW" sz="1200">
                <a:ea typeface="LF_Kai"/>
                <a:cs typeface="LF_Kai"/>
              </a:rPr>
              <a:t>1,800 scientists</a:t>
            </a:r>
          </a:p>
        </p:txBody>
      </p:sp>
      <p:pic>
        <p:nvPicPr>
          <p:cNvPr id="37944" name="Picture 8" descr="DSC03807b"/>
          <p:cNvPicPr>
            <a:picLocks noChangeAspect="1" noChangeArrowheads="1"/>
          </p:cNvPicPr>
          <p:nvPr/>
        </p:nvPicPr>
        <p:blipFill>
          <a:blip r:embed="rId24" cstate="print"/>
          <a:srcRect/>
          <a:stretch>
            <a:fillRect/>
          </a:stretch>
        </p:blipFill>
        <p:spPr bwMode="auto">
          <a:xfrm>
            <a:off x="5751513" y="884238"/>
            <a:ext cx="1331912" cy="957262"/>
          </a:xfrm>
          <a:prstGeom prst="rect">
            <a:avLst/>
          </a:prstGeom>
          <a:noFill/>
          <a:ln w="9525">
            <a:noFill/>
            <a:miter lim="800000"/>
            <a:headEnd/>
            <a:tailEnd/>
          </a:ln>
        </p:spPr>
      </p:pic>
      <p:pic>
        <p:nvPicPr>
          <p:cNvPr id="37945" name="Picture 7" descr="IMG_1401"/>
          <p:cNvPicPr>
            <a:picLocks noChangeAspect="1" noChangeArrowheads="1"/>
          </p:cNvPicPr>
          <p:nvPr/>
        </p:nvPicPr>
        <p:blipFill>
          <a:blip r:embed="rId25" cstate="print"/>
          <a:srcRect/>
          <a:stretch>
            <a:fillRect/>
          </a:stretch>
        </p:blipFill>
        <p:spPr bwMode="auto">
          <a:xfrm>
            <a:off x="7308850" y="296863"/>
            <a:ext cx="1300163" cy="971550"/>
          </a:xfrm>
          <a:prstGeom prst="rect">
            <a:avLst/>
          </a:prstGeom>
          <a:noFill/>
          <a:ln w="9525">
            <a:noFill/>
            <a:miter lim="800000"/>
            <a:headEnd/>
            <a:tailEnd/>
          </a:ln>
        </p:spPr>
      </p:pic>
      <p:sp>
        <p:nvSpPr>
          <p:cNvPr id="37946" name="Title 1"/>
          <p:cNvSpPr txBox="1">
            <a:spLocks/>
          </p:cNvSpPr>
          <p:nvPr/>
        </p:nvSpPr>
        <p:spPr bwMode="auto">
          <a:xfrm>
            <a:off x="228600" y="0"/>
            <a:ext cx="8610600" cy="914400"/>
          </a:xfrm>
          <a:prstGeom prst="rect">
            <a:avLst/>
          </a:prstGeom>
          <a:noFill/>
          <a:ln w="9525">
            <a:noFill/>
            <a:miter lim="800000"/>
            <a:headEnd/>
            <a:tailEnd/>
          </a:ln>
        </p:spPr>
        <p:txBody>
          <a:bodyPr/>
          <a:lstStyle/>
          <a:p>
            <a:r>
              <a:rPr lang="en-US" altLang="zh-CN" sz="2100" b="1">
                <a:latin typeface="Verdana" pitchFamily="34" charset="0"/>
              </a:rPr>
              <a:t>ChemPartner and Biologics History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defRPr/>
            </a:pPr>
            <a:r>
              <a:rPr lang="en-US" altLang="zh-CN" sz="2800" dirty="0" smtClean="0">
                <a:solidFill>
                  <a:schemeClr val="bg1"/>
                </a:solidFill>
              </a:rPr>
              <a:t>Case Study _ </a:t>
            </a:r>
            <a:r>
              <a:rPr lang="en-US" altLang="zh-CN" sz="2800" i="1" kern="1200" dirty="0" smtClean="0">
                <a:solidFill>
                  <a:schemeClr val="bg1"/>
                </a:solidFill>
                <a:latin typeface="+mj-lt"/>
                <a:ea typeface="+mj-ea"/>
                <a:cs typeface="+mj-cs"/>
              </a:rPr>
              <a:t>Manufacturability data for humanized </a:t>
            </a:r>
            <a:r>
              <a:rPr lang="en-US" altLang="zh-CN" sz="2800" i="1" kern="1200" dirty="0" err="1" smtClean="0">
                <a:solidFill>
                  <a:schemeClr val="bg1"/>
                </a:solidFill>
                <a:latin typeface="+mj-lt"/>
                <a:ea typeface="+mj-ea"/>
                <a:cs typeface="+mj-cs"/>
              </a:rPr>
              <a:t>mAbs</a:t>
            </a:r>
            <a:endParaRPr lang="en-US" altLang="zh-CN" sz="2800" i="1" kern="1200" dirty="0" smtClean="0">
              <a:solidFill>
                <a:schemeClr val="bg1"/>
              </a:solidFill>
              <a:latin typeface="+mj-lt"/>
              <a:ea typeface="+mj-ea"/>
              <a:cs typeface="+mj-cs"/>
            </a:endParaRPr>
          </a:p>
        </p:txBody>
      </p:sp>
      <p:sp>
        <p:nvSpPr>
          <p:cNvPr id="13316" name="TextBox 6"/>
          <p:cNvSpPr txBox="1">
            <a:spLocks noChangeArrowheads="1"/>
          </p:cNvSpPr>
          <p:nvPr/>
        </p:nvSpPr>
        <p:spPr bwMode="auto">
          <a:xfrm>
            <a:off x="290513" y="1335088"/>
            <a:ext cx="1006475" cy="274637"/>
          </a:xfrm>
          <a:prstGeom prst="rect">
            <a:avLst/>
          </a:prstGeom>
          <a:solidFill>
            <a:srgbClr val="00B0F0"/>
          </a:solidFill>
          <a:ln w="9525">
            <a:noFill/>
            <a:miter lim="800000"/>
            <a:headEnd/>
            <a:tailEnd/>
          </a:ln>
        </p:spPr>
        <p:txBody>
          <a:bodyPr anchor="ctr">
            <a:spAutoFit/>
          </a:bodyPr>
          <a:lstStyle/>
          <a:p>
            <a:pPr algn="ctr"/>
            <a:r>
              <a:rPr lang="en-US"/>
              <a:t>DSC</a:t>
            </a:r>
          </a:p>
        </p:txBody>
      </p:sp>
      <p:pic>
        <p:nvPicPr>
          <p:cNvPr id="13317" name="Picture 9" descr="Hu3306-005-12.TIF"/>
          <p:cNvPicPr>
            <a:picLocks noChangeAspect="1"/>
          </p:cNvPicPr>
          <p:nvPr/>
        </p:nvPicPr>
        <p:blipFill>
          <a:blip r:embed="rId3" cstate="print"/>
          <a:srcRect/>
          <a:stretch>
            <a:fillRect/>
          </a:stretch>
        </p:blipFill>
        <p:spPr bwMode="auto">
          <a:xfrm>
            <a:off x="2386013" y="1295400"/>
            <a:ext cx="3209925" cy="1862138"/>
          </a:xfrm>
          <a:prstGeom prst="rect">
            <a:avLst/>
          </a:prstGeom>
          <a:noFill/>
          <a:ln w="9525">
            <a:solidFill>
              <a:schemeClr val="tx1"/>
            </a:solidFill>
            <a:miter lim="800000"/>
            <a:headEnd/>
            <a:tailEnd/>
          </a:ln>
        </p:spPr>
      </p:pic>
      <p:pic>
        <p:nvPicPr>
          <p:cNvPr id="13318" name="Picture 10" descr="Hu3306-028-3.TIF"/>
          <p:cNvPicPr>
            <a:picLocks noChangeAspect="1"/>
          </p:cNvPicPr>
          <p:nvPr/>
        </p:nvPicPr>
        <p:blipFill>
          <a:blip r:embed="rId4" cstate="print"/>
          <a:srcRect/>
          <a:stretch>
            <a:fillRect/>
          </a:stretch>
        </p:blipFill>
        <p:spPr bwMode="auto">
          <a:xfrm>
            <a:off x="5634038" y="1295400"/>
            <a:ext cx="3209925" cy="1862138"/>
          </a:xfrm>
          <a:prstGeom prst="rect">
            <a:avLst/>
          </a:prstGeom>
          <a:noFill/>
          <a:ln w="9525">
            <a:solidFill>
              <a:schemeClr val="tx1"/>
            </a:solidFill>
            <a:miter lim="800000"/>
            <a:headEnd/>
            <a:tailEnd/>
          </a:ln>
        </p:spPr>
      </p:pic>
      <p:graphicFrame>
        <p:nvGraphicFramePr>
          <p:cNvPr id="12" name="Table 11"/>
          <p:cNvGraphicFramePr>
            <a:graphicFrameLocks noGrp="1"/>
          </p:cNvGraphicFramePr>
          <p:nvPr/>
        </p:nvGraphicFramePr>
        <p:xfrm>
          <a:off x="290513" y="1792288"/>
          <a:ext cx="2057400" cy="840105"/>
        </p:xfrm>
        <a:graphic>
          <a:graphicData uri="http://schemas.openxmlformats.org/drawingml/2006/table">
            <a:tbl>
              <a:tblPr/>
              <a:tblGrid>
                <a:gridCol w="1038225"/>
                <a:gridCol w="1019175"/>
              </a:tblGrid>
              <a:tr h="247650">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8" charset="0"/>
                          <a:ea typeface="宋体" pitchFamily="2" charset="-122"/>
                        </a:rPr>
                        <a:t>Antibody Code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8" charset="0"/>
                          <a:ea typeface="宋体" pitchFamily="2" charset="-122"/>
                        </a:rPr>
                        <a:t>T</a:t>
                      </a:r>
                      <a:r>
                        <a:rPr kumimoji="0" lang="en-US" sz="1100" b="1" i="0" u="none" strike="noStrike" cap="none" normalizeH="0" baseline="-25000" smtClean="0">
                          <a:ln>
                            <a:noFill/>
                          </a:ln>
                          <a:solidFill>
                            <a:srgbClr val="000000"/>
                          </a:solidFill>
                          <a:effectLst/>
                          <a:latin typeface="Times New Roman" pitchFamily="18" charset="0"/>
                          <a:ea typeface="宋体" pitchFamily="2" charset="-122"/>
                        </a:rPr>
                        <a:t>M</a:t>
                      </a:r>
                      <a:r>
                        <a:rPr kumimoji="0" lang="en-US" sz="1100" b="1" i="0" u="none" strike="noStrike" cap="none" normalizeH="0" baseline="0" smtClean="0">
                          <a:ln>
                            <a:noFill/>
                          </a:ln>
                          <a:solidFill>
                            <a:srgbClr val="000000"/>
                          </a:solidFill>
                          <a:effectLst/>
                          <a:latin typeface="Times New Roman" pitchFamily="18" charset="0"/>
                          <a:ea typeface="宋体" pitchFamily="2" charset="-122"/>
                        </a:rPr>
                        <a:t> of Fab ( °C)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r>
              <a:tr h="247650">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宋体" pitchFamily="2" charset="-122"/>
                        </a:rPr>
                        <a:t>Hu3306-005-12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684213"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FF"/>
                          </a:solidFill>
                          <a:effectLst/>
                          <a:latin typeface="Times New Roman" pitchFamily="18" charset="0"/>
                          <a:ea typeface="宋体" pitchFamily="2" charset="-122"/>
                        </a:rPr>
                        <a:t>78.94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宋体" pitchFamily="2" charset="-122"/>
                        </a:rPr>
                        <a:t>Hu3306-028-3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684213"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FF"/>
                          </a:solidFill>
                          <a:effectLst/>
                          <a:latin typeface="Times New Roman" pitchFamily="18" charset="0"/>
                          <a:ea typeface="宋体" pitchFamily="2" charset="-122"/>
                        </a:rPr>
                        <a:t>71.17</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44" name="Straight Connector 43"/>
          <p:cNvCxnSpPr/>
          <p:nvPr/>
        </p:nvCxnSpPr>
        <p:spPr>
          <a:xfrm>
            <a:off x="61913" y="126047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1913" y="3240088"/>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335" name="TextBox 6"/>
          <p:cNvSpPr txBox="1">
            <a:spLocks noChangeArrowheads="1"/>
          </p:cNvSpPr>
          <p:nvPr/>
        </p:nvSpPr>
        <p:spPr bwMode="auto">
          <a:xfrm>
            <a:off x="290513" y="3344863"/>
            <a:ext cx="990600" cy="369887"/>
          </a:xfrm>
          <a:prstGeom prst="rect">
            <a:avLst/>
          </a:prstGeom>
          <a:solidFill>
            <a:srgbClr val="00B0F0"/>
          </a:solidFill>
          <a:ln w="9525">
            <a:noFill/>
            <a:miter lim="800000"/>
            <a:headEnd/>
            <a:tailEnd/>
          </a:ln>
        </p:spPr>
        <p:txBody>
          <a:bodyPr anchor="ctr">
            <a:spAutoFit/>
          </a:bodyPr>
          <a:lstStyle/>
          <a:p>
            <a:pPr algn="ctr"/>
            <a:r>
              <a:rPr lang="en-US"/>
              <a:t>DLS </a:t>
            </a:r>
          </a:p>
        </p:txBody>
      </p:sp>
      <p:graphicFrame>
        <p:nvGraphicFramePr>
          <p:cNvPr id="49" name="Table 48"/>
          <p:cNvGraphicFramePr>
            <a:graphicFrameLocks noGrp="1"/>
          </p:cNvGraphicFramePr>
          <p:nvPr/>
        </p:nvGraphicFramePr>
        <p:xfrm>
          <a:off x="214313" y="4002088"/>
          <a:ext cx="2147887" cy="742950"/>
        </p:xfrm>
        <a:graphic>
          <a:graphicData uri="http://schemas.openxmlformats.org/drawingml/2006/table">
            <a:tbl>
              <a:tblPr/>
              <a:tblGrid>
                <a:gridCol w="1258887"/>
                <a:gridCol w="889000"/>
              </a:tblGrid>
              <a:tr h="247650">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8" charset="0"/>
                          <a:ea typeface="宋体" pitchFamily="2" charset="-122"/>
                        </a:rPr>
                        <a:t>Antibody Code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Times New Roman" pitchFamily="18" charset="0"/>
                          <a:ea typeface="宋体" pitchFamily="2" charset="-122"/>
                        </a:rPr>
                        <a:t>T</a:t>
                      </a:r>
                      <a:r>
                        <a:rPr kumimoji="0" lang="en-US" sz="1000" b="1" i="0" u="none" strike="noStrike" cap="none" normalizeH="0" baseline="-25000" smtClean="0">
                          <a:ln>
                            <a:noFill/>
                          </a:ln>
                          <a:solidFill>
                            <a:srgbClr val="000000"/>
                          </a:solidFill>
                          <a:effectLst/>
                          <a:latin typeface="Times New Roman" pitchFamily="18" charset="0"/>
                          <a:ea typeface="宋体" pitchFamily="2" charset="-122"/>
                        </a:rPr>
                        <a:t>onset</a:t>
                      </a:r>
                      <a:r>
                        <a:rPr kumimoji="0" lang="en-US" sz="1000" b="1" i="0" u="none" strike="noStrike" cap="none" normalizeH="0" baseline="0" smtClean="0">
                          <a:ln>
                            <a:noFill/>
                          </a:ln>
                          <a:solidFill>
                            <a:srgbClr val="000000"/>
                          </a:solidFill>
                          <a:effectLst/>
                          <a:latin typeface="Times New Roman" pitchFamily="18" charset="0"/>
                          <a:ea typeface="宋体" pitchFamily="2" charset="-122"/>
                        </a:rPr>
                        <a:t> </a:t>
                      </a:r>
                      <a:r>
                        <a:rPr kumimoji="0" lang="en-US" sz="1100" b="1" i="0" u="none" strike="noStrike" cap="none" normalizeH="0" baseline="0" smtClean="0">
                          <a:ln>
                            <a:noFill/>
                          </a:ln>
                          <a:solidFill>
                            <a:srgbClr val="000000"/>
                          </a:solidFill>
                          <a:effectLst/>
                          <a:latin typeface="Times New Roman" pitchFamily="18" charset="0"/>
                          <a:ea typeface="宋体" pitchFamily="2" charset="-122"/>
                        </a:rPr>
                        <a:t>( °C)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r>
              <a:tr h="247650">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宋体" pitchFamily="2" charset="-122"/>
                        </a:rPr>
                        <a:t>Hu3306-005-12 </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684213"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FF"/>
                          </a:solidFill>
                          <a:effectLst/>
                          <a:latin typeface="Times New Roman" pitchFamily="18" charset="0"/>
                          <a:ea typeface="宋体" pitchFamily="2" charset="-122"/>
                        </a:rPr>
                        <a:t>74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宋体" pitchFamily="2" charset="-122"/>
                        </a:rPr>
                        <a:t>Hu3306-028-3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684213"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FF"/>
                          </a:solidFill>
                          <a:effectLst/>
                          <a:latin typeface="Times New Roman" pitchFamily="18" charset="0"/>
                          <a:ea typeface="宋体" pitchFamily="2" charset="-122"/>
                        </a:rPr>
                        <a:t>66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50" name="Rectangle 49"/>
          <p:cNvSpPr>
            <a:spLocks noChangeArrowheads="1"/>
          </p:cNvSpPr>
          <p:nvPr/>
        </p:nvSpPr>
        <p:spPr bwMode="auto">
          <a:xfrm>
            <a:off x="214313" y="3697288"/>
            <a:ext cx="1822450" cy="276225"/>
          </a:xfrm>
          <a:prstGeom prst="rect">
            <a:avLst/>
          </a:prstGeom>
          <a:noFill/>
          <a:ln w="9525">
            <a:noFill/>
            <a:miter lim="800000"/>
            <a:headEnd/>
            <a:tailEnd/>
          </a:ln>
        </p:spPr>
        <p:txBody>
          <a:bodyPr wrap="none">
            <a:spAutoFit/>
          </a:bodyPr>
          <a:lstStyle/>
          <a:p>
            <a:pPr algn="ctr"/>
            <a:r>
              <a:rPr lang="en-US" sz="1200"/>
              <a:t>Heat  induced aggregation</a:t>
            </a:r>
          </a:p>
        </p:txBody>
      </p:sp>
      <p:graphicFrame>
        <p:nvGraphicFramePr>
          <p:cNvPr id="13314" name="Object 101"/>
          <p:cNvGraphicFramePr>
            <a:graphicFrameLocks noChangeAspect="1"/>
          </p:cNvGraphicFramePr>
          <p:nvPr/>
        </p:nvGraphicFramePr>
        <p:xfrm>
          <a:off x="2819400" y="3429000"/>
          <a:ext cx="3657600" cy="2141538"/>
        </p:xfrm>
        <a:graphic>
          <a:graphicData uri="http://schemas.openxmlformats.org/presentationml/2006/ole">
            <p:oleObj spid="_x0000_s75778" name="Prism 6" r:id="rId5" imgW="4966992" imgH="2652895" progId="">
              <p:embed/>
            </p:oleObj>
          </a:graphicData>
        </a:graphic>
      </p:graphicFrame>
      <p:sp>
        <p:nvSpPr>
          <p:cNvPr id="13351" name="Rectangle 19"/>
          <p:cNvSpPr>
            <a:spLocks noChangeArrowheads="1"/>
          </p:cNvSpPr>
          <p:nvPr/>
        </p:nvSpPr>
        <p:spPr bwMode="auto">
          <a:xfrm>
            <a:off x="4405313" y="1335088"/>
            <a:ext cx="1149350" cy="276225"/>
          </a:xfrm>
          <a:prstGeom prst="rect">
            <a:avLst/>
          </a:prstGeom>
          <a:noFill/>
          <a:ln w="9525">
            <a:noFill/>
            <a:miter lim="800000"/>
            <a:headEnd/>
            <a:tailEnd/>
          </a:ln>
        </p:spPr>
        <p:txBody>
          <a:bodyPr wrap="none">
            <a:spAutoFit/>
          </a:bodyPr>
          <a:lstStyle/>
          <a:p>
            <a:r>
              <a:rPr lang="en-US" sz="1200" b="1">
                <a:solidFill>
                  <a:srgbClr val="0000FF"/>
                </a:solidFill>
                <a:latin typeface="Times New Roman" pitchFamily="18" charset="0"/>
              </a:rPr>
              <a:t>3306-hu005-12</a:t>
            </a:r>
            <a:endParaRPr lang="en-US" sz="1200" b="1">
              <a:solidFill>
                <a:srgbClr val="0000FF"/>
              </a:solidFill>
            </a:endParaRPr>
          </a:p>
        </p:txBody>
      </p:sp>
      <p:sp>
        <p:nvSpPr>
          <p:cNvPr id="13352" name="Rectangle 20"/>
          <p:cNvSpPr>
            <a:spLocks noChangeArrowheads="1"/>
          </p:cNvSpPr>
          <p:nvPr/>
        </p:nvSpPr>
        <p:spPr bwMode="auto">
          <a:xfrm>
            <a:off x="7751763" y="1335088"/>
            <a:ext cx="1073150" cy="276225"/>
          </a:xfrm>
          <a:prstGeom prst="rect">
            <a:avLst/>
          </a:prstGeom>
          <a:noFill/>
          <a:ln w="9525">
            <a:noFill/>
            <a:miter lim="800000"/>
            <a:headEnd/>
            <a:tailEnd/>
          </a:ln>
        </p:spPr>
        <p:txBody>
          <a:bodyPr wrap="none">
            <a:spAutoFit/>
          </a:bodyPr>
          <a:lstStyle/>
          <a:p>
            <a:r>
              <a:rPr lang="en-US" sz="1200" b="1">
                <a:solidFill>
                  <a:srgbClr val="0000FF"/>
                </a:solidFill>
                <a:latin typeface="Times New Roman" pitchFamily="18" charset="0"/>
              </a:rPr>
              <a:t>3306-hu028-3</a:t>
            </a:r>
            <a:endParaRPr lang="en-US" sz="1200" b="1">
              <a:solidFill>
                <a:srgbClr val="0000FF"/>
              </a:solidFill>
            </a:endParaRPr>
          </a:p>
        </p:txBody>
      </p:sp>
      <p:cxnSp>
        <p:nvCxnSpPr>
          <p:cNvPr id="23" name="Straight Connector 22"/>
          <p:cNvCxnSpPr/>
          <p:nvPr/>
        </p:nvCxnSpPr>
        <p:spPr>
          <a:xfrm>
            <a:off x="4392613" y="1433513"/>
            <a:ext cx="0" cy="16764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04100" y="1441450"/>
            <a:ext cx="0" cy="16764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zh-CN" smtClean="0">
                <a:ea typeface="宋体" pitchFamily="2" charset="-122"/>
              </a:rPr>
              <a:t>Case Study _ Manufacturability data for humanized mAbs</a:t>
            </a:r>
            <a:endParaRPr lang="en-US" smtClean="0"/>
          </a:p>
        </p:txBody>
      </p:sp>
      <p:sp>
        <p:nvSpPr>
          <p:cNvPr id="112643" name="Slide Number Placeholder 3"/>
          <p:cNvSpPr>
            <a:spLocks noGrp="1"/>
          </p:cNvSpPr>
          <p:nvPr>
            <p:ph type="sldNum" sz="quarter" idx="4294967295"/>
          </p:nvPr>
        </p:nvSpPr>
        <p:spPr bwMode="auto">
          <a:noFill/>
          <a:ln>
            <a:miter lim="800000"/>
            <a:headEnd/>
            <a:tailEnd/>
          </a:ln>
        </p:spPr>
        <p:txBody>
          <a:bodyPr/>
          <a:lstStyle/>
          <a:p>
            <a:fld id="{DC9DEDC3-FC7D-41FC-9D33-83F48DDD4C93}" type="slidenum">
              <a:rPr lang="en-US" altLang="zh-CN" smtClean="0"/>
              <a:pPr/>
              <a:t>21</a:t>
            </a:fld>
            <a:endParaRPr lang="en-US" altLang="zh-CN" smtClean="0"/>
          </a:p>
        </p:txBody>
      </p:sp>
      <p:sp>
        <p:nvSpPr>
          <p:cNvPr id="112644" name="TextBox 6"/>
          <p:cNvSpPr txBox="1">
            <a:spLocks noChangeArrowheads="1"/>
          </p:cNvSpPr>
          <p:nvPr/>
        </p:nvSpPr>
        <p:spPr bwMode="auto">
          <a:xfrm>
            <a:off x="304800" y="3962400"/>
            <a:ext cx="1646238" cy="320675"/>
          </a:xfrm>
          <a:prstGeom prst="rect">
            <a:avLst/>
          </a:prstGeom>
          <a:solidFill>
            <a:srgbClr val="00B0F0"/>
          </a:solidFill>
          <a:ln w="9525">
            <a:noFill/>
            <a:miter lim="800000"/>
            <a:headEnd/>
            <a:tailEnd/>
          </a:ln>
        </p:spPr>
        <p:txBody>
          <a:bodyPr>
            <a:spAutoFit/>
          </a:bodyPr>
          <a:lstStyle/>
          <a:p>
            <a:pPr algn="ctr"/>
            <a:r>
              <a:rPr lang="en-US"/>
              <a:t>Freeze thawing</a:t>
            </a:r>
          </a:p>
        </p:txBody>
      </p:sp>
      <p:sp>
        <p:nvSpPr>
          <p:cNvPr id="112645" name="TextBox 6"/>
          <p:cNvSpPr txBox="1">
            <a:spLocks noChangeArrowheads="1"/>
          </p:cNvSpPr>
          <p:nvPr/>
        </p:nvSpPr>
        <p:spPr bwMode="auto">
          <a:xfrm>
            <a:off x="304800" y="5334000"/>
            <a:ext cx="1646238" cy="320675"/>
          </a:xfrm>
          <a:prstGeom prst="rect">
            <a:avLst/>
          </a:prstGeom>
          <a:solidFill>
            <a:srgbClr val="00B0F0"/>
          </a:solidFill>
          <a:ln w="9525">
            <a:noFill/>
            <a:miter lim="800000"/>
            <a:headEnd/>
            <a:tailEnd/>
          </a:ln>
        </p:spPr>
        <p:txBody>
          <a:bodyPr>
            <a:spAutoFit/>
          </a:bodyPr>
          <a:lstStyle/>
          <a:p>
            <a:pPr algn="ctr"/>
            <a:r>
              <a:rPr lang="en-US"/>
              <a:t>Concentration</a:t>
            </a:r>
          </a:p>
        </p:txBody>
      </p:sp>
      <p:graphicFrame>
        <p:nvGraphicFramePr>
          <p:cNvPr id="7" name="Table 6"/>
          <p:cNvGraphicFramePr>
            <a:graphicFrameLocks noGrp="1"/>
          </p:cNvGraphicFramePr>
          <p:nvPr/>
        </p:nvGraphicFramePr>
        <p:xfrm>
          <a:off x="4724400" y="3429000"/>
          <a:ext cx="3962400" cy="1463040"/>
        </p:xfrm>
        <a:graphic>
          <a:graphicData uri="http://schemas.openxmlformats.org/drawingml/2006/table">
            <a:tbl>
              <a:tblPr/>
              <a:tblGrid>
                <a:gridCol w="993775"/>
                <a:gridCol w="925513"/>
                <a:gridCol w="681037"/>
                <a:gridCol w="681038"/>
                <a:gridCol w="681037"/>
              </a:tblGrid>
              <a:tr h="1524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Ab No.</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Temp.</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Aggregation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r>
              <a:tr h="152400">
                <a:tc vMerge="1">
                  <a:txBody>
                    <a:bodyPr/>
                    <a:lstStyle/>
                    <a:p>
                      <a:endParaRPr lang="en-US"/>
                    </a:p>
                  </a:txBody>
                  <a:tcPr/>
                </a:tc>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1st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2nd</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3th</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r>
              <a:tr h="152400">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3306-005-12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4℃/-80℃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2.89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4.33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2.9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25℃/-80℃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3.32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3.44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3.73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37℃/-80℃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3.16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3.52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3.58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3306-028-3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4℃/-80℃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25℃/-80℃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52400">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37℃/-80℃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Table 7"/>
          <p:cNvGraphicFramePr>
            <a:graphicFrameLocks noGrp="1"/>
          </p:cNvGraphicFramePr>
          <p:nvPr/>
        </p:nvGraphicFramePr>
        <p:xfrm>
          <a:off x="4724400" y="5029200"/>
          <a:ext cx="3962400" cy="1356043"/>
        </p:xfrm>
        <a:graphic>
          <a:graphicData uri="http://schemas.openxmlformats.org/drawingml/2006/table">
            <a:tbl>
              <a:tblPr/>
              <a:tblGrid>
                <a:gridCol w="1306513"/>
                <a:gridCol w="1219200"/>
                <a:gridCol w="1436687"/>
              </a:tblGrid>
              <a:tr h="258763">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Ab No.</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Conc.</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Aggregation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r>
              <a:tr h="147638">
                <a:tc rowSpan="3">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3306-005-12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30 mg/ml</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2.99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47638">
                <a:tc vMerge="1">
                  <a:txBody>
                    <a:bodyPr/>
                    <a:lstStyle/>
                    <a:p>
                      <a:endParaRPr lang="en-US"/>
                    </a:p>
                  </a:txBody>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60 mg/ml</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3.25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47638">
                <a:tc vMerge="1">
                  <a:txBody>
                    <a:bodyPr/>
                    <a:lstStyle/>
                    <a:p>
                      <a:endParaRPr lang="en-US"/>
                    </a:p>
                  </a:txBody>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100 mg/ml</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2.98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47638">
                <a:tc rowSpan="3">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3306-028-3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30 mg/ml</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47638">
                <a:tc vMerge="1">
                  <a:txBody>
                    <a:bodyPr/>
                    <a:lstStyle/>
                    <a:p>
                      <a:endParaRPr lang="en-US"/>
                    </a:p>
                  </a:txBody>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60 mg/ml</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47638">
                <a:tc vMerge="1">
                  <a:txBody>
                    <a:bodyPr/>
                    <a:lstStyle/>
                    <a:p>
                      <a:endParaRPr lang="en-US"/>
                    </a:p>
                  </a:txBody>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100 mg/ml</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宋体" pitchFamily="2" charset="-122"/>
                        </a:rPr>
                        <a:t>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Rounded Rectangle 9"/>
          <p:cNvSpPr/>
          <p:nvPr/>
        </p:nvSpPr>
        <p:spPr>
          <a:xfrm>
            <a:off x="2438400" y="3962400"/>
            <a:ext cx="762000" cy="381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chemeClr val="tx1"/>
                </a:solidFill>
              </a:rPr>
              <a:t>-</a:t>
            </a:r>
            <a:r>
              <a:rPr lang="en-US">
                <a:solidFill>
                  <a:schemeClr val="tx1"/>
                </a:solidFill>
                <a:ea typeface="宋体" pitchFamily="2" charset="-122"/>
              </a:rPr>
              <a:t>80</a:t>
            </a:r>
            <a:r>
              <a:rPr lang="zh-CN" altLang="en-US">
                <a:solidFill>
                  <a:schemeClr val="tx1"/>
                </a:solidFill>
              </a:rPr>
              <a:t>℃</a:t>
            </a:r>
            <a:endParaRPr lang="en-US">
              <a:solidFill>
                <a:schemeClr val="tx1"/>
              </a:solidFill>
              <a:ea typeface="宋体" pitchFamily="2" charset="-122"/>
            </a:endParaRPr>
          </a:p>
        </p:txBody>
      </p:sp>
      <p:sp>
        <p:nvSpPr>
          <p:cNvPr id="11" name="Rounded Rectangle 10"/>
          <p:cNvSpPr/>
          <p:nvPr/>
        </p:nvSpPr>
        <p:spPr>
          <a:xfrm>
            <a:off x="3962400" y="3505200"/>
            <a:ext cx="685800" cy="381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chemeClr val="tx1"/>
                </a:solidFill>
              </a:rPr>
              <a:t>4</a:t>
            </a:r>
            <a:r>
              <a:rPr lang="zh-CN" altLang="en-US">
                <a:solidFill>
                  <a:schemeClr val="tx1"/>
                </a:solidFill>
              </a:rPr>
              <a:t>℃</a:t>
            </a:r>
            <a:endParaRPr lang="en-US">
              <a:solidFill>
                <a:schemeClr val="tx1"/>
              </a:solidFill>
              <a:ea typeface="宋体" pitchFamily="2" charset="-122"/>
            </a:endParaRPr>
          </a:p>
        </p:txBody>
      </p:sp>
      <p:sp>
        <p:nvSpPr>
          <p:cNvPr id="12" name="Rounded Rectangle 11"/>
          <p:cNvSpPr/>
          <p:nvPr/>
        </p:nvSpPr>
        <p:spPr>
          <a:xfrm>
            <a:off x="3962400" y="3962400"/>
            <a:ext cx="685800" cy="381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chemeClr val="tx1"/>
                </a:solidFill>
              </a:rPr>
              <a:t>25</a:t>
            </a:r>
            <a:r>
              <a:rPr lang="zh-CN" altLang="en-US">
                <a:solidFill>
                  <a:schemeClr val="tx1"/>
                </a:solidFill>
              </a:rPr>
              <a:t>℃</a:t>
            </a:r>
            <a:endParaRPr lang="en-US">
              <a:solidFill>
                <a:schemeClr val="tx1"/>
              </a:solidFill>
              <a:ea typeface="宋体" pitchFamily="2" charset="-122"/>
            </a:endParaRPr>
          </a:p>
        </p:txBody>
      </p:sp>
      <p:sp>
        <p:nvSpPr>
          <p:cNvPr id="13" name="Rounded Rectangle 12"/>
          <p:cNvSpPr/>
          <p:nvPr/>
        </p:nvSpPr>
        <p:spPr>
          <a:xfrm>
            <a:off x="3962400" y="4419600"/>
            <a:ext cx="685800" cy="381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chemeClr val="tx1"/>
                </a:solidFill>
              </a:rPr>
              <a:t>37</a:t>
            </a:r>
            <a:r>
              <a:rPr lang="zh-CN" altLang="en-US">
                <a:solidFill>
                  <a:schemeClr val="tx1"/>
                </a:solidFill>
              </a:rPr>
              <a:t>℃</a:t>
            </a:r>
            <a:endParaRPr lang="en-US">
              <a:solidFill>
                <a:schemeClr val="tx1"/>
              </a:solidFill>
              <a:ea typeface="宋体" pitchFamily="2" charset="-122"/>
            </a:endParaRPr>
          </a:p>
        </p:txBody>
      </p:sp>
      <p:sp>
        <p:nvSpPr>
          <p:cNvPr id="14" name="Left-Right Arrow 13"/>
          <p:cNvSpPr/>
          <p:nvPr/>
        </p:nvSpPr>
        <p:spPr>
          <a:xfrm>
            <a:off x="3352800" y="4137025"/>
            <a:ext cx="533400" cy="762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5" name="Left-Right Arrow 14"/>
          <p:cNvSpPr/>
          <p:nvPr/>
        </p:nvSpPr>
        <p:spPr>
          <a:xfrm rot="1212887">
            <a:off x="3349625" y="4433888"/>
            <a:ext cx="533400" cy="762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6" name="Left-Right Arrow 15"/>
          <p:cNvSpPr/>
          <p:nvPr/>
        </p:nvSpPr>
        <p:spPr>
          <a:xfrm rot="20096677">
            <a:off x="3352800" y="3767138"/>
            <a:ext cx="533400" cy="762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12731" name="TextBox 16"/>
          <p:cNvSpPr txBox="1">
            <a:spLocks noChangeArrowheads="1"/>
          </p:cNvSpPr>
          <p:nvPr/>
        </p:nvSpPr>
        <p:spPr bwMode="auto">
          <a:xfrm>
            <a:off x="3276600" y="3922713"/>
            <a:ext cx="685800" cy="276225"/>
          </a:xfrm>
          <a:prstGeom prst="rect">
            <a:avLst/>
          </a:prstGeom>
          <a:noFill/>
          <a:ln w="9525">
            <a:noFill/>
            <a:miter lim="800000"/>
            <a:headEnd/>
            <a:tailEnd/>
          </a:ln>
        </p:spPr>
        <p:txBody>
          <a:bodyPr>
            <a:spAutoFit/>
          </a:bodyPr>
          <a:lstStyle/>
          <a:p>
            <a:r>
              <a:rPr lang="en-US" sz="1200"/>
              <a:t>3 </a:t>
            </a:r>
            <a:r>
              <a:rPr lang="en-US" altLang="zh-CN" sz="1200"/>
              <a:t>cycles</a:t>
            </a:r>
            <a:endParaRPr lang="en-US" sz="1200"/>
          </a:p>
        </p:txBody>
      </p:sp>
      <p:grpSp>
        <p:nvGrpSpPr>
          <p:cNvPr id="2" name="Group 47"/>
          <p:cNvGrpSpPr>
            <a:grpSpLocks/>
          </p:cNvGrpSpPr>
          <p:nvPr/>
        </p:nvGrpSpPr>
        <p:grpSpPr bwMode="auto">
          <a:xfrm>
            <a:off x="2971800" y="5848350"/>
            <a:ext cx="1066800" cy="261938"/>
            <a:chOff x="1143000" y="5638800"/>
            <a:chExt cx="1066800" cy="261938"/>
          </a:xfrm>
        </p:grpSpPr>
        <p:cxnSp>
          <p:nvCxnSpPr>
            <p:cNvPr id="37" name="Curved Connector 36"/>
            <p:cNvCxnSpPr/>
            <p:nvPr/>
          </p:nvCxnSpPr>
          <p:spPr>
            <a:xfrm>
              <a:off x="1143000" y="5715000"/>
              <a:ext cx="228600" cy="76200"/>
            </a:xfrm>
            <a:prstGeom prst="curvedConnector3">
              <a:avLst>
                <a:gd name="adj1" fmla="val 29167"/>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2840" name="TextBox 50"/>
            <p:cNvSpPr txBox="1">
              <a:spLocks noChangeArrowheads="1"/>
            </p:cNvSpPr>
            <p:nvPr/>
          </p:nvSpPr>
          <p:spPr bwMode="auto">
            <a:xfrm>
              <a:off x="1447800" y="5638800"/>
              <a:ext cx="762000" cy="261938"/>
            </a:xfrm>
            <a:prstGeom prst="rect">
              <a:avLst/>
            </a:prstGeom>
            <a:noFill/>
            <a:ln w="9525">
              <a:noFill/>
              <a:miter lim="800000"/>
              <a:headEnd/>
              <a:tailEnd/>
            </a:ln>
          </p:spPr>
          <p:txBody>
            <a:bodyPr>
              <a:spAutoFit/>
            </a:bodyPr>
            <a:lstStyle/>
            <a:p>
              <a:r>
                <a:rPr lang="en-US" sz="1100"/>
                <a:t>30</a:t>
              </a:r>
              <a:r>
                <a:rPr lang="en-US" altLang="zh-CN" sz="1100"/>
                <a:t>mg/ml</a:t>
              </a:r>
              <a:endParaRPr lang="en-US" sz="1100"/>
            </a:p>
          </p:txBody>
        </p:sp>
      </p:grpSp>
      <p:grpSp>
        <p:nvGrpSpPr>
          <p:cNvPr id="3" name="Group 45"/>
          <p:cNvGrpSpPr>
            <a:grpSpLocks/>
          </p:cNvGrpSpPr>
          <p:nvPr/>
        </p:nvGrpSpPr>
        <p:grpSpPr bwMode="auto">
          <a:xfrm>
            <a:off x="2438400" y="5029200"/>
            <a:ext cx="552450" cy="990600"/>
            <a:chOff x="828675" y="4572000"/>
            <a:chExt cx="552450" cy="990600"/>
          </a:xfrm>
        </p:grpSpPr>
        <p:sp>
          <p:nvSpPr>
            <p:cNvPr id="18" name="Oval 17"/>
            <p:cNvSpPr/>
            <p:nvPr/>
          </p:nvSpPr>
          <p:spPr>
            <a:xfrm>
              <a:off x="830263" y="4572000"/>
              <a:ext cx="550862"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47" name="Oval 46"/>
            <p:cNvSpPr/>
            <p:nvPr/>
          </p:nvSpPr>
          <p:spPr>
            <a:xfrm>
              <a:off x="828675" y="5286375"/>
              <a:ext cx="533400" cy="125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cxnSp>
          <p:nvCxnSpPr>
            <p:cNvPr id="30" name="Straight Connector 29"/>
            <p:cNvCxnSpPr>
              <a:stCxn id="18" idx="6"/>
              <a:endCxn id="47" idx="6"/>
            </p:cNvCxnSpPr>
            <p:nvPr/>
          </p:nvCxnSpPr>
          <p:spPr>
            <a:xfrm flipH="1">
              <a:off x="1362075" y="4648200"/>
              <a:ext cx="19050" cy="70008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47" idx="2"/>
            </p:cNvCxnSpPr>
            <p:nvPr/>
          </p:nvCxnSpPr>
          <p:spPr>
            <a:xfrm flipH="1">
              <a:off x="828675" y="4648200"/>
              <a:ext cx="19050" cy="70008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179513" y="5411788"/>
              <a:ext cx="0" cy="1508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1030288" y="5410200"/>
              <a:ext cx="0" cy="150813"/>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 name="Group 50"/>
          <p:cNvGrpSpPr>
            <a:grpSpLocks/>
          </p:cNvGrpSpPr>
          <p:nvPr/>
        </p:nvGrpSpPr>
        <p:grpSpPr bwMode="auto">
          <a:xfrm>
            <a:off x="2971800" y="6034088"/>
            <a:ext cx="1066800" cy="261937"/>
            <a:chOff x="1143000" y="5867400"/>
            <a:chExt cx="1066800" cy="261938"/>
          </a:xfrm>
        </p:grpSpPr>
        <p:sp>
          <p:nvSpPr>
            <p:cNvPr id="112831" name="TextBox 51"/>
            <p:cNvSpPr txBox="1">
              <a:spLocks noChangeArrowheads="1"/>
            </p:cNvSpPr>
            <p:nvPr/>
          </p:nvSpPr>
          <p:spPr bwMode="auto">
            <a:xfrm>
              <a:off x="1447800" y="5867400"/>
              <a:ext cx="762000" cy="261938"/>
            </a:xfrm>
            <a:prstGeom prst="rect">
              <a:avLst/>
            </a:prstGeom>
            <a:noFill/>
            <a:ln w="9525">
              <a:noFill/>
              <a:miter lim="800000"/>
              <a:headEnd/>
              <a:tailEnd/>
            </a:ln>
          </p:spPr>
          <p:txBody>
            <a:bodyPr>
              <a:spAutoFit/>
            </a:bodyPr>
            <a:lstStyle/>
            <a:p>
              <a:r>
                <a:rPr lang="en-US" sz="1100"/>
                <a:t>60</a:t>
              </a:r>
              <a:r>
                <a:rPr lang="en-US" altLang="zh-CN" sz="1100"/>
                <a:t>mg/ml</a:t>
              </a:r>
              <a:endParaRPr lang="en-US" sz="1100"/>
            </a:p>
          </p:txBody>
        </p:sp>
        <p:cxnSp>
          <p:nvCxnSpPr>
            <p:cNvPr id="44" name="Curved Connector 43"/>
            <p:cNvCxnSpPr/>
            <p:nvPr/>
          </p:nvCxnSpPr>
          <p:spPr>
            <a:xfrm>
              <a:off x="1143000" y="5943600"/>
              <a:ext cx="228600" cy="76200"/>
            </a:xfrm>
            <a:prstGeom prst="curvedConnector3">
              <a:avLst>
                <a:gd name="adj1" fmla="val 29167"/>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5" name="Group 51"/>
          <p:cNvGrpSpPr>
            <a:grpSpLocks/>
          </p:cNvGrpSpPr>
          <p:nvPr/>
        </p:nvGrpSpPr>
        <p:grpSpPr bwMode="auto">
          <a:xfrm>
            <a:off x="2971800" y="6215063"/>
            <a:ext cx="1143000" cy="261937"/>
            <a:chOff x="1143000" y="6096000"/>
            <a:chExt cx="1143000" cy="261938"/>
          </a:xfrm>
        </p:grpSpPr>
        <p:sp>
          <p:nvSpPr>
            <p:cNvPr id="112829" name="TextBox 52"/>
            <p:cNvSpPr txBox="1">
              <a:spLocks noChangeArrowheads="1"/>
            </p:cNvSpPr>
            <p:nvPr/>
          </p:nvSpPr>
          <p:spPr bwMode="auto">
            <a:xfrm>
              <a:off x="1447800" y="6096000"/>
              <a:ext cx="838200" cy="261938"/>
            </a:xfrm>
            <a:prstGeom prst="rect">
              <a:avLst/>
            </a:prstGeom>
            <a:noFill/>
            <a:ln w="9525">
              <a:noFill/>
              <a:miter lim="800000"/>
              <a:headEnd/>
              <a:tailEnd/>
            </a:ln>
          </p:spPr>
          <p:txBody>
            <a:bodyPr>
              <a:spAutoFit/>
            </a:bodyPr>
            <a:lstStyle/>
            <a:p>
              <a:r>
                <a:rPr lang="en-US" sz="1100"/>
                <a:t>100</a:t>
              </a:r>
              <a:r>
                <a:rPr lang="en-US" altLang="zh-CN" sz="1100"/>
                <a:t>mg/ml</a:t>
              </a:r>
              <a:endParaRPr lang="en-US" sz="1100"/>
            </a:p>
          </p:txBody>
        </p:sp>
        <p:cxnSp>
          <p:nvCxnSpPr>
            <p:cNvPr id="45" name="Curved Connector 44"/>
            <p:cNvCxnSpPr/>
            <p:nvPr/>
          </p:nvCxnSpPr>
          <p:spPr>
            <a:xfrm>
              <a:off x="1143000" y="6172200"/>
              <a:ext cx="228600" cy="76200"/>
            </a:xfrm>
            <a:prstGeom prst="curvedConnector3">
              <a:avLst>
                <a:gd name="adj1" fmla="val 29167"/>
              </a:avLst>
            </a:prstGeom>
            <a:ln w="28575">
              <a:tailEnd type="arrow"/>
            </a:ln>
          </p:spPr>
          <p:style>
            <a:lnRef idx="1">
              <a:schemeClr val="accent1"/>
            </a:lnRef>
            <a:fillRef idx="0">
              <a:schemeClr val="accent1"/>
            </a:fillRef>
            <a:effectRef idx="0">
              <a:schemeClr val="accent1"/>
            </a:effectRef>
            <a:fontRef idx="minor">
              <a:schemeClr val="tx1"/>
            </a:fontRef>
          </p:style>
        </p:cxnSp>
      </p:grpSp>
      <p:graphicFrame>
        <p:nvGraphicFramePr>
          <p:cNvPr id="54" name="Table 53"/>
          <p:cNvGraphicFramePr>
            <a:graphicFrameLocks noGrp="1"/>
          </p:cNvGraphicFramePr>
          <p:nvPr/>
        </p:nvGraphicFramePr>
        <p:xfrm>
          <a:off x="336550" y="1295400"/>
          <a:ext cx="3200400" cy="1990725"/>
        </p:xfrm>
        <a:graphic>
          <a:graphicData uri="http://schemas.openxmlformats.org/drawingml/2006/table">
            <a:tbl>
              <a:tblPr/>
              <a:tblGrid>
                <a:gridCol w="762000"/>
                <a:gridCol w="514350"/>
                <a:gridCol w="481013"/>
                <a:gridCol w="481012"/>
                <a:gridCol w="481013"/>
                <a:gridCol w="481012"/>
              </a:tblGrid>
              <a:tr h="180975">
                <a:tc gridSpan="6">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b-NO" sz="1100" b="0" i="0" u="none" strike="noStrike" cap="none" normalizeH="0" baseline="0" smtClean="0">
                          <a:ln>
                            <a:noFill/>
                          </a:ln>
                          <a:solidFill>
                            <a:srgbClr val="000000"/>
                          </a:solidFill>
                          <a:effectLst/>
                          <a:latin typeface="Calibri" pitchFamily="34" charset="0"/>
                          <a:ea typeface="宋体" pitchFamily="2" charset="-122"/>
                        </a:rPr>
                        <a:t>Store at different temp for 1w：</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Ab No.</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Temp.</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Aggregation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vMerge="1">
                  <a:txBody>
                    <a:bodyPr/>
                    <a:lstStyle/>
                    <a:p>
                      <a:endParaRPr lang="en-US"/>
                    </a:p>
                  </a:txBody>
                  <a:tcPr/>
                </a:tc>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ave-Agg</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5"/>
                    </a:solidFill>
                  </a:tcPr>
                </a:tc>
              </a:tr>
              <a:tr h="180975">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3306-005-12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4.26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3.24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3.57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25℃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4.22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4.38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4.04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4.21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3.74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3.68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3.86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3.76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3.18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3.08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3.15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row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3306-028-3</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0.07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0.19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0.16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0.14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25℃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0.08</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0.25</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0.27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0.20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37℃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0.21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-80℃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0.17</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0.26</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ea typeface="宋体" pitchFamily="2" charset="-122"/>
                        </a:rPr>
                        <a:t>0.19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000000"/>
                          </a:solidFill>
                          <a:effectLst/>
                          <a:latin typeface="Calibri" pitchFamily="34" charset="0"/>
                          <a:ea typeface="宋体" pitchFamily="2" charset="-122"/>
                        </a:rPr>
                        <a:t>0.21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12805" name="Picture 5"/>
          <p:cNvPicPr preferRelativeResize="0">
            <a:picLocks noChangeArrowheads="1"/>
          </p:cNvPicPr>
          <p:nvPr/>
        </p:nvPicPr>
        <p:blipFill>
          <a:blip r:embed="rId2" cstate="print"/>
          <a:srcRect l="13052" t="22969" r="10999" b="4199"/>
          <a:stretch>
            <a:fillRect/>
          </a:stretch>
        </p:blipFill>
        <p:spPr bwMode="auto">
          <a:xfrm>
            <a:off x="6248400" y="1000125"/>
            <a:ext cx="2514600" cy="2286000"/>
          </a:xfrm>
          <a:prstGeom prst="rect">
            <a:avLst/>
          </a:prstGeom>
          <a:noFill/>
          <a:ln w="9525">
            <a:solidFill>
              <a:schemeClr val="tx1"/>
            </a:solidFill>
            <a:miter lim="800000"/>
            <a:headEnd/>
            <a:tailEnd/>
          </a:ln>
        </p:spPr>
      </p:pic>
      <p:pic>
        <p:nvPicPr>
          <p:cNvPr id="112806" name="Picture 6"/>
          <p:cNvPicPr>
            <a:picLocks noChangeAspect="1" noChangeArrowheads="1"/>
          </p:cNvPicPr>
          <p:nvPr/>
        </p:nvPicPr>
        <p:blipFill>
          <a:blip r:embed="rId3" cstate="print"/>
          <a:srcRect l="12390" t="22635" r="11203" b="3654"/>
          <a:stretch>
            <a:fillRect/>
          </a:stretch>
        </p:blipFill>
        <p:spPr bwMode="auto">
          <a:xfrm>
            <a:off x="3613150" y="1000125"/>
            <a:ext cx="2609850" cy="2286000"/>
          </a:xfrm>
          <a:prstGeom prst="rect">
            <a:avLst/>
          </a:prstGeom>
          <a:noFill/>
          <a:ln w="9525">
            <a:solidFill>
              <a:schemeClr val="tx1"/>
            </a:solidFill>
            <a:miter lim="800000"/>
            <a:headEnd/>
            <a:tailEnd/>
          </a:ln>
        </p:spPr>
      </p:pic>
      <p:sp>
        <p:nvSpPr>
          <p:cNvPr id="112807" name="TextBox 56"/>
          <p:cNvSpPr txBox="1">
            <a:spLocks noChangeArrowheads="1"/>
          </p:cNvSpPr>
          <p:nvPr/>
        </p:nvSpPr>
        <p:spPr bwMode="auto">
          <a:xfrm>
            <a:off x="4038600" y="2005013"/>
            <a:ext cx="533400" cy="254000"/>
          </a:xfrm>
          <a:prstGeom prst="rect">
            <a:avLst/>
          </a:prstGeom>
          <a:noFill/>
          <a:ln w="9525">
            <a:noFill/>
            <a:miter lim="800000"/>
            <a:headEnd/>
            <a:tailEnd/>
          </a:ln>
        </p:spPr>
        <p:txBody>
          <a:bodyPr>
            <a:spAutoFit/>
          </a:bodyPr>
          <a:lstStyle/>
          <a:p>
            <a:r>
              <a:rPr lang="en-US" sz="1000"/>
              <a:t>-80</a:t>
            </a:r>
            <a:r>
              <a:rPr lang="zh-CN" altLang="en-US" sz="1000"/>
              <a:t>℃</a:t>
            </a:r>
            <a:endParaRPr lang="en-US" sz="1000"/>
          </a:p>
        </p:txBody>
      </p:sp>
      <p:sp>
        <p:nvSpPr>
          <p:cNvPr id="112808" name="TextBox 57"/>
          <p:cNvSpPr txBox="1">
            <a:spLocks noChangeArrowheads="1"/>
          </p:cNvSpPr>
          <p:nvPr/>
        </p:nvSpPr>
        <p:spPr bwMode="auto">
          <a:xfrm>
            <a:off x="4114800" y="2316163"/>
            <a:ext cx="533400" cy="254000"/>
          </a:xfrm>
          <a:prstGeom prst="rect">
            <a:avLst/>
          </a:prstGeom>
          <a:noFill/>
          <a:ln w="9525">
            <a:noFill/>
            <a:miter lim="800000"/>
            <a:headEnd/>
            <a:tailEnd/>
          </a:ln>
        </p:spPr>
        <p:txBody>
          <a:bodyPr>
            <a:spAutoFit/>
          </a:bodyPr>
          <a:lstStyle/>
          <a:p>
            <a:r>
              <a:rPr lang="en-US" sz="1000"/>
              <a:t>4</a:t>
            </a:r>
            <a:r>
              <a:rPr lang="zh-CN" altLang="en-US" sz="1000"/>
              <a:t>℃</a:t>
            </a:r>
            <a:endParaRPr lang="en-US" sz="1000"/>
          </a:p>
        </p:txBody>
      </p:sp>
      <p:sp>
        <p:nvSpPr>
          <p:cNvPr id="112809" name="TextBox 58"/>
          <p:cNvSpPr txBox="1">
            <a:spLocks noChangeArrowheads="1"/>
          </p:cNvSpPr>
          <p:nvPr/>
        </p:nvSpPr>
        <p:spPr bwMode="auto">
          <a:xfrm>
            <a:off x="4057650" y="2600325"/>
            <a:ext cx="533400" cy="254000"/>
          </a:xfrm>
          <a:prstGeom prst="rect">
            <a:avLst/>
          </a:prstGeom>
          <a:noFill/>
          <a:ln w="9525">
            <a:noFill/>
            <a:miter lim="800000"/>
            <a:headEnd/>
            <a:tailEnd/>
          </a:ln>
        </p:spPr>
        <p:txBody>
          <a:bodyPr>
            <a:spAutoFit/>
          </a:bodyPr>
          <a:lstStyle/>
          <a:p>
            <a:r>
              <a:rPr lang="en-US" sz="1000"/>
              <a:t>25</a:t>
            </a:r>
            <a:r>
              <a:rPr lang="zh-CN" altLang="en-US" sz="1000"/>
              <a:t>℃</a:t>
            </a:r>
            <a:endParaRPr lang="en-US" sz="1000"/>
          </a:p>
        </p:txBody>
      </p:sp>
      <p:sp>
        <p:nvSpPr>
          <p:cNvPr id="112810" name="TextBox 59"/>
          <p:cNvSpPr txBox="1">
            <a:spLocks noChangeArrowheads="1"/>
          </p:cNvSpPr>
          <p:nvPr/>
        </p:nvSpPr>
        <p:spPr bwMode="auto">
          <a:xfrm>
            <a:off x="4067175" y="2917825"/>
            <a:ext cx="533400" cy="254000"/>
          </a:xfrm>
          <a:prstGeom prst="rect">
            <a:avLst/>
          </a:prstGeom>
          <a:noFill/>
          <a:ln w="9525">
            <a:noFill/>
            <a:miter lim="800000"/>
            <a:headEnd/>
            <a:tailEnd/>
          </a:ln>
        </p:spPr>
        <p:txBody>
          <a:bodyPr>
            <a:spAutoFit/>
          </a:bodyPr>
          <a:lstStyle/>
          <a:p>
            <a:r>
              <a:rPr lang="en-US" sz="1000"/>
              <a:t>37</a:t>
            </a:r>
            <a:r>
              <a:rPr lang="zh-CN" altLang="en-US" sz="1000"/>
              <a:t>℃</a:t>
            </a:r>
            <a:endParaRPr lang="en-US" sz="1000"/>
          </a:p>
        </p:txBody>
      </p:sp>
      <p:sp>
        <p:nvSpPr>
          <p:cNvPr id="112811" name="TextBox 18"/>
          <p:cNvSpPr txBox="1">
            <a:spLocks noChangeArrowheads="1"/>
          </p:cNvSpPr>
          <p:nvPr/>
        </p:nvSpPr>
        <p:spPr bwMode="auto">
          <a:xfrm>
            <a:off x="3886200" y="1000125"/>
            <a:ext cx="1295400" cy="276225"/>
          </a:xfrm>
          <a:prstGeom prst="rect">
            <a:avLst/>
          </a:prstGeom>
          <a:noFill/>
          <a:ln w="9525">
            <a:noFill/>
            <a:miter lim="800000"/>
            <a:headEnd/>
            <a:tailEnd/>
          </a:ln>
        </p:spPr>
        <p:txBody>
          <a:bodyPr>
            <a:spAutoFit/>
          </a:bodyPr>
          <a:lstStyle/>
          <a:p>
            <a:r>
              <a:rPr lang="en-US" sz="1200">
                <a:solidFill>
                  <a:srgbClr val="0000FF"/>
                </a:solidFill>
              </a:rPr>
              <a:t>3306</a:t>
            </a:r>
            <a:r>
              <a:rPr lang="en-US" altLang="zh-CN" sz="1200">
                <a:solidFill>
                  <a:srgbClr val="0000FF"/>
                </a:solidFill>
              </a:rPr>
              <a:t>-hu005-12</a:t>
            </a:r>
            <a:endParaRPr lang="en-US" sz="1200">
              <a:solidFill>
                <a:srgbClr val="0000FF"/>
              </a:solidFill>
            </a:endParaRPr>
          </a:p>
        </p:txBody>
      </p:sp>
      <p:sp>
        <p:nvSpPr>
          <p:cNvPr id="112812" name="TextBox 23"/>
          <p:cNvSpPr txBox="1">
            <a:spLocks noChangeArrowheads="1"/>
          </p:cNvSpPr>
          <p:nvPr/>
        </p:nvSpPr>
        <p:spPr bwMode="auto">
          <a:xfrm>
            <a:off x="6477000" y="1000125"/>
            <a:ext cx="1295400" cy="276225"/>
          </a:xfrm>
          <a:prstGeom prst="rect">
            <a:avLst/>
          </a:prstGeom>
          <a:noFill/>
          <a:ln w="9525">
            <a:noFill/>
            <a:miter lim="800000"/>
            <a:headEnd/>
            <a:tailEnd/>
          </a:ln>
        </p:spPr>
        <p:txBody>
          <a:bodyPr>
            <a:spAutoFit/>
          </a:bodyPr>
          <a:lstStyle/>
          <a:p>
            <a:r>
              <a:rPr lang="en-US" sz="1200">
                <a:solidFill>
                  <a:srgbClr val="0000FF"/>
                </a:solidFill>
              </a:rPr>
              <a:t>3306</a:t>
            </a:r>
            <a:r>
              <a:rPr lang="en-US" altLang="zh-CN" sz="1200">
                <a:solidFill>
                  <a:srgbClr val="0000FF"/>
                </a:solidFill>
              </a:rPr>
              <a:t>-hu028-3</a:t>
            </a:r>
            <a:endParaRPr lang="en-US" sz="1200">
              <a:solidFill>
                <a:srgbClr val="0000FF"/>
              </a:solidFill>
            </a:endParaRPr>
          </a:p>
        </p:txBody>
      </p:sp>
      <p:sp>
        <p:nvSpPr>
          <p:cNvPr id="63" name="TextBox 62"/>
          <p:cNvSpPr txBox="1"/>
          <p:nvPr/>
        </p:nvSpPr>
        <p:spPr>
          <a:xfrm>
            <a:off x="3886200" y="1457325"/>
            <a:ext cx="533400" cy="254000"/>
          </a:xfrm>
          <a:prstGeom prst="rect">
            <a:avLst/>
          </a:prstGeom>
          <a:noFill/>
        </p:spPr>
        <p:txBody>
          <a:bodyPr>
            <a:spAutoFit/>
          </a:bodyPr>
          <a:lstStyle/>
          <a:p>
            <a:pPr>
              <a:defRPr/>
            </a:pPr>
            <a:r>
              <a:rPr lang="en-US" sz="1050" dirty="0">
                <a:ea typeface="宋体" charset="-122"/>
              </a:rPr>
              <a:t>7.05</a:t>
            </a:r>
          </a:p>
        </p:txBody>
      </p:sp>
      <p:sp>
        <p:nvSpPr>
          <p:cNvPr id="64" name="TextBox 63"/>
          <p:cNvSpPr txBox="1"/>
          <p:nvPr/>
        </p:nvSpPr>
        <p:spPr>
          <a:xfrm>
            <a:off x="5715000" y="1685925"/>
            <a:ext cx="533400" cy="254000"/>
          </a:xfrm>
          <a:prstGeom prst="rect">
            <a:avLst/>
          </a:prstGeom>
          <a:noFill/>
        </p:spPr>
        <p:txBody>
          <a:bodyPr>
            <a:spAutoFit/>
          </a:bodyPr>
          <a:lstStyle/>
          <a:p>
            <a:pPr>
              <a:defRPr/>
            </a:pPr>
            <a:r>
              <a:rPr lang="en-US" sz="1050" dirty="0">
                <a:ea typeface="宋体" charset="-122"/>
              </a:rPr>
              <a:t>9.77</a:t>
            </a:r>
          </a:p>
        </p:txBody>
      </p:sp>
      <p:sp>
        <p:nvSpPr>
          <p:cNvPr id="112815" name="TextBox 64"/>
          <p:cNvSpPr txBox="1">
            <a:spLocks noChangeArrowheads="1"/>
          </p:cNvSpPr>
          <p:nvPr/>
        </p:nvSpPr>
        <p:spPr bwMode="auto">
          <a:xfrm rot="-5400000">
            <a:off x="4699000" y="1939925"/>
            <a:ext cx="304800" cy="254000"/>
          </a:xfrm>
          <a:prstGeom prst="rect">
            <a:avLst/>
          </a:prstGeom>
          <a:noFill/>
          <a:ln w="9525">
            <a:noFill/>
            <a:miter lim="800000"/>
            <a:headEnd/>
            <a:tailEnd/>
          </a:ln>
        </p:spPr>
        <p:txBody>
          <a:bodyPr>
            <a:spAutoFit/>
          </a:bodyPr>
          <a:lstStyle/>
          <a:p>
            <a:r>
              <a:rPr lang="en-US" sz="1000"/>
              <a:t>1</a:t>
            </a:r>
          </a:p>
        </p:txBody>
      </p:sp>
      <p:sp>
        <p:nvSpPr>
          <p:cNvPr id="112816" name="TextBox 65"/>
          <p:cNvSpPr txBox="1">
            <a:spLocks noChangeArrowheads="1"/>
          </p:cNvSpPr>
          <p:nvPr/>
        </p:nvSpPr>
        <p:spPr bwMode="auto">
          <a:xfrm rot="-5400000">
            <a:off x="4826000" y="1195388"/>
            <a:ext cx="304800" cy="254000"/>
          </a:xfrm>
          <a:prstGeom prst="rect">
            <a:avLst/>
          </a:prstGeom>
          <a:noFill/>
          <a:ln w="9525">
            <a:noFill/>
            <a:miter lim="800000"/>
            <a:headEnd/>
            <a:tailEnd/>
          </a:ln>
        </p:spPr>
        <p:txBody>
          <a:bodyPr>
            <a:spAutoFit/>
          </a:bodyPr>
          <a:lstStyle/>
          <a:p>
            <a:r>
              <a:rPr lang="en-US" sz="1000"/>
              <a:t>2</a:t>
            </a:r>
          </a:p>
        </p:txBody>
      </p:sp>
      <p:sp>
        <p:nvSpPr>
          <p:cNvPr id="112817" name="TextBox 66"/>
          <p:cNvSpPr txBox="1">
            <a:spLocks noChangeArrowheads="1"/>
          </p:cNvSpPr>
          <p:nvPr/>
        </p:nvSpPr>
        <p:spPr bwMode="auto">
          <a:xfrm rot="-5400000">
            <a:off x="4960938" y="1989138"/>
            <a:ext cx="304800" cy="254000"/>
          </a:xfrm>
          <a:prstGeom prst="rect">
            <a:avLst/>
          </a:prstGeom>
          <a:noFill/>
          <a:ln w="9525">
            <a:noFill/>
            <a:miter lim="800000"/>
            <a:headEnd/>
            <a:tailEnd/>
          </a:ln>
        </p:spPr>
        <p:txBody>
          <a:bodyPr>
            <a:spAutoFit/>
          </a:bodyPr>
          <a:lstStyle/>
          <a:p>
            <a:r>
              <a:rPr lang="en-US" sz="1000"/>
              <a:t>3</a:t>
            </a:r>
          </a:p>
        </p:txBody>
      </p:sp>
      <p:sp>
        <p:nvSpPr>
          <p:cNvPr id="112818" name="TextBox 67"/>
          <p:cNvSpPr txBox="1">
            <a:spLocks noChangeArrowheads="1"/>
          </p:cNvSpPr>
          <p:nvPr/>
        </p:nvSpPr>
        <p:spPr bwMode="auto">
          <a:xfrm>
            <a:off x="7224713" y="1990725"/>
            <a:ext cx="533400" cy="254000"/>
          </a:xfrm>
          <a:prstGeom prst="rect">
            <a:avLst/>
          </a:prstGeom>
          <a:noFill/>
          <a:ln w="9525">
            <a:noFill/>
            <a:miter lim="800000"/>
            <a:headEnd/>
            <a:tailEnd/>
          </a:ln>
        </p:spPr>
        <p:txBody>
          <a:bodyPr>
            <a:spAutoFit/>
          </a:bodyPr>
          <a:lstStyle/>
          <a:p>
            <a:r>
              <a:rPr lang="en-US" altLang="zh-CN" sz="1000"/>
              <a:t>37</a:t>
            </a:r>
            <a:r>
              <a:rPr lang="zh-CN" altLang="en-US" sz="1000"/>
              <a:t>℃</a:t>
            </a:r>
            <a:endParaRPr lang="en-US" sz="1000"/>
          </a:p>
        </p:txBody>
      </p:sp>
      <p:sp>
        <p:nvSpPr>
          <p:cNvPr id="112819" name="TextBox 68"/>
          <p:cNvSpPr txBox="1">
            <a:spLocks noChangeArrowheads="1"/>
          </p:cNvSpPr>
          <p:nvPr/>
        </p:nvSpPr>
        <p:spPr bwMode="auto">
          <a:xfrm>
            <a:off x="7202488" y="2300288"/>
            <a:ext cx="533400" cy="254000"/>
          </a:xfrm>
          <a:prstGeom prst="rect">
            <a:avLst/>
          </a:prstGeom>
          <a:noFill/>
          <a:ln w="9525">
            <a:noFill/>
            <a:miter lim="800000"/>
            <a:headEnd/>
            <a:tailEnd/>
          </a:ln>
        </p:spPr>
        <p:txBody>
          <a:bodyPr>
            <a:spAutoFit/>
          </a:bodyPr>
          <a:lstStyle/>
          <a:p>
            <a:r>
              <a:rPr lang="en-US" altLang="zh-CN" sz="1000"/>
              <a:t>25</a:t>
            </a:r>
            <a:r>
              <a:rPr lang="zh-CN" altLang="en-US" sz="1000"/>
              <a:t>℃</a:t>
            </a:r>
            <a:endParaRPr lang="en-US" sz="1000"/>
          </a:p>
        </p:txBody>
      </p:sp>
      <p:sp>
        <p:nvSpPr>
          <p:cNvPr id="112820" name="TextBox 69"/>
          <p:cNvSpPr txBox="1">
            <a:spLocks noChangeArrowheads="1"/>
          </p:cNvSpPr>
          <p:nvPr/>
        </p:nvSpPr>
        <p:spPr bwMode="auto">
          <a:xfrm>
            <a:off x="7251700" y="2586038"/>
            <a:ext cx="533400" cy="254000"/>
          </a:xfrm>
          <a:prstGeom prst="rect">
            <a:avLst/>
          </a:prstGeom>
          <a:noFill/>
          <a:ln w="9525">
            <a:noFill/>
            <a:miter lim="800000"/>
            <a:headEnd/>
            <a:tailEnd/>
          </a:ln>
        </p:spPr>
        <p:txBody>
          <a:bodyPr>
            <a:spAutoFit/>
          </a:bodyPr>
          <a:lstStyle/>
          <a:p>
            <a:r>
              <a:rPr lang="en-US" altLang="zh-CN" sz="1000"/>
              <a:t>4</a:t>
            </a:r>
            <a:r>
              <a:rPr lang="zh-CN" altLang="en-US" sz="1000"/>
              <a:t>℃</a:t>
            </a:r>
            <a:endParaRPr lang="en-US" sz="1000"/>
          </a:p>
        </p:txBody>
      </p:sp>
      <p:sp>
        <p:nvSpPr>
          <p:cNvPr id="112821" name="TextBox 70"/>
          <p:cNvSpPr txBox="1">
            <a:spLocks noChangeArrowheads="1"/>
          </p:cNvSpPr>
          <p:nvPr/>
        </p:nvSpPr>
        <p:spPr bwMode="auto">
          <a:xfrm>
            <a:off x="7202488" y="2903538"/>
            <a:ext cx="533400" cy="254000"/>
          </a:xfrm>
          <a:prstGeom prst="rect">
            <a:avLst/>
          </a:prstGeom>
          <a:noFill/>
          <a:ln w="9525">
            <a:noFill/>
            <a:miter lim="800000"/>
            <a:headEnd/>
            <a:tailEnd/>
          </a:ln>
        </p:spPr>
        <p:txBody>
          <a:bodyPr>
            <a:spAutoFit/>
          </a:bodyPr>
          <a:lstStyle/>
          <a:p>
            <a:r>
              <a:rPr lang="en-US" altLang="zh-CN" sz="1000"/>
              <a:t>-80</a:t>
            </a:r>
            <a:r>
              <a:rPr lang="zh-CN" altLang="en-US" sz="1000"/>
              <a:t>℃</a:t>
            </a:r>
            <a:endParaRPr lang="en-US" sz="1000"/>
          </a:p>
        </p:txBody>
      </p:sp>
      <p:sp>
        <p:nvSpPr>
          <p:cNvPr id="72" name="TextBox 71"/>
          <p:cNvSpPr txBox="1"/>
          <p:nvPr/>
        </p:nvSpPr>
        <p:spPr>
          <a:xfrm>
            <a:off x="7010400" y="1304925"/>
            <a:ext cx="533400" cy="254000"/>
          </a:xfrm>
          <a:prstGeom prst="rect">
            <a:avLst/>
          </a:prstGeom>
          <a:noFill/>
        </p:spPr>
        <p:txBody>
          <a:bodyPr>
            <a:spAutoFit/>
          </a:bodyPr>
          <a:lstStyle/>
          <a:p>
            <a:pPr>
              <a:defRPr/>
            </a:pPr>
            <a:r>
              <a:rPr lang="en-US" sz="1050" dirty="0">
                <a:ea typeface="宋体" charset="-122"/>
              </a:rPr>
              <a:t>7.05</a:t>
            </a:r>
          </a:p>
        </p:txBody>
      </p:sp>
      <p:sp>
        <p:nvSpPr>
          <p:cNvPr id="73" name="TextBox 72"/>
          <p:cNvSpPr txBox="1"/>
          <p:nvPr/>
        </p:nvSpPr>
        <p:spPr>
          <a:xfrm>
            <a:off x="8305800" y="1533525"/>
            <a:ext cx="533400" cy="254000"/>
          </a:xfrm>
          <a:prstGeom prst="rect">
            <a:avLst/>
          </a:prstGeom>
          <a:noFill/>
        </p:spPr>
        <p:txBody>
          <a:bodyPr>
            <a:spAutoFit/>
          </a:bodyPr>
          <a:lstStyle/>
          <a:p>
            <a:pPr>
              <a:defRPr/>
            </a:pPr>
            <a:r>
              <a:rPr lang="en-US" sz="1050" dirty="0">
                <a:ea typeface="宋体" charset="-122"/>
              </a:rPr>
              <a:t>9.77</a:t>
            </a:r>
          </a:p>
        </p:txBody>
      </p:sp>
      <p:sp>
        <p:nvSpPr>
          <p:cNvPr id="112824" name="TextBox 73"/>
          <p:cNvSpPr txBox="1">
            <a:spLocks noChangeArrowheads="1"/>
          </p:cNvSpPr>
          <p:nvPr/>
        </p:nvSpPr>
        <p:spPr bwMode="auto">
          <a:xfrm rot="-5400000">
            <a:off x="7804150" y="1814513"/>
            <a:ext cx="304800" cy="254000"/>
          </a:xfrm>
          <a:prstGeom prst="rect">
            <a:avLst/>
          </a:prstGeom>
          <a:noFill/>
          <a:ln w="9525">
            <a:noFill/>
            <a:miter lim="800000"/>
            <a:headEnd/>
            <a:tailEnd/>
          </a:ln>
        </p:spPr>
        <p:txBody>
          <a:bodyPr>
            <a:spAutoFit/>
          </a:bodyPr>
          <a:lstStyle/>
          <a:p>
            <a:r>
              <a:rPr lang="en-US" sz="1000"/>
              <a:t>1</a:t>
            </a:r>
          </a:p>
        </p:txBody>
      </p:sp>
      <p:sp>
        <p:nvSpPr>
          <p:cNvPr id="112825" name="TextBox 74"/>
          <p:cNvSpPr txBox="1">
            <a:spLocks noChangeArrowheads="1"/>
          </p:cNvSpPr>
          <p:nvPr/>
        </p:nvSpPr>
        <p:spPr bwMode="auto">
          <a:xfrm rot="-5400000">
            <a:off x="7931150" y="885825"/>
            <a:ext cx="304800" cy="254000"/>
          </a:xfrm>
          <a:prstGeom prst="rect">
            <a:avLst/>
          </a:prstGeom>
          <a:noFill/>
          <a:ln w="9525">
            <a:noFill/>
            <a:miter lim="800000"/>
            <a:headEnd/>
            <a:tailEnd/>
          </a:ln>
        </p:spPr>
        <p:txBody>
          <a:bodyPr>
            <a:spAutoFit/>
          </a:bodyPr>
          <a:lstStyle/>
          <a:p>
            <a:r>
              <a:rPr lang="en-US" sz="1000"/>
              <a:t>2</a:t>
            </a:r>
          </a:p>
        </p:txBody>
      </p:sp>
      <p:sp>
        <p:nvSpPr>
          <p:cNvPr id="112826" name="TextBox 75"/>
          <p:cNvSpPr txBox="1">
            <a:spLocks noChangeArrowheads="1"/>
          </p:cNvSpPr>
          <p:nvPr/>
        </p:nvSpPr>
        <p:spPr bwMode="auto">
          <a:xfrm rot="-5400000">
            <a:off x="8002588" y="1863725"/>
            <a:ext cx="304800" cy="254000"/>
          </a:xfrm>
          <a:prstGeom prst="rect">
            <a:avLst/>
          </a:prstGeom>
          <a:noFill/>
          <a:ln w="9525">
            <a:noFill/>
            <a:miter lim="800000"/>
            <a:headEnd/>
            <a:tailEnd/>
          </a:ln>
        </p:spPr>
        <p:txBody>
          <a:bodyPr>
            <a:spAutoFit/>
          </a:bodyPr>
          <a:lstStyle/>
          <a:p>
            <a:r>
              <a:rPr lang="en-US" sz="1000"/>
              <a:t>3</a:t>
            </a:r>
          </a:p>
        </p:txBody>
      </p:sp>
      <p:sp>
        <p:nvSpPr>
          <p:cNvPr id="112827" name="TextBox 6"/>
          <p:cNvSpPr txBox="1">
            <a:spLocks noChangeArrowheads="1"/>
          </p:cNvSpPr>
          <p:nvPr/>
        </p:nvSpPr>
        <p:spPr bwMode="auto">
          <a:xfrm>
            <a:off x="5410200" y="966788"/>
            <a:ext cx="1066800" cy="368300"/>
          </a:xfrm>
          <a:prstGeom prst="rect">
            <a:avLst/>
          </a:prstGeom>
          <a:solidFill>
            <a:srgbClr val="00B0F0"/>
          </a:solidFill>
          <a:ln w="9525">
            <a:noFill/>
            <a:miter lim="800000"/>
            <a:headEnd/>
            <a:tailEnd/>
          </a:ln>
        </p:spPr>
        <p:txBody>
          <a:bodyPr anchor="ctr">
            <a:spAutoFit/>
          </a:bodyPr>
          <a:lstStyle/>
          <a:p>
            <a:pPr algn="ctr"/>
            <a:r>
              <a:rPr lang="en-US"/>
              <a:t>CiEF</a:t>
            </a:r>
          </a:p>
        </p:txBody>
      </p:sp>
      <p:sp>
        <p:nvSpPr>
          <p:cNvPr id="112828" name="TextBox 6"/>
          <p:cNvSpPr txBox="1">
            <a:spLocks noChangeArrowheads="1"/>
          </p:cNvSpPr>
          <p:nvPr/>
        </p:nvSpPr>
        <p:spPr bwMode="auto">
          <a:xfrm>
            <a:off x="304800" y="914400"/>
            <a:ext cx="1066800" cy="369888"/>
          </a:xfrm>
          <a:prstGeom prst="rect">
            <a:avLst/>
          </a:prstGeom>
          <a:solidFill>
            <a:srgbClr val="00B0F0"/>
          </a:solidFill>
          <a:ln w="9525">
            <a:noFill/>
            <a:miter lim="800000"/>
            <a:headEnd/>
            <a:tailEnd/>
          </a:ln>
        </p:spPr>
        <p:txBody>
          <a:bodyPr anchor="ctr">
            <a:spAutoFit/>
          </a:bodyPr>
          <a:lstStyle/>
          <a:p>
            <a:pPr algn="ctr"/>
            <a:r>
              <a:rPr lang="en-US"/>
              <a:t>Storage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p:cNvPicPr>
            <a:picLocks noChangeAspect="1"/>
          </p:cNvPicPr>
          <p:nvPr/>
        </p:nvPicPr>
        <p:blipFill>
          <a:blip r:embed="rId2" cstate="print"/>
          <a:srcRect l="32199" r="16759"/>
          <a:stretch>
            <a:fillRect/>
          </a:stretch>
        </p:blipFill>
        <p:spPr bwMode="auto">
          <a:xfrm>
            <a:off x="0" y="0"/>
            <a:ext cx="9144000" cy="6248400"/>
          </a:xfrm>
          <a:prstGeom prst="rect">
            <a:avLst/>
          </a:prstGeom>
          <a:noFill/>
          <a:ln w="9525">
            <a:noFill/>
            <a:miter lim="800000"/>
            <a:headEnd/>
            <a:tailEnd/>
          </a:ln>
        </p:spPr>
      </p:pic>
      <p:sp>
        <p:nvSpPr>
          <p:cNvPr id="3" name="Rectangle 2"/>
          <p:cNvSpPr/>
          <p:nvPr/>
        </p:nvSpPr>
        <p:spPr>
          <a:xfrm>
            <a:off x="0" y="0"/>
            <a:ext cx="9144000" cy="6248400"/>
          </a:xfrm>
          <a:prstGeom prst="rect">
            <a:avLst/>
          </a:prstGeom>
          <a:solidFill>
            <a:srgbClr val="0083E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宋体" pitchFamily="2" charset="-122"/>
            </a:endParaRPr>
          </a:p>
        </p:txBody>
      </p:sp>
      <p:sp>
        <p:nvSpPr>
          <p:cNvPr id="4" name="Title 1"/>
          <p:cNvSpPr txBox="1">
            <a:spLocks/>
          </p:cNvSpPr>
          <p:nvPr/>
        </p:nvSpPr>
        <p:spPr>
          <a:xfrm>
            <a:off x="-171450" y="4724400"/>
            <a:ext cx="7943850" cy="933450"/>
          </a:xfrm>
          <a:prstGeom prst="rect">
            <a:avLst/>
          </a:prstGeom>
          <a:solidFill>
            <a:srgbClr val="F7903B"/>
          </a:solidFill>
          <a:effectLst>
            <a:outerShdw blurRad="50800" dist="114300" dir="2700000" algn="tl" rotWithShape="0">
              <a:prstClr val="black">
                <a:alpha val="40000"/>
              </a:prstClr>
            </a:outerShdw>
            <a:softEdge rad="0"/>
          </a:effec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1" algn="l">
              <a:defRPr/>
            </a:pPr>
            <a:r>
              <a:rPr lang="en-US"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Protein Science and Reagent Generation</a:t>
            </a:r>
          </a:p>
        </p:txBody>
      </p:sp>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Protein Science Capabilities</a:t>
            </a:r>
          </a:p>
        </p:txBody>
      </p:sp>
      <p:sp>
        <p:nvSpPr>
          <p:cNvPr id="46083" name="Slide Number Placeholder 3"/>
          <p:cNvSpPr>
            <a:spLocks noGrp="1"/>
          </p:cNvSpPr>
          <p:nvPr>
            <p:ph type="sldNum" sz="quarter" idx="4294967295"/>
          </p:nvPr>
        </p:nvSpPr>
        <p:spPr bwMode="auto">
          <a:xfrm>
            <a:off x="3505200" y="6324600"/>
            <a:ext cx="2133600" cy="365125"/>
          </a:xfrm>
          <a:noFill/>
          <a:ln>
            <a:miter lim="800000"/>
            <a:headEnd/>
            <a:tailEnd/>
          </a:ln>
        </p:spPr>
        <p:txBody>
          <a:bodyPr/>
          <a:lstStyle/>
          <a:p>
            <a:pPr algn="ctr"/>
            <a:fld id="{C6AFFFC7-D881-4CCF-B60E-4589953288B2}" type="slidenum">
              <a:rPr lang="en-US" altLang="zh-CN" smtClean="0"/>
              <a:pPr algn="ctr"/>
              <a:t>23</a:t>
            </a:fld>
            <a:endParaRPr lang="en-US" altLang="zh-CN" smtClean="0"/>
          </a:p>
        </p:txBody>
      </p:sp>
      <p:graphicFrame>
        <p:nvGraphicFramePr>
          <p:cNvPr id="7" name="Content Placeholder 6"/>
          <p:cNvGraphicFramePr>
            <a:graphicFrameLocks noGrp="1"/>
          </p:cNvGraphicFramePr>
          <p:nvPr>
            <p:ph idx="1"/>
          </p:nvPr>
        </p:nvGraphicFramePr>
        <p:xfrm>
          <a:off x="533400" y="1371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zh-CN" smtClean="0">
                <a:ea typeface="宋体" pitchFamily="2" charset="-122"/>
              </a:rPr>
              <a:t>Molecular Cloning</a:t>
            </a:r>
            <a:endParaRPr lang="en-US" smtClean="0"/>
          </a:p>
        </p:txBody>
      </p:sp>
      <p:sp>
        <p:nvSpPr>
          <p:cNvPr id="47107" name="Slide Number Placeholder 3"/>
          <p:cNvSpPr>
            <a:spLocks noGrp="1"/>
          </p:cNvSpPr>
          <p:nvPr>
            <p:ph type="sldNum" sz="quarter" idx="4294967295"/>
          </p:nvPr>
        </p:nvSpPr>
        <p:spPr bwMode="auto">
          <a:xfrm>
            <a:off x="3429000" y="6324600"/>
            <a:ext cx="2133600" cy="365125"/>
          </a:xfrm>
          <a:noFill/>
          <a:ln>
            <a:miter lim="800000"/>
            <a:headEnd/>
            <a:tailEnd/>
          </a:ln>
        </p:spPr>
        <p:txBody>
          <a:bodyPr/>
          <a:lstStyle/>
          <a:p>
            <a:pPr algn="ctr"/>
            <a:fld id="{F25D2F2C-FB97-48E6-8180-D16D65E75BC3}" type="slidenum">
              <a:rPr lang="en-US" altLang="zh-CN" smtClean="0"/>
              <a:pPr algn="ctr"/>
              <a:t>24</a:t>
            </a:fld>
            <a:endParaRPr lang="en-US" altLang="zh-CN" smtClean="0"/>
          </a:p>
        </p:txBody>
      </p:sp>
      <p:sp>
        <p:nvSpPr>
          <p:cNvPr id="47108" name="Rectangle 1"/>
          <p:cNvSpPr>
            <a:spLocks noChangeArrowheads="1"/>
          </p:cNvSpPr>
          <p:nvPr/>
        </p:nvSpPr>
        <p:spPr bwMode="auto">
          <a:xfrm>
            <a:off x="211138" y="987425"/>
            <a:ext cx="8686800" cy="5216525"/>
          </a:xfrm>
          <a:prstGeom prst="rect">
            <a:avLst/>
          </a:prstGeom>
          <a:noFill/>
          <a:ln w="9525">
            <a:noFill/>
            <a:miter lim="800000"/>
            <a:headEnd/>
            <a:tailEnd/>
          </a:ln>
        </p:spPr>
        <p:txBody>
          <a:bodyPr>
            <a:spAutoFit/>
          </a:bodyPr>
          <a:lstStyle/>
          <a:p>
            <a:pPr marL="457200" indent="-457200">
              <a:spcBef>
                <a:spcPts val="600"/>
              </a:spcBef>
              <a:spcAft>
                <a:spcPts val="600"/>
              </a:spcAft>
              <a:buFont typeface="Arial" pitchFamily="34" charset="0"/>
              <a:buAutoNum type="alphaLcParenR"/>
            </a:pPr>
            <a:r>
              <a:rPr lang="en-US" altLang="zh-CN" b="1"/>
              <a:t>The typical sources for the template DNA</a:t>
            </a:r>
          </a:p>
          <a:p>
            <a:pPr marL="739775" lvl="1" indent="-282575">
              <a:buFont typeface="Arial" pitchFamily="34" charset="0"/>
              <a:buChar char="•"/>
            </a:pPr>
            <a:r>
              <a:rPr lang="en-US" altLang="zh-CN"/>
              <a:t>Digital sequences, synthesize</a:t>
            </a:r>
          </a:p>
          <a:p>
            <a:pPr marL="739775" lvl="1" indent="-282575">
              <a:buFont typeface="Arial" pitchFamily="34" charset="0"/>
              <a:buChar char="•"/>
            </a:pPr>
            <a:r>
              <a:rPr lang="en-US" altLang="zh-CN"/>
              <a:t>Commercial cDNA clones (Invitrogen, Origene, Thermo, etc.)</a:t>
            </a:r>
          </a:p>
          <a:p>
            <a:pPr marL="739775" lvl="1" indent="-282575">
              <a:buFont typeface="Arial" pitchFamily="34" charset="0"/>
              <a:buChar char="•"/>
            </a:pPr>
            <a:r>
              <a:rPr lang="en-US" altLang="zh-CN"/>
              <a:t>Plasmid constructs provided by the clients</a:t>
            </a:r>
          </a:p>
          <a:p>
            <a:pPr marL="457200" indent="-457200">
              <a:spcBef>
                <a:spcPts val="600"/>
              </a:spcBef>
              <a:spcAft>
                <a:spcPts val="600"/>
              </a:spcAft>
              <a:buFont typeface="Arial" pitchFamily="34" charset="0"/>
              <a:buAutoNum type="alphaLcParenR" startAt="2"/>
            </a:pPr>
            <a:r>
              <a:rPr lang="en-US" altLang="zh-CN" b="1"/>
              <a:t>DNA synthesis</a:t>
            </a:r>
          </a:p>
          <a:p>
            <a:pPr marL="739775" lvl="1" indent="-282575">
              <a:buFont typeface="Arial" pitchFamily="34" charset="0"/>
              <a:buChar char="•"/>
            </a:pPr>
            <a:r>
              <a:rPr lang="en-US" altLang="zh-CN"/>
              <a:t>Custom synthesis at Genewiz, Sangon, Invitrogen, </a:t>
            </a:r>
            <a:r>
              <a:rPr lang="en-US" altLang="zh-CN" i="1"/>
              <a:t>etc.</a:t>
            </a:r>
          </a:p>
          <a:p>
            <a:pPr marL="457200" indent="-457200">
              <a:spcBef>
                <a:spcPts val="600"/>
              </a:spcBef>
              <a:spcAft>
                <a:spcPts val="600"/>
              </a:spcAft>
              <a:buFont typeface="Arial" pitchFamily="34" charset="0"/>
              <a:buAutoNum type="alphaLcParenR" startAt="3"/>
            </a:pPr>
            <a:r>
              <a:rPr lang="en-US" altLang="zh-CN" b="1"/>
              <a:t>Number of clones can be generated in parallel</a:t>
            </a:r>
          </a:p>
          <a:p>
            <a:pPr marL="739775" lvl="1" indent="-282575">
              <a:buFont typeface="Arial" pitchFamily="34" charset="0"/>
              <a:buChar char="•"/>
            </a:pPr>
            <a:r>
              <a:rPr lang="en-US" altLang="zh-CN"/>
              <a:t>&gt;100</a:t>
            </a:r>
          </a:p>
          <a:p>
            <a:pPr marL="457200" indent="-457200">
              <a:spcBef>
                <a:spcPts val="600"/>
              </a:spcBef>
              <a:spcAft>
                <a:spcPts val="600"/>
              </a:spcAft>
              <a:buFont typeface="Arial" pitchFamily="34" charset="0"/>
              <a:buAutoNum type="alphaLcParenR" startAt="4"/>
            </a:pPr>
            <a:r>
              <a:rPr lang="en-US" altLang="zh-CN" b="1"/>
              <a:t>Available vectors and tags for gene expression </a:t>
            </a:r>
          </a:p>
          <a:p>
            <a:pPr marL="739775" lvl="1" indent="-282575">
              <a:buFont typeface="Arial" pitchFamily="34" charset="0"/>
              <a:buChar char="•"/>
            </a:pPr>
            <a:r>
              <a:rPr lang="en-US" altLang="zh-CN"/>
              <a:t>More than 50 vectors available for various applications (detail see next)</a:t>
            </a:r>
          </a:p>
          <a:p>
            <a:pPr marL="739775" lvl="1" indent="-282575">
              <a:buFont typeface="Arial" pitchFamily="34" charset="0"/>
              <a:buChar char="•"/>
            </a:pPr>
            <a:r>
              <a:rPr lang="en-US" altLang="zh-CN"/>
              <a:t>Most frequently used tags: His tag, GST, Flag, Ig Fc</a:t>
            </a:r>
          </a:p>
          <a:p>
            <a:pPr marL="739775" lvl="1" indent="-282575">
              <a:buFont typeface="Arial" pitchFamily="34" charset="0"/>
              <a:buChar char="•"/>
            </a:pPr>
            <a:r>
              <a:rPr lang="en-US" altLang="zh-CN"/>
              <a:t>Any other tags can be requested and generated</a:t>
            </a:r>
          </a:p>
          <a:p>
            <a:pPr marL="739775" lvl="1" indent="-282575">
              <a:buFont typeface="Arial" pitchFamily="34" charset="0"/>
              <a:buChar char="•"/>
            </a:pPr>
            <a:r>
              <a:rPr lang="en-US" altLang="zh-CN"/>
              <a:t>Biotinylation (</a:t>
            </a:r>
            <a:r>
              <a:rPr lang="en-US" altLang="zh-CN" i="1"/>
              <a:t>E.coli</a:t>
            </a:r>
            <a:r>
              <a:rPr lang="en-US" altLang="zh-CN"/>
              <a:t>, Bac/insect cells)</a:t>
            </a:r>
          </a:p>
          <a:p>
            <a:pPr marL="457200" indent="-457200">
              <a:spcBef>
                <a:spcPts val="600"/>
              </a:spcBef>
              <a:spcAft>
                <a:spcPts val="600"/>
              </a:spcAft>
              <a:buFont typeface="Arial" pitchFamily="34" charset="0"/>
              <a:buAutoNum type="alphaLcParenR" startAt="4"/>
            </a:pPr>
            <a:r>
              <a:rPr lang="en-US" altLang="zh-CN" b="1"/>
              <a:t>Timelines</a:t>
            </a:r>
          </a:p>
          <a:p>
            <a:pPr marL="739775" lvl="1" indent="-282575">
              <a:buFont typeface="Arial" pitchFamily="34" charset="0"/>
              <a:buChar char="•"/>
            </a:pPr>
            <a:r>
              <a:rPr lang="en-US" altLang="zh-CN"/>
              <a:t>Vector construction ─ 1-3 weeks for most constructs</a:t>
            </a:r>
          </a:p>
          <a:p>
            <a:pPr marL="739775" lvl="1" indent="-282575">
              <a:buFont typeface="Arial" pitchFamily="34" charset="0"/>
              <a:buChar char="•"/>
            </a:pPr>
            <a:r>
              <a:rPr lang="en-US" altLang="zh-CN"/>
              <a:t>Depending on gene size and the complexity of construction scheme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zh-CN" smtClean="0">
                <a:ea typeface="宋体" pitchFamily="2" charset="-122"/>
              </a:rPr>
              <a:t>Protein Expression Systems</a:t>
            </a:r>
            <a:endParaRPr lang="en-US" smtClean="0"/>
          </a:p>
        </p:txBody>
      </p:sp>
      <p:sp>
        <p:nvSpPr>
          <p:cNvPr id="48131" name="Slide Number Placeholder 3"/>
          <p:cNvSpPr>
            <a:spLocks noGrp="1"/>
          </p:cNvSpPr>
          <p:nvPr>
            <p:ph type="sldNum" sz="quarter" idx="4294967295"/>
          </p:nvPr>
        </p:nvSpPr>
        <p:spPr bwMode="auto">
          <a:xfrm>
            <a:off x="3200400" y="6324600"/>
            <a:ext cx="2133600" cy="365125"/>
          </a:xfrm>
          <a:noFill/>
          <a:ln>
            <a:miter lim="800000"/>
            <a:headEnd/>
            <a:tailEnd/>
          </a:ln>
        </p:spPr>
        <p:txBody>
          <a:bodyPr/>
          <a:lstStyle/>
          <a:p>
            <a:pPr algn="ctr"/>
            <a:fld id="{6139C83B-FA09-4276-BB9E-130A4B0581CF}" type="slidenum">
              <a:rPr lang="en-US" altLang="zh-CN" smtClean="0"/>
              <a:pPr algn="ctr"/>
              <a:t>25</a:t>
            </a:fld>
            <a:endParaRPr lang="en-US" altLang="zh-CN" smtClean="0"/>
          </a:p>
        </p:txBody>
      </p:sp>
      <p:graphicFrame>
        <p:nvGraphicFramePr>
          <p:cNvPr id="5" name="Table 4"/>
          <p:cNvGraphicFramePr>
            <a:graphicFrameLocks noGrp="1"/>
          </p:cNvGraphicFramePr>
          <p:nvPr/>
        </p:nvGraphicFramePr>
        <p:xfrm>
          <a:off x="228600" y="1143000"/>
          <a:ext cx="8678863" cy="5133975"/>
        </p:xfrm>
        <a:graphic>
          <a:graphicData uri="http://schemas.openxmlformats.org/drawingml/2006/table">
            <a:tbl>
              <a:tblPr/>
              <a:tblGrid>
                <a:gridCol w="1601788"/>
                <a:gridCol w="1204912"/>
                <a:gridCol w="2568575"/>
                <a:gridCol w="3303588"/>
              </a:tblGrid>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rPr>
                        <a:t>Expression System</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rPr>
                        <a:t>Weekly capacity</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rPr>
                        <a:t>Commonly used medium</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rPr>
                        <a:t>Strain/cell line</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1" u="none" strike="noStrike" cap="none" normalizeH="0" baseline="0" smtClean="0">
                          <a:ln>
                            <a:noFill/>
                          </a:ln>
                          <a:solidFill>
                            <a:srgbClr val="000000"/>
                          </a:solidFill>
                          <a:effectLst/>
                          <a:latin typeface="Calibri" pitchFamily="34" charset="0"/>
                          <a:ea typeface="宋体" pitchFamily="2" charset="-122"/>
                        </a:rPr>
                        <a:t>E.coli</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200 L</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LB, TB, 2xYT</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BL21(DE3), BL21(DE3)pLysS, BL21-AI, BL21-codon plus, Origami(DE3)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Arctic express</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 </a:t>
                      </a:r>
                      <a:r>
                        <a:rPr kumimoji="0" lang="en-US" altLang="zh-CN" sz="1800" b="0" i="0" u="none" strike="noStrike" cap="none" normalizeH="0" baseline="0" smtClean="0">
                          <a:ln>
                            <a:noFill/>
                          </a:ln>
                          <a:solidFill>
                            <a:srgbClr val="000000"/>
                          </a:solidFill>
                          <a:effectLst/>
                          <a:latin typeface="Calibri" pitchFamily="34" charset="0"/>
                          <a:ea typeface="宋体" pitchFamily="2" charset="-122"/>
                        </a:rPr>
                        <a:t>(DE3) RP</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Yeast (Pichia)</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50 L</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YPD, BMGY, BMMY</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GS115, KM71, SMD1168, X33 </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Insect</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100 L</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SF900II SFM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Express Five SFM</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Sf9, Sf21, High Five</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143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Mammalian cells</a:t>
                      </a:r>
                    </a:p>
                  </a:txBody>
                  <a:tcPr anchor="ctr" horzOverflow="overflow">
                    <a:lnL>
                      <a:noFill/>
                    </a:lnL>
                    <a:lnR>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150 L</a:t>
                      </a:r>
                    </a:p>
                  </a:txBody>
                  <a:tcPr anchor="ctr" horzOverflow="overflow">
                    <a:lnL>
                      <a:noFill/>
                    </a:lnL>
                    <a:lnR>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FreeStyle</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a:t>
                      </a:r>
                      <a:r>
                        <a:rPr kumimoji="0" lang="en-US" altLang="zh-CN" sz="1800" b="0" i="0" u="none" strike="noStrike" cap="none" normalizeH="0" baseline="0" smtClean="0">
                          <a:ln>
                            <a:noFill/>
                          </a:ln>
                          <a:solidFill>
                            <a:srgbClr val="000000"/>
                          </a:solidFill>
                          <a:effectLst/>
                          <a:latin typeface="Calibri" pitchFamily="34" charset="0"/>
                          <a:ea typeface="宋体" pitchFamily="2" charset="-122"/>
                        </a:rPr>
                        <a:t> 293 Exp Medium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CD FortiCHO</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 </a:t>
                      </a:r>
                      <a:r>
                        <a:rPr kumimoji="0" lang="en-US" altLang="zh-CN" sz="1800" b="0" i="0" u="none" strike="noStrike" cap="none" normalizeH="0" baseline="0" smtClean="0">
                          <a:ln>
                            <a:noFill/>
                          </a:ln>
                          <a:solidFill>
                            <a:srgbClr val="000000"/>
                          </a:solidFill>
                          <a:effectLst/>
                          <a:latin typeface="Calibri" pitchFamily="34" charset="0"/>
                          <a:ea typeface="宋体" pitchFamily="2" charset="-122"/>
                        </a:rPr>
                        <a:t>Medium</a:t>
                      </a:r>
                      <a:endParaRPr kumimoji="0" lang="en-US" altLang="zh-CN" sz="3200" b="0" i="0" u="none" strike="noStrike" cap="none" normalizeH="0" baseline="0" smtClean="0">
                        <a:ln>
                          <a:noFill/>
                        </a:ln>
                        <a:solidFill>
                          <a:srgbClr val="000000"/>
                        </a:solidFill>
                        <a:effectLst/>
                        <a:latin typeface="Calibri" pitchFamily="34" charset="0"/>
                        <a:ea typeface="宋体" pitchFamily="2" charset="-122"/>
                      </a:endParaRPr>
                    </a:p>
                  </a:txBody>
                  <a:tcPr anchor="ctr" horzOverflow="overflow">
                    <a:lnL>
                      <a:noFill/>
                    </a:lnL>
                    <a:lnR>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HEK293, CHO</a:t>
                      </a:r>
                    </a:p>
                  </a:txBody>
                  <a:tcPr anchor="ctr" horzOverflow="overflow">
                    <a:lnL>
                      <a:noFill/>
                    </a:lnL>
                    <a:lnR>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zh-CN" smtClean="0">
                <a:ea typeface="宋体" pitchFamily="2" charset="-122"/>
              </a:rPr>
              <a:t>Protein Purification</a:t>
            </a:r>
            <a:endParaRPr lang="en-US" smtClean="0"/>
          </a:p>
        </p:txBody>
      </p:sp>
      <p:sp>
        <p:nvSpPr>
          <p:cNvPr id="49155" name="Rectangle 1"/>
          <p:cNvSpPr>
            <a:spLocks noChangeArrowheads="1"/>
          </p:cNvSpPr>
          <p:nvPr/>
        </p:nvSpPr>
        <p:spPr bwMode="auto">
          <a:xfrm>
            <a:off x="207963" y="1143000"/>
            <a:ext cx="8686800" cy="3592513"/>
          </a:xfrm>
          <a:prstGeom prst="rect">
            <a:avLst/>
          </a:prstGeom>
          <a:noFill/>
          <a:ln w="9525">
            <a:noFill/>
            <a:miter lim="800000"/>
            <a:headEnd/>
            <a:tailEnd/>
          </a:ln>
        </p:spPr>
        <p:txBody>
          <a:bodyPr>
            <a:spAutoFit/>
          </a:bodyPr>
          <a:lstStyle/>
          <a:p>
            <a:pPr marL="457200" indent="-457200">
              <a:spcBef>
                <a:spcPts val="600"/>
              </a:spcBef>
              <a:spcAft>
                <a:spcPts val="600"/>
              </a:spcAft>
              <a:buFont typeface="Arial" pitchFamily="34" charset="0"/>
              <a:buAutoNum type="alphaLcParenR"/>
            </a:pPr>
            <a:r>
              <a:rPr lang="en-US" altLang="zh-CN" b="1"/>
              <a:t>Purification methods</a:t>
            </a:r>
          </a:p>
          <a:p>
            <a:pPr marL="739775" lvl="1" indent="-282575">
              <a:buFont typeface="Arial" pitchFamily="34" charset="0"/>
              <a:buChar char="•"/>
            </a:pPr>
            <a:r>
              <a:rPr lang="en-US" altLang="zh-CN"/>
              <a:t>Affinity chromatography  - Protein A/G/L, Ni-Sepharose, Glutathione-Sepharose, Anti-FLAG- Agarose</a:t>
            </a:r>
          </a:p>
          <a:p>
            <a:pPr marL="739775" lvl="1" indent="-282575">
              <a:buFont typeface="Arial" pitchFamily="34" charset="0"/>
              <a:buChar char="•"/>
            </a:pPr>
            <a:r>
              <a:rPr lang="en-US" altLang="zh-CN"/>
              <a:t>IEX – SP, Q, DEAE</a:t>
            </a:r>
          </a:p>
          <a:p>
            <a:pPr marL="739775" lvl="1" indent="-282575">
              <a:buFont typeface="Arial" pitchFamily="34" charset="0"/>
              <a:buChar char="•"/>
            </a:pPr>
            <a:r>
              <a:rPr lang="en-US" altLang="zh-CN"/>
              <a:t>HIC</a:t>
            </a:r>
          </a:p>
          <a:p>
            <a:pPr marL="739775" lvl="1" indent="-282575">
              <a:buFont typeface="Arial" pitchFamily="34" charset="0"/>
              <a:buChar char="•"/>
            </a:pPr>
            <a:r>
              <a:rPr lang="en-US" altLang="zh-CN"/>
              <a:t>SEC</a:t>
            </a:r>
          </a:p>
          <a:p>
            <a:pPr marL="457200" indent="-457200">
              <a:spcBef>
                <a:spcPts val="600"/>
              </a:spcBef>
              <a:spcAft>
                <a:spcPts val="600"/>
              </a:spcAft>
              <a:buFont typeface="Arial" pitchFamily="34" charset="0"/>
              <a:buAutoNum type="alphaLcParenR"/>
            </a:pPr>
            <a:r>
              <a:rPr lang="en-US" altLang="zh-CN" b="1"/>
              <a:t>Purification equipments</a:t>
            </a:r>
          </a:p>
          <a:p>
            <a:pPr marL="739775" lvl="1" indent="-282575">
              <a:lnSpc>
                <a:spcPct val="120000"/>
              </a:lnSpc>
              <a:buFont typeface="Arial" pitchFamily="34" charset="0"/>
              <a:buChar char="•"/>
            </a:pPr>
            <a:r>
              <a:rPr lang="en-US" altLang="zh-CN"/>
              <a:t>Centrifuges</a:t>
            </a:r>
          </a:p>
          <a:p>
            <a:pPr marL="739775" lvl="1" indent="-282575">
              <a:lnSpc>
                <a:spcPct val="120000"/>
              </a:lnSpc>
              <a:buFont typeface="Arial" pitchFamily="34" charset="0"/>
              <a:buChar char="•"/>
            </a:pPr>
            <a:r>
              <a:rPr lang="en-US" altLang="zh-CN"/>
              <a:t>Depth filtration systems</a:t>
            </a:r>
          </a:p>
          <a:p>
            <a:pPr marL="739775" lvl="1" indent="-282575">
              <a:lnSpc>
                <a:spcPct val="120000"/>
              </a:lnSpc>
              <a:buFont typeface="Arial" pitchFamily="34" charset="0"/>
              <a:buChar char="•"/>
            </a:pPr>
            <a:r>
              <a:rPr lang="en-US" altLang="zh-CN"/>
              <a:t>Ultrafiltration/diafiltration apparatus</a:t>
            </a:r>
          </a:p>
          <a:p>
            <a:pPr marL="739775" lvl="1" indent="-282575">
              <a:lnSpc>
                <a:spcPct val="120000"/>
              </a:lnSpc>
              <a:buFont typeface="Arial" pitchFamily="34" charset="0"/>
              <a:buChar char="•"/>
            </a:pPr>
            <a:r>
              <a:rPr lang="en-US" altLang="zh-CN"/>
              <a:t>ÄKTA systems and various columns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Quality Control and Characterization for Proteins </a:t>
            </a:r>
          </a:p>
        </p:txBody>
      </p:sp>
      <p:sp>
        <p:nvSpPr>
          <p:cNvPr id="50179" name="Slide Number Placeholder 3"/>
          <p:cNvSpPr>
            <a:spLocks noGrp="1"/>
          </p:cNvSpPr>
          <p:nvPr>
            <p:ph type="sldNum" sz="quarter" idx="4294967295"/>
          </p:nvPr>
        </p:nvSpPr>
        <p:spPr bwMode="auto">
          <a:noFill/>
          <a:ln>
            <a:miter lim="800000"/>
            <a:headEnd/>
            <a:tailEnd/>
          </a:ln>
        </p:spPr>
        <p:txBody>
          <a:bodyPr/>
          <a:lstStyle/>
          <a:p>
            <a:fld id="{3FDF888E-B915-491C-9FBA-0FD339E3B208}" type="slidenum">
              <a:rPr lang="en-US" altLang="zh-CN" smtClean="0"/>
              <a:pPr/>
              <a:t>27</a:t>
            </a:fld>
            <a:endParaRPr lang="en-US" altLang="zh-CN" smtClean="0"/>
          </a:p>
        </p:txBody>
      </p:sp>
      <p:graphicFrame>
        <p:nvGraphicFramePr>
          <p:cNvPr id="5" name="Table 4"/>
          <p:cNvGraphicFramePr>
            <a:graphicFrameLocks noGrp="1"/>
          </p:cNvGraphicFramePr>
          <p:nvPr/>
        </p:nvGraphicFramePr>
        <p:xfrm>
          <a:off x="152400" y="838200"/>
          <a:ext cx="8721725" cy="5346387"/>
        </p:xfrm>
        <a:graphic>
          <a:graphicData uri="http://schemas.openxmlformats.org/drawingml/2006/table">
            <a:tbl>
              <a:tblPr/>
              <a:tblGrid>
                <a:gridCol w="2089150"/>
                <a:gridCol w="3641725"/>
                <a:gridCol w="2990850"/>
              </a:tblGrid>
              <a:tr h="349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rPr>
                        <a:t>Protein quality</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rPr>
                        <a:t>Assay/analysis</a:t>
                      </a:r>
                    </a:p>
                  </a:txBody>
                  <a:tcPr marL="253218"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alibri" pitchFamily="34" charset="0"/>
                          <a:ea typeface="宋体" pitchFamily="2" charset="-122"/>
                        </a:rPr>
                        <a:t>Instrument/method</a:t>
                      </a:r>
                    </a:p>
                  </a:txBody>
                  <a:tcPr marL="253218"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Calibri" pitchFamily="34" charset="0"/>
                          <a:ea typeface="宋体" pitchFamily="2" charset="-122"/>
                        </a:rPr>
                        <a:t>Basic information</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Concentration, purity, endotoxin</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HPLC-SEC, SDS-PAGE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E4"/>
                    </a:solidFill>
                  </a:tcPr>
                </a:tc>
              </a:tr>
              <a:tr h="30638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Calibri" pitchFamily="34" charset="0"/>
                          <a:ea typeface="宋体" pitchFamily="2" charset="-122"/>
                        </a:rPr>
                        <a:t>Physical</a:t>
                      </a:r>
                      <a:endParaRPr kumimoji="0" lang="en-US" altLang="zh-CN" sz="14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Extinction coefficient (A280)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4E4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UV/Vis Spectrophotometer</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4E4E4"/>
                    </a:solidFill>
                  </a:tcPr>
                </a:tc>
              </a:tr>
              <a:tr h="3063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Native protein size</a:t>
                      </a:r>
                    </a:p>
                  </a:txBody>
                  <a:tcPr horzOverflow="overflow">
                    <a:lnL>
                      <a:noFill/>
                    </a:lnL>
                    <a:lnR>
                      <a:noFill/>
                    </a:lnR>
                    <a:lnT>
                      <a:noFill/>
                    </a:lnT>
                    <a:lnB>
                      <a:noFill/>
                    </a:lnB>
                    <a:lnTlToBr>
                      <a:noFill/>
                    </a:lnTlToBr>
                    <a:lnBlToTr>
                      <a:noFill/>
                    </a:lnBlToTr>
                    <a:solidFill>
                      <a:srgbClr val="C9C9C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SEC-MS, RPLC-MS</a:t>
                      </a:r>
                    </a:p>
                  </a:txBody>
                  <a:tcPr horzOverflow="overflow">
                    <a:lnL>
                      <a:noFill/>
                    </a:lnL>
                    <a:lnR>
                      <a:noFill/>
                    </a:lnR>
                    <a:lnT>
                      <a:noFill/>
                    </a:lnT>
                    <a:lnB>
                      <a:noFill/>
                    </a:lnB>
                    <a:lnTlToBr>
                      <a:noFill/>
                    </a:lnTlToBr>
                    <a:lnBlToTr>
                      <a:noFill/>
                    </a:lnBlToTr>
                    <a:solidFill>
                      <a:srgbClr val="C9C9C9"/>
                    </a:solidFill>
                  </a:tcPr>
                </a:tc>
              </a:tr>
              <a:tr h="4270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Oligomeric/Polymeric status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Intact protein mass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4E4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LC-MS</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4E4E4"/>
                    </a:solidFill>
                  </a:tcPr>
                </a:tc>
              </a:tr>
              <a:tr h="30638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Calibri" pitchFamily="34" charset="0"/>
                          <a:ea typeface="宋体" pitchFamily="2" charset="-122"/>
                        </a:rPr>
                        <a:t>Impurity/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Calibri" pitchFamily="34" charset="0"/>
                          <a:ea typeface="宋体" pitchFamily="2" charset="-122"/>
                        </a:rPr>
                        <a:t>homogeneity</a:t>
                      </a:r>
                      <a:endParaRPr kumimoji="0" lang="en-US" altLang="zh-CN" sz="1400" b="0" i="0" u="none" strike="noStrike" cap="none" normalizeH="0" baseline="0" smtClean="0">
                        <a:ln>
                          <a:noFill/>
                        </a:ln>
                        <a:solidFill>
                          <a:srgbClr val="000000"/>
                        </a:solidFill>
                        <a:effectLst/>
                        <a:latin typeface="Calibri"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smtClean="0">
                        <a:ln>
                          <a:noFill/>
                        </a:ln>
                        <a:solidFill>
                          <a:srgbClr val="000000"/>
                        </a:solidFill>
                        <a:effectLst/>
                        <a:latin typeface="Calibri" pitchFamily="34" charset="0"/>
                        <a:ea typeface="宋体" pitchFamily="2" charset="-122"/>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D"/>
                    </a:solid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Aggregates/Particles</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9C9C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FFF-MALLS, SEC, DLS</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9C9C9"/>
                    </a:solidFill>
                  </a:tcPr>
                </a:tc>
              </a:tr>
              <a:tr h="3063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Host-cell protein</a:t>
                      </a:r>
                    </a:p>
                  </a:txBody>
                  <a:tcPr horzOverflow="overflow">
                    <a:lnL>
                      <a:noFill/>
                    </a:lnL>
                    <a:lnR>
                      <a:noFill/>
                    </a:lnR>
                    <a:lnT>
                      <a:noFill/>
                    </a:lnT>
                    <a:lnB>
                      <a:noFill/>
                    </a:lnB>
                    <a:lnTlToBr>
                      <a:noFill/>
                    </a:lnTlToBr>
                    <a:lnBlToTr>
                      <a:noFill/>
                    </a:lnBlToTr>
                    <a:solidFill>
                      <a:srgbClr val="E4E4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SDS-PAGE, WB, LC-MS/MS</a:t>
                      </a:r>
                    </a:p>
                  </a:txBody>
                  <a:tcPr horzOverflow="overflow">
                    <a:lnL>
                      <a:noFill/>
                    </a:lnL>
                    <a:lnR>
                      <a:noFill/>
                    </a:lnR>
                    <a:lnT>
                      <a:noFill/>
                    </a:lnT>
                    <a:lnB>
                      <a:noFill/>
                    </a:lnB>
                    <a:lnTlToBr>
                      <a:noFill/>
                    </a:lnTlToBr>
                    <a:lnBlToTr>
                      <a:noFill/>
                    </a:lnBlToTr>
                    <a:solidFill>
                      <a:srgbClr val="E4E4E4"/>
                    </a:solidFill>
                  </a:tcPr>
                </a:tc>
              </a:tr>
              <a:tr h="3063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Host-cell DNA contamination</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9C9C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qPCR</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9C9C9"/>
                    </a:solidFill>
                  </a:tcPr>
                </a:tc>
              </a:tr>
              <a:tr h="96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Calibri" pitchFamily="34" charset="0"/>
                          <a:ea typeface="宋体" pitchFamily="2" charset="-122"/>
                        </a:rPr>
                        <a:t>Integrity</a:t>
                      </a:r>
                      <a:endParaRPr kumimoji="0" lang="en-US" altLang="zh-CN" sz="14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C"/>
                    </a:solid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Amino acid composition (AAA) </a:t>
                      </a:r>
                    </a:p>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Peptide mapping</a:t>
                      </a:r>
                    </a:p>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Disulfide bonds mapping</a:t>
                      </a:r>
                    </a:p>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N-/C-terminal residue analysis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RP-HPLC, LC-MS/MS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E4E4"/>
                    </a:solidFill>
                  </a:tcPr>
                </a:tc>
              </a:tr>
              <a:tr h="306388">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rgbClr val="000000"/>
                          </a:solidFill>
                          <a:effectLst/>
                          <a:latin typeface="Calibri" pitchFamily="34" charset="0"/>
                          <a:ea typeface="宋体" pitchFamily="2" charset="-122"/>
                        </a:rPr>
                        <a:t>Post-translational modification</a:t>
                      </a:r>
                      <a:endParaRPr kumimoji="0" lang="en-US" altLang="zh-CN" sz="14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Deamidation</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9C9C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RP-HPLC, LC-MS/MS</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9C9C9"/>
                    </a:solidFill>
                  </a:tcPr>
                </a:tc>
              </a:tr>
              <a:tr h="3063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Oxidation</a:t>
                      </a:r>
                    </a:p>
                  </a:txBody>
                  <a:tcPr horzOverflow="overflow">
                    <a:lnL>
                      <a:noFill/>
                    </a:lnL>
                    <a:lnR>
                      <a:noFill/>
                    </a:lnR>
                    <a:lnT>
                      <a:noFill/>
                    </a:lnT>
                    <a:lnB>
                      <a:noFill/>
                    </a:lnB>
                    <a:lnTlToBr>
                      <a:noFill/>
                    </a:lnTlToBr>
                    <a:lnBlToTr>
                      <a:noFill/>
                    </a:lnBlToTr>
                    <a:solidFill>
                      <a:srgbClr val="E4E4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RP-HPLC, LC-MS/MS</a:t>
                      </a:r>
                    </a:p>
                  </a:txBody>
                  <a:tcPr horzOverflow="overflow">
                    <a:lnL>
                      <a:noFill/>
                    </a:lnL>
                    <a:lnR>
                      <a:noFill/>
                    </a:lnR>
                    <a:lnT>
                      <a:noFill/>
                    </a:lnT>
                    <a:lnB>
                      <a:noFill/>
                    </a:lnB>
                    <a:lnTlToBr>
                      <a:noFill/>
                    </a:lnTlToBr>
                    <a:lnBlToTr>
                      <a:noFill/>
                    </a:lnBlToTr>
                    <a:solidFill>
                      <a:srgbClr val="E4E4E4"/>
                    </a:solidFill>
                  </a:tcPr>
                </a:tc>
              </a:tr>
              <a:tr h="3063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Phosphorylation</a:t>
                      </a:r>
                    </a:p>
                  </a:txBody>
                  <a:tcPr horzOverflow="overflow">
                    <a:lnL>
                      <a:noFill/>
                    </a:lnL>
                    <a:lnR>
                      <a:noFill/>
                    </a:lnR>
                    <a:lnT>
                      <a:noFill/>
                    </a:lnT>
                    <a:lnB>
                      <a:noFill/>
                    </a:lnB>
                    <a:lnTlToBr>
                      <a:noFill/>
                    </a:lnTlToBr>
                    <a:lnBlToTr>
                      <a:noFill/>
                    </a:lnBlToTr>
                    <a:solidFill>
                      <a:srgbClr val="C9C9C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iMAC-LC-MS/MS</a:t>
                      </a:r>
                    </a:p>
                  </a:txBody>
                  <a:tcPr horzOverflow="overflow">
                    <a:lnL>
                      <a:noFill/>
                    </a:lnL>
                    <a:lnR>
                      <a:noFill/>
                    </a:lnR>
                    <a:lnT>
                      <a:noFill/>
                    </a:lnT>
                    <a:lnB>
                      <a:noFill/>
                    </a:lnB>
                    <a:lnTlToBr>
                      <a:noFill/>
                    </a:lnTlToBr>
                    <a:lnBlToTr>
                      <a:noFill/>
                    </a:lnBlToTr>
                    <a:solidFill>
                      <a:srgbClr val="C9C9C9"/>
                    </a:solidFill>
                  </a:tcPr>
                </a:tc>
              </a:tr>
              <a:tr h="74295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Glycosylation site ID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N-linked/O-linked glycan structure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Sialylation/</a:t>
                      </a:r>
                      <a:r>
                        <a:rPr kumimoji="0" lang="el-GR" altLang="zh-CN" sz="1400" b="0" i="0" u="none" strike="noStrike" cap="none" normalizeH="0" baseline="0" smtClean="0">
                          <a:ln>
                            <a:noFill/>
                          </a:ln>
                          <a:solidFill>
                            <a:srgbClr val="000000"/>
                          </a:solidFill>
                          <a:effectLst/>
                          <a:latin typeface="Calibri" pitchFamily="34" charset="0"/>
                          <a:ea typeface="宋体" pitchFamily="2" charset="-122"/>
                        </a:rPr>
                        <a:t>α</a:t>
                      </a:r>
                      <a:r>
                        <a:rPr kumimoji="0" lang="en-US" altLang="zh-CN" sz="1400" b="0" i="0" u="none" strike="noStrike" cap="none" normalizeH="0" baseline="0" smtClean="0">
                          <a:ln>
                            <a:noFill/>
                          </a:ln>
                          <a:solidFill>
                            <a:srgbClr val="000000"/>
                          </a:solidFill>
                          <a:effectLst/>
                          <a:latin typeface="Calibri" pitchFamily="34" charset="0"/>
                          <a:ea typeface="宋体" pitchFamily="2" charset="-122"/>
                        </a:rPr>
                        <a:t>-Gal</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E4E4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0000"/>
                          </a:solidFill>
                          <a:effectLst/>
                          <a:latin typeface="Calibri" pitchFamily="34" charset="0"/>
                          <a:ea typeface="宋体" pitchFamily="2" charset="-122"/>
                        </a:rPr>
                        <a:t>2-AB labeling, LC-MS/MS</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E4E4E4"/>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p:cNvPicPr>
            <a:picLocks noChangeAspect="1"/>
          </p:cNvPicPr>
          <p:nvPr/>
        </p:nvPicPr>
        <p:blipFill>
          <a:blip r:embed="rId2" cstate="print"/>
          <a:srcRect l="32199" r="16759"/>
          <a:stretch>
            <a:fillRect/>
          </a:stretch>
        </p:blipFill>
        <p:spPr bwMode="auto">
          <a:xfrm>
            <a:off x="0" y="0"/>
            <a:ext cx="9144000" cy="6248400"/>
          </a:xfrm>
          <a:prstGeom prst="rect">
            <a:avLst/>
          </a:prstGeom>
          <a:noFill/>
          <a:ln w="9525">
            <a:noFill/>
            <a:miter lim="800000"/>
            <a:headEnd/>
            <a:tailEnd/>
          </a:ln>
        </p:spPr>
      </p:pic>
      <p:sp>
        <p:nvSpPr>
          <p:cNvPr id="3" name="Rectangle 2"/>
          <p:cNvSpPr/>
          <p:nvPr/>
        </p:nvSpPr>
        <p:spPr>
          <a:xfrm>
            <a:off x="0" y="0"/>
            <a:ext cx="9144000" cy="6248400"/>
          </a:xfrm>
          <a:prstGeom prst="rect">
            <a:avLst/>
          </a:prstGeom>
          <a:solidFill>
            <a:srgbClr val="0083E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宋体" pitchFamily="2" charset="-122"/>
            </a:endParaRPr>
          </a:p>
        </p:txBody>
      </p:sp>
      <p:sp>
        <p:nvSpPr>
          <p:cNvPr id="4" name="Title 1"/>
          <p:cNvSpPr txBox="1">
            <a:spLocks/>
          </p:cNvSpPr>
          <p:nvPr/>
        </p:nvSpPr>
        <p:spPr>
          <a:xfrm>
            <a:off x="-171450" y="4724400"/>
            <a:ext cx="7943850" cy="933450"/>
          </a:xfrm>
          <a:prstGeom prst="rect">
            <a:avLst/>
          </a:prstGeom>
          <a:solidFill>
            <a:srgbClr val="F7903B"/>
          </a:solidFill>
          <a:effectLst>
            <a:outerShdw blurRad="50800" dist="114300" dir="2700000" algn="tl" rotWithShape="0">
              <a:prstClr val="black">
                <a:alpha val="40000"/>
              </a:prstClr>
            </a:outerShdw>
            <a:softEdge rad="0"/>
          </a:effec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1" algn="l">
              <a:defRPr/>
            </a:pPr>
            <a:r>
              <a:rPr lang="en-US"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Stable Cell Line Development</a:t>
            </a:r>
          </a:p>
        </p:txBody>
      </p:sp>
    </p:spTree>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hape 571"/>
          <p:cNvSpPr>
            <a:spLocks noGrp="1"/>
          </p:cNvSpPr>
          <p:nvPr>
            <p:ph type="sldNum" sz="quarter" idx="4294967295"/>
          </p:nvPr>
        </p:nvSpPr>
        <p:spPr bwMode="auto">
          <a:noFill/>
          <a:ln>
            <a:miter lim="800000"/>
            <a:headEnd/>
            <a:tailEnd/>
          </a:ln>
        </p:spPr>
        <p:txBody>
          <a:bodyPr lIns="0" tIns="0" rIns="0" bIns="0"/>
          <a:lstStyle/>
          <a:p>
            <a:fld id="{F8AC9EA8-E24B-4D8E-A9CA-E89B4B62D232}" type="slidenum">
              <a:rPr lang="en-US" altLang="zh-CN" smtClean="0">
                <a:latin typeface="Arial" pitchFamily="34" charset="0"/>
                <a:cs typeface="Arial" pitchFamily="34" charset="0"/>
                <a:sym typeface="Arial" pitchFamily="34" charset="0"/>
              </a:rPr>
              <a:pPr/>
              <a:t>29</a:t>
            </a:fld>
            <a:endParaRPr lang="en-US" altLang="zh-CN" smtClean="0">
              <a:latin typeface="Arial" pitchFamily="34" charset="0"/>
              <a:cs typeface="Arial" pitchFamily="34" charset="0"/>
              <a:sym typeface="Arial" pitchFamily="34" charset="0"/>
            </a:endParaRPr>
          </a:p>
        </p:txBody>
      </p:sp>
      <p:graphicFrame>
        <p:nvGraphicFramePr>
          <p:cNvPr id="7" name="Diagram 6"/>
          <p:cNvGraphicFramePr/>
          <p:nvPr/>
        </p:nvGraphicFramePr>
        <p:xfrm>
          <a:off x="381000" y="1397000"/>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8" name="Title 1"/>
          <p:cNvSpPr>
            <a:spLocks noGrp="1"/>
          </p:cNvSpPr>
          <p:nvPr>
            <p:ph type="title"/>
          </p:nvPr>
        </p:nvSpPr>
        <p:spPr/>
        <p:txBody>
          <a:bodyPr/>
          <a:lstStyle/>
          <a:p>
            <a:r>
              <a:rPr lang="en-US" smtClean="0"/>
              <a:t>Stable Cell line Development Capability Highlights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zh-CN" smtClean="0">
                <a:ea typeface="宋体" pitchFamily="2" charset="-122"/>
              </a:rPr>
              <a:t>Integrated Biologics Services: Discovery to Development</a:t>
            </a:r>
          </a:p>
        </p:txBody>
      </p:sp>
      <p:sp>
        <p:nvSpPr>
          <p:cNvPr id="38915" name="Slide Number Placeholder 3"/>
          <p:cNvSpPr>
            <a:spLocks noGrp="1"/>
          </p:cNvSpPr>
          <p:nvPr>
            <p:ph type="sldNum" sz="quarter" idx="4294967295"/>
          </p:nvPr>
        </p:nvSpPr>
        <p:spPr bwMode="auto">
          <a:noFill/>
          <a:ln>
            <a:miter lim="800000"/>
            <a:headEnd/>
            <a:tailEnd/>
          </a:ln>
        </p:spPr>
        <p:txBody>
          <a:bodyPr/>
          <a:lstStyle/>
          <a:p>
            <a:fld id="{738FFC0E-536E-4926-BD6F-1478B96BB34B}" type="slidenum">
              <a:rPr lang="en-US" altLang="zh-CN" smtClean="0"/>
              <a:pPr/>
              <a:t>3</a:t>
            </a:fld>
            <a:endParaRPr lang="en-US" altLang="zh-CN" smtClean="0"/>
          </a:p>
        </p:txBody>
      </p:sp>
      <p:sp>
        <p:nvSpPr>
          <p:cNvPr id="38916" name="AutoShape 85"/>
          <p:cNvSpPr>
            <a:spLocks noChangeArrowheads="1"/>
          </p:cNvSpPr>
          <p:nvPr/>
        </p:nvSpPr>
        <p:spPr bwMode="auto">
          <a:xfrm>
            <a:off x="1497013" y="1041400"/>
            <a:ext cx="1328737" cy="563563"/>
          </a:xfrm>
          <a:prstGeom prst="homePlate">
            <a:avLst>
              <a:gd name="adj" fmla="val 63856"/>
            </a:avLst>
          </a:prstGeom>
          <a:gradFill rotWithShape="0">
            <a:gsLst>
              <a:gs pos="0">
                <a:srgbClr val="EAEAEA"/>
              </a:gs>
              <a:gs pos="100000">
                <a:srgbClr val="838383"/>
              </a:gs>
            </a:gsLst>
            <a:lin ang="2700000" scaled="1"/>
          </a:gradFill>
          <a:ln w="6350" algn="ctr">
            <a:solidFill>
              <a:schemeClr val="tx1"/>
            </a:solidFill>
            <a:miter lim="800000"/>
            <a:headEnd/>
            <a:tailEnd/>
          </a:ln>
        </p:spPr>
        <p:txBody>
          <a:bodyPr wrap="none" anchor="ctr"/>
          <a:lstStyle/>
          <a:p>
            <a:pPr algn="ctr">
              <a:lnSpc>
                <a:spcPct val="84000"/>
              </a:lnSpc>
            </a:pPr>
            <a:endParaRPr lang="en-GB" altLang="zh-CN" sz="1200" b="1">
              <a:solidFill>
                <a:srgbClr val="808080"/>
              </a:solidFill>
              <a:ea typeface="Gulim" pitchFamily="34" charset="-127"/>
            </a:endParaRPr>
          </a:p>
        </p:txBody>
      </p:sp>
      <p:sp>
        <p:nvSpPr>
          <p:cNvPr id="38917" name="AutoShape 86"/>
          <p:cNvSpPr>
            <a:spLocks noChangeArrowheads="1"/>
          </p:cNvSpPr>
          <p:nvPr/>
        </p:nvSpPr>
        <p:spPr bwMode="auto">
          <a:xfrm>
            <a:off x="2493963" y="1041400"/>
            <a:ext cx="1328737" cy="563563"/>
          </a:xfrm>
          <a:prstGeom prst="chevron">
            <a:avLst>
              <a:gd name="adj" fmla="val 34788"/>
            </a:avLst>
          </a:prstGeom>
          <a:gradFill rotWithShape="0">
            <a:gsLst>
              <a:gs pos="0">
                <a:srgbClr val="EAEAEA"/>
              </a:gs>
              <a:gs pos="100000">
                <a:srgbClr val="838383"/>
              </a:gs>
            </a:gsLst>
            <a:lin ang="2700000" scaled="1"/>
          </a:gradFill>
          <a:ln w="6350" algn="ctr">
            <a:solidFill>
              <a:schemeClr val="tx1"/>
            </a:solidFill>
            <a:miter lim="800000"/>
            <a:headEnd/>
            <a:tailEnd/>
          </a:ln>
        </p:spPr>
        <p:txBody>
          <a:bodyPr wrap="none" anchor="ctr"/>
          <a:lstStyle/>
          <a:p>
            <a:pPr algn="ctr">
              <a:lnSpc>
                <a:spcPct val="84000"/>
              </a:lnSpc>
            </a:pPr>
            <a:endParaRPr lang="en-GB" altLang="zh-CN" sz="1200" b="1">
              <a:solidFill>
                <a:srgbClr val="808080"/>
              </a:solidFill>
              <a:ea typeface="Gulim" pitchFamily="34" charset="-127"/>
            </a:endParaRPr>
          </a:p>
        </p:txBody>
      </p:sp>
      <p:sp>
        <p:nvSpPr>
          <p:cNvPr id="38918" name="AutoShape 87"/>
          <p:cNvSpPr>
            <a:spLocks noChangeArrowheads="1"/>
          </p:cNvSpPr>
          <p:nvPr/>
        </p:nvSpPr>
        <p:spPr bwMode="auto">
          <a:xfrm>
            <a:off x="3544888" y="1041400"/>
            <a:ext cx="1328737" cy="563563"/>
          </a:xfrm>
          <a:prstGeom prst="chevron">
            <a:avLst>
              <a:gd name="adj" fmla="val 34788"/>
            </a:avLst>
          </a:prstGeom>
          <a:gradFill rotWithShape="0">
            <a:gsLst>
              <a:gs pos="0">
                <a:srgbClr val="EAEAEA"/>
              </a:gs>
              <a:gs pos="100000">
                <a:srgbClr val="838383"/>
              </a:gs>
            </a:gsLst>
            <a:lin ang="2700000" scaled="1"/>
          </a:gradFill>
          <a:ln w="6350" algn="ctr">
            <a:solidFill>
              <a:schemeClr val="tx1"/>
            </a:solidFill>
            <a:miter lim="800000"/>
            <a:headEnd/>
            <a:tailEnd/>
          </a:ln>
        </p:spPr>
        <p:txBody>
          <a:bodyPr wrap="none" anchor="ctr"/>
          <a:lstStyle/>
          <a:p>
            <a:pPr algn="ctr">
              <a:lnSpc>
                <a:spcPct val="84000"/>
              </a:lnSpc>
            </a:pPr>
            <a:endParaRPr lang="en-GB" altLang="zh-CN" sz="1200" b="1">
              <a:solidFill>
                <a:srgbClr val="808080"/>
              </a:solidFill>
              <a:ea typeface="Gulim" pitchFamily="34" charset="-127"/>
            </a:endParaRPr>
          </a:p>
        </p:txBody>
      </p:sp>
      <p:sp>
        <p:nvSpPr>
          <p:cNvPr id="38919" name="AutoShape 88"/>
          <p:cNvSpPr>
            <a:spLocks noChangeArrowheads="1"/>
          </p:cNvSpPr>
          <p:nvPr/>
        </p:nvSpPr>
        <p:spPr bwMode="auto">
          <a:xfrm>
            <a:off x="4678363" y="1041400"/>
            <a:ext cx="1328737" cy="563563"/>
          </a:xfrm>
          <a:prstGeom prst="chevron">
            <a:avLst>
              <a:gd name="adj" fmla="val 34788"/>
            </a:avLst>
          </a:prstGeom>
          <a:gradFill rotWithShape="0">
            <a:gsLst>
              <a:gs pos="0">
                <a:srgbClr val="EAEAEA"/>
              </a:gs>
              <a:gs pos="100000">
                <a:srgbClr val="838383"/>
              </a:gs>
            </a:gsLst>
            <a:lin ang="2700000" scaled="1"/>
          </a:gradFill>
          <a:ln w="6350" algn="ctr">
            <a:solidFill>
              <a:schemeClr val="tx1"/>
            </a:solidFill>
            <a:miter lim="800000"/>
            <a:headEnd/>
            <a:tailEnd/>
          </a:ln>
        </p:spPr>
        <p:txBody>
          <a:bodyPr wrap="none" anchor="ctr"/>
          <a:lstStyle/>
          <a:p>
            <a:pPr algn="ctr">
              <a:lnSpc>
                <a:spcPct val="84000"/>
              </a:lnSpc>
            </a:pPr>
            <a:endParaRPr lang="en-GB" altLang="zh-CN" sz="1200" b="1">
              <a:solidFill>
                <a:srgbClr val="808080"/>
              </a:solidFill>
              <a:ea typeface="Gulim" pitchFamily="34" charset="-127"/>
            </a:endParaRPr>
          </a:p>
        </p:txBody>
      </p:sp>
      <p:sp>
        <p:nvSpPr>
          <p:cNvPr id="38920" name="AutoShape 89"/>
          <p:cNvSpPr>
            <a:spLocks noChangeArrowheads="1"/>
          </p:cNvSpPr>
          <p:nvPr/>
        </p:nvSpPr>
        <p:spPr bwMode="auto">
          <a:xfrm>
            <a:off x="5811838" y="1041400"/>
            <a:ext cx="1328737" cy="563563"/>
          </a:xfrm>
          <a:prstGeom prst="chevron">
            <a:avLst>
              <a:gd name="adj" fmla="val 34788"/>
            </a:avLst>
          </a:prstGeom>
          <a:gradFill rotWithShape="0">
            <a:gsLst>
              <a:gs pos="0">
                <a:srgbClr val="EAEAEA"/>
              </a:gs>
              <a:gs pos="100000">
                <a:srgbClr val="838383"/>
              </a:gs>
            </a:gsLst>
            <a:lin ang="2700000" scaled="1"/>
          </a:gradFill>
          <a:ln w="6350" algn="ctr">
            <a:solidFill>
              <a:schemeClr val="tx1"/>
            </a:solidFill>
            <a:miter lim="800000"/>
            <a:headEnd/>
            <a:tailEnd/>
          </a:ln>
        </p:spPr>
        <p:txBody>
          <a:bodyPr wrap="none" anchor="ctr"/>
          <a:lstStyle/>
          <a:p>
            <a:pPr algn="ctr">
              <a:lnSpc>
                <a:spcPct val="84000"/>
              </a:lnSpc>
            </a:pPr>
            <a:endParaRPr lang="en-GB" altLang="zh-CN" sz="1200" b="1">
              <a:solidFill>
                <a:srgbClr val="808080"/>
              </a:solidFill>
              <a:ea typeface="Gulim" pitchFamily="34" charset="-127"/>
            </a:endParaRPr>
          </a:p>
        </p:txBody>
      </p:sp>
      <p:sp>
        <p:nvSpPr>
          <p:cNvPr id="38921" name="AutoShape 90"/>
          <p:cNvSpPr>
            <a:spLocks noChangeArrowheads="1"/>
          </p:cNvSpPr>
          <p:nvPr/>
        </p:nvSpPr>
        <p:spPr bwMode="auto">
          <a:xfrm>
            <a:off x="6931025" y="1041400"/>
            <a:ext cx="1636713" cy="563563"/>
          </a:xfrm>
          <a:prstGeom prst="chevron">
            <a:avLst>
              <a:gd name="adj" fmla="val 34783"/>
            </a:avLst>
          </a:prstGeom>
          <a:gradFill rotWithShape="0">
            <a:gsLst>
              <a:gs pos="0">
                <a:srgbClr val="EAEAEA"/>
              </a:gs>
              <a:gs pos="100000">
                <a:srgbClr val="838383"/>
              </a:gs>
            </a:gsLst>
            <a:lin ang="2700000" scaled="1"/>
          </a:gradFill>
          <a:ln w="6350" algn="ctr">
            <a:solidFill>
              <a:schemeClr val="tx1"/>
            </a:solidFill>
            <a:miter lim="800000"/>
            <a:headEnd/>
            <a:tailEnd/>
          </a:ln>
        </p:spPr>
        <p:txBody>
          <a:bodyPr wrap="none" anchor="ctr"/>
          <a:lstStyle/>
          <a:p>
            <a:pPr algn="ctr">
              <a:lnSpc>
                <a:spcPct val="84000"/>
              </a:lnSpc>
            </a:pPr>
            <a:endParaRPr lang="en-GB" altLang="zh-CN" sz="1200" b="1">
              <a:solidFill>
                <a:srgbClr val="808080"/>
              </a:solidFill>
              <a:ea typeface="Gulim" pitchFamily="34" charset="-127"/>
            </a:endParaRPr>
          </a:p>
        </p:txBody>
      </p:sp>
      <p:sp>
        <p:nvSpPr>
          <p:cNvPr id="38922" name="Text Box 11"/>
          <p:cNvSpPr txBox="1">
            <a:spLocks noChangeArrowheads="1"/>
          </p:cNvSpPr>
          <p:nvPr/>
        </p:nvSpPr>
        <p:spPr bwMode="auto">
          <a:xfrm>
            <a:off x="1473200" y="1138238"/>
            <a:ext cx="1273175" cy="368300"/>
          </a:xfrm>
          <a:prstGeom prst="rect">
            <a:avLst/>
          </a:prstGeom>
          <a:noFill/>
          <a:ln w="12700" algn="ctr">
            <a:noFill/>
            <a:miter lim="800000"/>
            <a:headEnd/>
            <a:tailEnd/>
          </a:ln>
        </p:spPr>
        <p:txBody>
          <a:bodyPr lIns="0" tIns="0" rIns="0" bIns="0" anchor="ctr">
            <a:spAutoFit/>
          </a:bodyPr>
          <a:lstStyle/>
          <a:p>
            <a:pPr algn="ctr">
              <a:spcBef>
                <a:spcPct val="50000"/>
              </a:spcBef>
            </a:pPr>
            <a:r>
              <a:rPr lang="en-US" altLang="zh-CN" sz="1200" b="1"/>
              <a:t>Target</a:t>
            </a:r>
          </a:p>
          <a:p>
            <a:pPr algn="ctr"/>
            <a:r>
              <a:rPr lang="en-US" altLang="zh-CN" sz="1200" b="1"/>
              <a:t>Validation</a:t>
            </a:r>
          </a:p>
        </p:txBody>
      </p:sp>
      <p:sp>
        <p:nvSpPr>
          <p:cNvPr id="38923" name="Text Box 12"/>
          <p:cNvSpPr txBox="1">
            <a:spLocks noChangeArrowheads="1"/>
          </p:cNvSpPr>
          <p:nvPr/>
        </p:nvSpPr>
        <p:spPr bwMode="auto">
          <a:xfrm>
            <a:off x="2551113" y="1138238"/>
            <a:ext cx="1241425" cy="368300"/>
          </a:xfrm>
          <a:prstGeom prst="rect">
            <a:avLst/>
          </a:prstGeom>
          <a:noFill/>
          <a:ln w="12700" algn="ctr">
            <a:noFill/>
            <a:miter lim="800000"/>
            <a:headEnd/>
            <a:tailEnd/>
          </a:ln>
        </p:spPr>
        <p:txBody>
          <a:bodyPr lIns="0" tIns="0" rIns="0" bIns="0" anchor="ctr">
            <a:spAutoFit/>
          </a:bodyPr>
          <a:lstStyle/>
          <a:p>
            <a:pPr algn="ctr"/>
            <a:r>
              <a:rPr lang="en-US" altLang="zh-CN" sz="1200" b="1"/>
              <a:t>Lead </a:t>
            </a:r>
          </a:p>
          <a:p>
            <a:pPr algn="ctr"/>
            <a:r>
              <a:rPr lang="en-US" altLang="zh-CN" sz="1200" b="1"/>
              <a:t>Generation</a:t>
            </a:r>
          </a:p>
        </p:txBody>
      </p:sp>
      <p:sp>
        <p:nvSpPr>
          <p:cNvPr id="38924" name="Text Box 13"/>
          <p:cNvSpPr txBox="1">
            <a:spLocks noChangeArrowheads="1"/>
          </p:cNvSpPr>
          <p:nvPr/>
        </p:nvSpPr>
        <p:spPr bwMode="auto">
          <a:xfrm>
            <a:off x="3570288" y="1138238"/>
            <a:ext cx="1349375" cy="368300"/>
          </a:xfrm>
          <a:prstGeom prst="rect">
            <a:avLst/>
          </a:prstGeom>
          <a:noFill/>
          <a:ln w="12700" algn="ctr">
            <a:noFill/>
            <a:miter lim="800000"/>
            <a:headEnd/>
            <a:tailEnd/>
          </a:ln>
        </p:spPr>
        <p:txBody>
          <a:bodyPr lIns="0" tIns="0" rIns="0" bIns="0" anchor="ctr">
            <a:spAutoFit/>
          </a:bodyPr>
          <a:lstStyle/>
          <a:p>
            <a:pPr algn="ctr"/>
            <a:r>
              <a:rPr lang="en-US" altLang="zh-CN" sz="1200" b="1"/>
              <a:t>Candidate</a:t>
            </a:r>
          </a:p>
          <a:p>
            <a:pPr algn="ctr"/>
            <a:r>
              <a:rPr lang="en-US" altLang="zh-CN" sz="1200" b="1"/>
              <a:t>Production</a:t>
            </a:r>
          </a:p>
        </p:txBody>
      </p:sp>
      <p:sp>
        <p:nvSpPr>
          <p:cNvPr id="38925" name="Rectangle 19"/>
          <p:cNvSpPr>
            <a:spLocks noChangeArrowheads="1"/>
          </p:cNvSpPr>
          <p:nvPr/>
        </p:nvSpPr>
        <p:spPr bwMode="auto">
          <a:xfrm>
            <a:off x="500063" y="1077913"/>
            <a:ext cx="255587" cy="339725"/>
          </a:xfrm>
          <a:prstGeom prst="rect">
            <a:avLst/>
          </a:prstGeom>
          <a:noFill/>
          <a:ln w="9525" algn="ctr">
            <a:noFill/>
            <a:miter lim="800000"/>
            <a:headEnd/>
            <a:tailEnd/>
          </a:ln>
        </p:spPr>
        <p:txBody>
          <a:bodyPr wrap="none" anchor="ctr">
            <a:spAutoFit/>
          </a:bodyPr>
          <a:lstStyle/>
          <a:p>
            <a:pPr algn="ctr">
              <a:buClr>
                <a:schemeClr val="tx1"/>
              </a:buClr>
              <a:buFont typeface="Arial" pitchFamily="34" charset="0"/>
              <a:buChar char="•"/>
            </a:pPr>
            <a:endParaRPr lang="en-US" altLang="zh-CN" sz="1600" b="1"/>
          </a:p>
        </p:txBody>
      </p:sp>
      <p:sp>
        <p:nvSpPr>
          <p:cNvPr id="15" name="Rectangle 20"/>
          <p:cNvSpPr>
            <a:spLocks noChangeArrowheads="1"/>
          </p:cNvSpPr>
          <p:nvPr/>
        </p:nvSpPr>
        <p:spPr bwMode="auto">
          <a:xfrm>
            <a:off x="287338" y="1042988"/>
            <a:ext cx="1152525" cy="1093787"/>
          </a:xfrm>
          <a:prstGeom prst="rect">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0"/>
          </a:gradFill>
          <a:ln w="12700" algn="ctr">
            <a:miter lim="800000"/>
            <a:headEnd/>
            <a:tailEnd/>
          </a:ln>
          <a:effectLst/>
          <a:scene3d>
            <a:camera prst="legacyObliqueBottomLeft"/>
            <a:lightRig rig="legacyFlat3" dir="b"/>
          </a:scene3d>
          <a:sp3d extrusionH="100000" prstMaterial="legacyMetal">
            <a:bevelT w="13500" h="13500" prst="angle"/>
            <a:bevelB w="13500" h="13500" prst="angle"/>
            <a:extrusionClr>
              <a:schemeClr val="accent1"/>
            </a:extrusionClr>
          </a:sp3d>
        </p:spPr>
        <p:txBody>
          <a:bodyPr lIns="36000" tIns="46038" rIns="36000" bIns="46038" anchor="ctr">
            <a:flatTx/>
          </a:bodyPr>
          <a:lstStyle/>
          <a:p>
            <a:pPr algn="ctr">
              <a:tabLst>
                <a:tab pos="2168525" algn="l"/>
                <a:tab pos="2462213" algn="l"/>
                <a:tab pos="2740025" algn="l"/>
              </a:tabLst>
              <a:defRPr/>
            </a:pPr>
            <a:r>
              <a:rPr lang="en-US" altLang="zh-CN" sz="1200" b="1" dirty="0">
                <a:effectLst>
                  <a:outerShdw blurRad="38100" dist="38100" dir="2700000" algn="tl">
                    <a:srgbClr val="C0C0C0"/>
                  </a:outerShdw>
                </a:effectLst>
                <a:ea typeface="PMingLiU" pitchFamily="18" charset="-120"/>
              </a:rPr>
              <a:t>Therapeutic Antibody Development</a:t>
            </a:r>
          </a:p>
        </p:txBody>
      </p:sp>
      <p:sp>
        <p:nvSpPr>
          <p:cNvPr id="38927" name="AutoShape 22"/>
          <p:cNvSpPr>
            <a:spLocks noChangeArrowheads="1"/>
          </p:cNvSpPr>
          <p:nvPr/>
        </p:nvSpPr>
        <p:spPr bwMode="auto">
          <a:xfrm>
            <a:off x="6713538" y="1670050"/>
            <a:ext cx="1927225" cy="442913"/>
          </a:xfrm>
          <a:prstGeom prst="homePlate">
            <a:avLst>
              <a:gd name="adj" fmla="val 32997"/>
            </a:avLst>
          </a:prstGeom>
          <a:gradFill rotWithShape="0">
            <a:gsLst>
              <a:gs pos="0">
                <a:srgbClr val="EAEAEA"/>
              </a:gs>
              <a:gs pos="100000">
                <a:srgbClr val="838383"/>
              </a:gs>
            </a:gsLst>
            <a:lin ang="2700000" scaled="1"/>
          </a:gradFill>
          <a:ln w="9525" algn="ctr">
            <a:solidFill>
              <a:schemeClr val="tx1"/>
            </a:solidFill>
            <a:miter lim="800000"/>
            <a:headEnd/>
            <a:tailEnd/>
          </a:ln>
        </p:spPr>
        <p:txBody>
          <a:bodyPr wrap="none" anchor="ctr"/>
          <a:lstStyle/>
          <a:p>
            <a:pPr algn="ctr">
              <a:lnSpc>
                <a:spcPct val="84000"/>
              </a:lnSpc>
            </a:pPr>
            <a:endParaRPr lang="zh-CN" altLang="en-US" sz="1200" b="1">
              <a:solidFill>
                <a:srgbClr val="808080"/>
              </a:solidFill>
              <a:ea typeface="Gulim" pitchFamily="34" charset="-127"/>
            </a:endParaRPr>
          </a:p>
        </p:txBody>
      </p:sp>
      <p:sp>
        <p:nvSpPr>
          <p:cNvPr id="38928" name="AutoShape 23"/>
          <p:cNvSpPr>
            <a:spLocks noChangeArrowheads="1"/>
          </p:cNvSpPr>
          <p:nvPr/>
        </p:nvSpPr>
        <p:spPr bwMode="auto">
          <a:xfrm>
            <a:off x="5884863" y="1670050"/>
            <a:ext cx="1177925" cy="442913"/>
          </a:xfrm>
          <a:prstGeom prst="homePlate">
            <a:avLst>
              <a:gd name="adj" fmla="val 33785"/>
            </a:avLst>
          </a:prstGeom>
          <a:gradFill rotWithShape="0">
            <a:gsLst>
              <a:gs pos="0">
                <a:srgbClr val="EAEAEA"/>
              </a:gs>
              <a:gs pos="100000">
                <a:srgbClr val="838383"/>
              </a:gs>
            </a:gsLst>
            <a:lin ang="2700000" scaled="1"/>
          </a:gradFill>
          <a:ln w="9525" algn="ctr">
            <a:solidFill>
              <a:schemeClr val="tx1"/>
            </a:solidFill>
            <a:miter lim="800000"/>
            <a:headEnd/>
            <a:tailEnd/>
          </a:ln>
        </p:spPr>
        <p:txBody>
          <a:bodyPr wrap="none" anchor="ctr"/>
          <a:lstStyle/>
          <a:p>
            <a:pPr algn="ctr">
              <a:lnSpc>
                <a:spcPct val="84000"/>
              </a:lnSpc>
            </a:pPr>
            <a:endParaRPr lang="zh-CN" altLang="en-US" sz="1200" b="1">
              <a:solidFill>
                <a:srgbClr val="808080"/>
              </a:solidFill>
            </a:endParaRPr>
          </a:p>
        </p:txBody>
      </p:sp>
      <p:sp>
        <p:nvSpPr>
          <p:cNvPr id="38929" name="AutoShape 24"/>
          <p:cNvSpPr>
            <a:spLocks noChangeArrowheads="1"/>
          </p:cNvSpPr>
          <p:nvPr/>
        </p:nvSpPr>
        <p:spPr bwMode="auto">
          <a:xfrm>
            <a:off x="6107113" y="1798638"/>
            <a:ext cx="896937" cy="185737"/>
          </a:xfrm>
          <a:prstGeom prst="homePlate">
            <a:avLst>
              <a:gd name="adj" fmla="val 132285"/>
            </a:avLst>
          </a:prstGeom>
          <a:noFill/>
          <a:ln w="6350">
            <a:noFill/>
            <a:miter lim="800000"/>
            <a:headEnd type="none" w="sm" len="sm"/>
            <a:tailEnd type="none" w="sm" len="sm"/>
          </a:ln>
        </p:spPr>
        <p:txBody>
          <a:bodyPr lIns="0" tIns="0" rIns="0" bIns="0" anchor="ctr">
            <a:spAutoFit/>
          </a:bodyPr>
          <a:lstStyle/>
          <a:p>
            <a:pPr algn="ctr"/>
            <a:r>
              <a:rPr lang="en-US" altLang="zh-CN" sz="1200" b="1"/>
              <a:t>Human</a:t>
            </a:r>
          </a:p>
        </p:txBody>
      </p:sp>
      <p:sp>
        <p:nvSpPr>
          <p:cNvPr id="19" name="AutoShape 25"/>
          <p:cNvSpPr>
            <a:spLocks noChangeArrowheads="1"/>
          </p:cNvSpPr>
          <p:nvPr/>
        </p:nvSpPr>
        <p:spPr bwMode="auto">
          <a:xfrm>
            <a:off x="4643438" y="1670050"/>
            <a:ext cx="1406525" cy="442913"/>
          </a:xfrm>
          <a:prstGeom prst="homePlate">
            <a:avLst>
              <a:gd name="adj" fmla="val 40350"/>
            </a:avLst>
          </a:prstGeom>
          <a:solidFill>
            <a:schemeClr val="accent2">
              <a:lumMod val="60000"/>
              <a:lumOff val="40000"/>
            </a:schemeClr>
          </a:solidFill>
          <a:ln w="9525" algn="ctr">
            <a:solidFill>
              <a:schemeClr val="tx1"/>
            </a:solidFill>
            <a:miter lim="800000"/>
            <a:headEnd/>
            <a:tailEnd/>
          </a:ln>
        </p:spPr>
        <p:txBody>
          <a:bodyPr wrap="none" anchor="ctr"/>
          <a:lstStyle/>
          <a:p>
            <a:pPr algn="ctr">
              <a:lnSpc>
                <a:spcPct val="84000"/>
              </a:lnSpc>
              <a:defRPr/>
            </a:pPr>
            <a:endParaRPr lang="zh-CN" altLang="en-US" sz="1200" b="1">
              <a:solidFill>
                <a:srgbClr val="808080"/>
              </a:solidFill>
            </a:endParaRPr>
          </a:p>
        </p:txBody>
      </p:sp>
      <p:sp>
        <p:nvSpPr>
          <p:cNvPr id="38931" name="AutoShape 26"/>
          <p:cNvSpPr>
            <a:spLocks noChangeArrowheads="1"/>
          </p:cNvSpPr>
          <p:nvPr/>
        </p:nvSpPr>
        <p:spPr bwMode="auto">
          <a:xfrm>
            <a:off x="4983163" y="1798638"/>
            <a:ext cx="896937" cy="185737"/>
          </a:xfrm>
          <a:prstGeom prst="homePlate">
            <a:avLst>
              <a:gd name="adj" fmla="val 132285"/>
            </a:avLst>
          </a:prstGeom>
          <a:noFill/>
          <a:ln w="6350">
            <a:noFill/>
            <a:miter lim="800000"/>
            <a:headEnd type="none" w="sm" len="sm"/>
            <a:tailEnd type="none" w="sm" len="sm"/>
          </a:ln>
        </p:spPr>
        <p:txBody>
          <a:bodyPr lIns="0" tIns="0" rIns="0" bIns="0" anchor="ctr">
            <a:spAutoFit/>
          </a:bodyPr>
          <a:lstStyle/>
          <a:p>
            <a:pPr algn="ctr"/>
            <a:r>
              <a:rPr lang="en-US" altLang="zh-CN" sz="1200" b="1"/>
              <a:t>Animal</a:t>
            </a:r>
          </a:p>
        </p:txBody>
      </p:sp>
      <p:sp>
        <p:nvSpPr>
          <p:cNvPr id="38932" name="Text Box 27"/>
          <p:cNvSpPr txBox="1">
            <a:spLocks noChangeArrowheads="1"/>
          </p:cNvSpPr>
          <p:nvPr/>
        </p:nvSpPr>
        <p:spPr bwMode="auto">
          <a:xfrm>
            <a:off x="1690688" y="1706563"/>
            <a:ext cx="458787" cy="274637"/>
          </a:xfrm>
          <a:prstGeom prst="rect">
            <a:avLst/>
          </a:prstGeom>
          <a:noFill/>
          <a:ln w="12700" algn="ctr">
            <a:noFill/>
            <a:miter lim="800000"/>
            <a:headEnd/>
            <a:tailEnd/>
          </a:ln>
        </p:spPr>
        <p:txBody>
          <a:bodyPr wrap="none">
            <a:spAutoFit/>
          </a:bodyPr>
          <a:lstStyle/>
          <a:p>
            <a:pPr algn="ctr">
              <a:spcBef>
                <a:spcPct val="50000"/>
              </a:spcBef>
            </a:pPr>
            <a:r>
              <a:rPr lang="en-US" altLang="zh-CN" sz="1200" b="1">
                <a:solidFill>
                  <a:schemeClr val="bg1"/>
                </a:solidFill>
              </a:rPr>
              <a:t>Text</a:t>
            </a:r>
          </a:p>
        </p:txBody>
      </p:sp>
      <p:sp>
        <p:nvSpPr>
          <p:cNvPr id="22" name="AutoShape 29"/>
          <p:cNvSpPr>
            <a:spLocks noChangeArrowheads="1"/>
          </p:cNvSpPr>
          <p:nvPr/>
        </p:nvSpPr>
        <p:spPr bwMode="auto">
          <a:xfrm>
            <a:off x="1497013" y="1670050"/>
            <a:ext cx="3338512" cy="442913"/>
          </a:xfrm>
          <a:prstGeom prst="homePlate">
            <a:avLst>
              <a:gd name="adj" fmla="val 41736"/>
            </a:avLst>
          </a:prstGeom>
          <a:gradFill rotWithShape="0">
            <a:gsLst>
              <a:gs pos="0">
                <a:schemeClr val="accent2"/>
              </a:gs>
              <a:gs pos="100000">
                <a:schemeClr val="accent2">
                  <a:gamma/>
                  <a:shade val="56078"/>
                  <a:invGamma/>
                </a:schemeClr>
              </a:gs>
            </a:gsLst>
            <a:lin ang="2700000" scaled="1"/>
          </a:gradFill>
          <a:ln w="9525" algn="ctr">
            <a:solidFill>
              <a:schemeClr val="tx1"/>
            </a:solidFill>
            <a:miter lim="800000"/>
            <a:headEnd/>
            <a:tailEnd/>
          </a:ln>
          <a:effectLst/>
        </p:spPr>
        <p:txBody>
          <a:bodyPr wrap="none" anchor="ctr"/>
          <a:lstStyle/>
          <a:p>
            <a:pPr algn="ctr">
              <a:lnSpc>
                <a:spcPct val="84000"/>
              </a:lnSpc>
              <a:defRPr/>
            </a:pPr>
            <a:endParaRPr lang="zh-CN" altLang="en-US" sz="1200" b="1">
              <a:solidFill>
                <a:srgbClr val="808080"/>
              </a:solidFill>
              <a:ea typeface="Gulim" pitchFamily="34" charset="-127"/>
            </a:endParaRPr>
          </a:p>
        </p:txBody>
      </p:sp>
      <p:sp>
        <p:nvSpPr>
          <p:cNvPr id="38934" name="AutoShape 30"/>
          <p:cNvSpPr>
            <a:spLocks noChangeArrowheads="1"/>
          </p:cNvSpPr>
          <p:nvPr/>
        </p:nvSpPr>
        <p:spPr bwMode="auto">
          <a:xfrm>
            <a:off x="4087813" y="1689100"/>
            <a:ext cx="650875" cy="404813"/>
          </a:xfrm>
          <a:prstGeom prst="homePlate">
            <a:avLst>
              <a:gd name="adj" fmla="val 43546"/>
            </a:avLst>
          </a:prstGeom>
          <a:noFill/>
          <a:ln w="6350">
            <a:noFill/>
            <a:miter lim="800000"/>
            <a:headEnd type="none" w="sm" len="sm"/>
            <a:tailEnd type="none" w="sm" len="sm"/>
          </a:ln>
        </p:spPr>
        <p:txBody>
          <a:bodyPr wrap="none" anchor="ctr"/>
          <a:lstStyle/>
          <a:p>
            <a:pPr algn="ctr">
              <a:lnSpc>
                <a:spcPct val="85000"/>
              </a:lnSpc>
            </a:pPr>
            <a:endParaRPr lang="en-US" altLang="zh-CN" sz="1200" b="1">
              <a:solidFill>
                <a:schemeClr val="bg1"/>
              </a:solidFill>
            </a:endParaRPr>
          </a:p>
        </p:txBody>
      </p:sp>
      <p:sp>
        <p:nvSpPr>
          <p:cNvPr id="38935" name="AutoShape 31"/>
          <p:cNvSpPr>
            <a:spLocks noChangeArrowheads="1"/>
          </p:cNvSpPr>
          <p:nvPr/>
        </p:nvSpPr>
        <p:spPr bwMode="auto">
          <a:xfrm>
            <a:off x="2424113" y="1797050"/>
            <a:ext cx="1716087" cy="185738"/>
          </a:xfrm>
          <a:prstGeom prst="homePlate">
            <a:avLst>
              <a:gd name="adj" fmla="val 253097"/>
            </a:avLst>
          </a:prstGeom>
          <a:noFill/>
          <a:ln w="6350">
            <a:noFill/>
            <a:miter lim="800000"/>
            <a:headEnd type="none" w="sm" len="sm"/>
            <a:tailEnd type="none" w="sm" len="sm"/>
          </a:ln>
        </p:spPr>
        <p:txBody>
          <a:bodyPr lIns="0" tIns="0" rIns="0" bIns="0" anchor="ctr">
            <a:spAutoFit/>
          </a:bodyPr>
          <a:lstStyle/>
          <a:p>
            <a:pPr algn="ctr"/>
            <a:r>
              <a:rPr lang="en-US" altLang="zh-CN" sz="1200" b="1"/>
              <a:t>Drug Discovery</a:t>
            </a:r>
          </a:p>
        </p:txBody>
      </p:sp>
      <p:sp>
        <p:nvSpPr>
          <p:cNvPr id="38936" name="AutoShape 32"/>
          <p:cNvSpPr>
            <a:spLocks noChangeArrowheads="1"/>
          </p:cNvSpPr>
          <p:nvPr/>
        </p:nvSpPr>
        <p:spPr bwMode="auto">
          <a:xfrm>
            <a:off x="7231063" y="1797050"/>
            <a:ext cx="1731962" cy="185738"/>
          </a:xfrm>
          <a:prstGeom prst="homePlate">
            <a:avLst>
              <a:gd name="adj" fmla="val 255438"/>
            </a:avLst>
          </a:prstGeom>
          <a:noFill/>
          <a:ln w="6350">
            <a:noFill/>
            <a:miter lim="800000"/>
            <a:headEnd type="none" w="sm" len="sm"/>
            <a:tailEnd type="none" w="sm" len="sm"/>
          </a:ln>
        </p:spPr>
        <p:txBody>
          <a:bodyPr lIns="0" tIns="0" rIns="0" bIns="0" anchor="ctr">
            <a:spAutoFit/>
          </a:bodyPr>
          <a:lstStyle/>
          <a:p>
            <a:pPr algn="ctr"/>
            <a:r>
              <a:rPr lang="en-US" altLang="zh-CN" sz="1200" b="1"/>
              <a:t>Commercialization</a:t>
            </a:r>
          </a:p>
        </p:txBody>
      </p:sp>
      <p:grpSp>
        <p:nvGrpSpPr>
          <p:cNvPr id="2" name="Group 33"/>
          <p:cNvGrpSpPr>
            <a:grpSpLocks/>
          </p:cNvGrpSpPr>
          <p:nvPr/>
        </p:nvGrpSpPr>
        <p:grpSpPr bwMode="auto">
          <a:xfrm>
            <a:off x="1655763" y="2312988"/>
            <a:ext cx="5364162" cy="3924300"/>
            <a:chOff x="3572" y="1828"/>
            <a:chExt cx="1986" cy="2132"/>
          </a:xfrm>
        </p:grpSpPr>
        <p:sp>
          <p:nvSpPr>
            <p:cNvPr id="38942" name="Freeform 34"/>
            <p:cNvSpPr>
              <a:spLocks/>
            </p:cNvSpPr>
            <p:nvPr/>
          </p:nvSpPr>
          <p:spPr bwMode="auto">
            <a:xfrm>
              <a:off x="3956" y="2825"/>
              <a:ext cx="1236" cy="1135"/>
            </a:xfrm>
            <a:custGeom>
              <a:avLst/>
              <a:gdLst>
                <a:gd name="T0" fmla="*/ 2147483647 w 393"/>
                <a:gd name="T1" fmla="*/ 0 h 394"/>
                <a:gd name="T2" fmla="*/ 2147483647 w 393"/>
                <a:gd name="T3" fmla="*/ 1685793937 h 394"/>
                <a:gd name="T4" fmla="*/ 2147483647 w 393"/>
                <a:gd name="T5" fmla="*/ 1685793937 h 394"/>
                <a:gd name="T6" fmla="*/ 2147483647 w 393"/>
                <a:gd name="T7" fmla="*/ 1685793937 h 394"/>
                <a:gd name="T8" fmla="*/ 2147483647 w 393"/>
                <a:gd name="T9" fmla="*/ 1685793937 h 394"/>
                <a:gd name="T10" fmla="*/ 2147483647 w 393"/>
                <a:gd name="T11" fmla="*/ 1685793937 h 394"/>
                <a:gd name="T12" fmla="*/ 2147483647 w 393"/>
                <a:gd name="T13" fmla="*/ 2147483647 h 394"/>
                <a:gd name="T14" fmla="*/ 2147483647 w 393"/>
                <a:gd name="T15" fmla="*/ 2147483647 h 394"/>
                <a:gd name="T16" fmla="*/ 2147483647 w 393"/>
                <a:gd name="T17" fmla="*/ 2147483647 h 394"/>
                <a:gd name="T18" fmla="*/ 2147483647 w 393"/>
                <a:gd name="T19" fmla="*/ 2147483647 h 394"/>
                <a:gd name="T20" fmla="*/ 2147483647 w 393"/>
                <a:gd name="T21" fmla="*/ 2147483647 h 394"/>
                <a:gd name="T22" fmla="*/ 2147483647 w 393"/>
                <a:gd name="T23" fmla="*/ 2147483647 h 394"/>
                <a:gd name="T24" fmla="*/ 2147483647 w 393"/>
                <a:gd name="T25" fmla="*/ 2147483647 h 394"/>
                <a:gd name="T26" fmla="*/ 2147483647 w 393"/>
                <a:gd name="T27" fmla="*/ 2147483647 h 394"/>
                <a:gd name="T28" fmla="*/ 2147483647 w 393"/>
                <a:gd name="T29" fmla="*/ 2147483647 h 394"/>
                <a:gd name="T30" fmla="*/ 2147483647 w 393"/>
                <a:gd name="T31" fmla="*/ 2147483647 h 394"/>
                <a:gd name="T32" fmla="*/ 2147483647 w 393"/>
                <a:gd name="T33" fmla="*/ 2147483647 h 394"/>
                <a:gd name="T34" fmla="*/ 2147483647 w 393"/>
                <a:gd name="T35" fmla="*/ 2147483647 h 394"/>
                <a:gd name="T36" fmla="*/ 2147483647 w 393"/>
                <a:gd name="T37" fmla="*/ 2147483647 h 394"/>
                <a:gd name="T38" fmla="*/ 2147483647 w 393"/>
                <a:gd name="T39" fmla="*/ 2147483647 h 394"/>
                <a:gd name="T40" fmla="*/ 2147483647 w 393"/>
                <a:gd name="T41" fmla="*/ 2147483647 h 394"/>
                <a:gd name="T42" fmla="*/ 2147483647 w 393"/>
                <a:gd name="T43" fmla="*/ 2147483647 h 394"/>
                <a:gd name="T44" fmla="*/ 2147483647 w 393"/>
                <a:gd name="T45" fmla="*/ 2147483647 h 394"/>
                <a:gd name="T46" fmla="*/ 2147483647 w 393"/>
                <a:gd name="T47" fmla="*/ 2147483647 h 394"/>
                <a:gd name="T48" fmla="*/ 2147483647 w 393"/>
                <a:gd name="T49" fmla="*/ 2147483647 h 394"/>
                <a:gd name="T50" fmla="*/ 2147483647 w 393"/>
                <a:gd name="T51" fmla="*/ 2147483647 h 394"/>
                <a:gd name="T52" fmla="*/ 2147483647 w 393"/>
                <a:gd name="T53" fmla="*/ 2147483647 h 394"/>
                <a:gd name="T54" fmla="*/ 2147483647 w 393"/>
                <a:gd name="T55" fmla="*/ 2147483647 h 394"/>
                <a:gd name="T56" fmla="*/ 2147483647 w 393"/>
                <a:gd name="T57" fmla="*/ 2147483647 h 394"/>
                <a:gd name="T58" fmla="*/ 2147483647 w 393"/>
                <a:gd name="T59" fmla="*/ 2147483647 h 394"/>
                <a:gd name="T60" fmla="*/ 2147483647 w 393"/>
                <a:gd name="T61" fmla="*/ 2147483647 h 394"/>
                <a:gd name="T62" fmla="*/ 2147483647 w 393"/>
                <a:gd name="T63" fmla="*/ 2147483647 h 394"/>
                <a:gd name="T64" fmla="*/ 2147483647 w 393"/>
                <a:gd name="T65" fmla="*/ 2147483647 h 394"/>
                <a:gd name="T66" fmla="*/ 2147483647 w 393"/>
                <a:gd name="T67" fmla="*/ 2147483647 h 394"/>
                <a:gd name="T68" fmla="*/ 2147483647 w 393"/>
                <a:gd name="T69" fmla="*/ 2147483647 h 394"/>
                <a:gd name="T70" fmla="*/ 2147483647 w 393"/>
                <a:gd name="T71" fmla="*/ 2147483647 h 394"/>
                <a:gd name="T72" fmla="*/ 2147483647 w 393"/>
                <a:gd name="T73" fmla="*/ 2147483647 h 394"/>
                <a:gd name="T74" fmla="*/ 2147483647 w 393"/>
                <a:gd name="T75" fmla="*/ 2147483647 h 394"/>
                <a:gd name="T76" fmla="*/ 2147483647 w 393"/>
                <a:gd name="T77" fmla="*/ 2147483647 h 394"/>
                <a:gd name="T78" fmla="*/ 2147483647 w 393"/>
                <a:gd name="T79" fmla="*/ 2147483647 h 394"/>
                <a:gd name="T80" fmla="*/ 2147483647 w 393"/>
                <a:gd name="T81" fmla="*/ 2147483647 h 394"/>
                <a:gd name="T82" fmla="*/ 2147483647 w 393"/>
                <a:gd name="T83" fmla="*/ 2147483647 h 394"/>
                <a:gd name="T84" fmla="*/ 2147483647 w 393"/>
                <a:gd name="T85" fmla="*/ 1685793937 h 394"/>
                <a:gd name="T86" fmla="*/ 2147483647 w 393"/>
                <a:gd name="T87" fmla="*/ 1685793937 h 394"/>
                <a:gd name="T88" fmla="*/ 2147483647 w 393"/>
                <a:gd name="T89" fmla="*/ 1685793937 h 394"/>
                <a:gd name="T90" fmla="*/ 2147483647 w 393"/>
                <a:gd name="T91" fmla="*/ 1685793937 h 394"/>
                <a:gd name="T92" fmla="*/ 2147483647 w 393"/>
                <a:gd name="T93" fmla="*/ 0 h 394"/>
                <a:gd name="T94" fmla="*/ 2147483647 w 393"/>
                <a:gd name="T95" fmla="*/ 0 h 3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394"/>
                <a:gd name="T146" fmla="*/ 393 w 393"/>
                <a:gd name="T147" fmla="*/ 394 h 3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394">
                  <a:moveTo>
                    <a:pt x="201" y="0"/>
                  </a:moveTo>
                  <a:cubicBezTo>
                    <a:pt x="202" y="0"/>
                    <a:pt x="202" y="0"/>
                    <a:pt x="202" y="0"/>
                  </a:cubicBezTo>
                  <a:cubicBezTo>
                    <a:pt x="202" y="0"/>
                    <a:pt x="202" y="0"/>
                    <a:pt x="201" y="0"/>
                  </a:cubicBezTo>
                  <a:moveTo>
                    <a:pt x="206" y="1"/>
                  </a:moveTo>
                  <a:cubicBezTo>
                    <a:pt x="207" y="1"/>
                    <a:pt x="207" y="1"/>
                    <a:pt x="207" y="1"/>
                  </a:cubicBezTo>
                  <a:cubicBezTo>
                    <a:pt x="207" y="1"/>
                    <a:pt x="207" y="1"/>
                    <a:pt x="206" y="1"/>
                  </a:cubicBezTo>
                  <a:moveTo>
                    <a:pt x="211" y="1"/>
                  </a:moveTo>
                  <a:cubicBezTo>
                    <a:pt x="212" y="1"/>
                    <a:pt x="212" y="1"/>
                    <a:pt x="212" y="1"/>
                  </a:cubicBezTo>
                  <a:cubicBezTo>
                    <a:pt x="212" y="1"/>
                    <a:pt x="212" y="1"/>
                    <a:pt x="211" y="1"/>
                  </a:cubicBezTo>
                  <a:moveTo>
                    <a:pt x="216" y="1"/>
                  </a:moveTo>
                  <a:cubicBezTo>
                    <a:pt x="216" y="1"/>
                    <a:pt x="217" y="1"/>
                    <a:pt x="217" y="1"/>
                  </a:cubicBezTo>
                  <a:cubicBezTo>
                    <a:pt x="217" y="1"/>
                    <a:pt x="216" y="1"/>
                    <a:pt x="216" y="1"/>
                  </a:cubicBezTo>
                  <a:moveTo>
                    <a:pt x="221" y="2"/>
                  </a:moveTo>
                  <a:cubicBezTo>
                    <a:pt x="221" y="2"/>
                    <a:pt x="222" y="2"/>
                    <a:pt x="222" y="2"/>
                  </a:cubicBezTo>
                  <a:cubicBezTo>
                    <a:pt x="222" y="2"/>
                    <a:pt x="221" y="2"/>
                    <a:pt x="221" y="2"/>
                  </a:cubicBezTo>
                  <a:moveTo>
                    <a:pt x="226" y="3"/>
                  </a:moveTo>
                  <a:cubicBezTo>
                    <a:pt x="226" y="3"/>
                    <a:pt x="226" y="3"/>
                    <a:pt x="227" y="3"/>
                  </a:cubicBezTo>
                  <a:cubicBezTo>
                    <a:pt x="226" y="3"/>
                    <a:pt x="226" y="3"/>
                    <a:pt x="226" y="3"/>
                  </a:cubicBezTo>
                  <a:moveTo>
                    <a:pt x="231" y="3"/>
                  </a:moveTo>
                  <a:cubicBezTo>
                    <a:pt x="231" y="3"/>
                    <a:pt x="231" y="3"/>
                    <a:pt x="232" y="3"/>
                  </a:cubicBezTo>
                  <a:cubicBezTo>
                    <a:pt x="231" y="3"/>
                    <a:pt x="231" y="3"/>
                    <a:pt x="231" y="3"/>
                  </a:cubicBezTo>
                  <a:moveTo>
                    <a:pt x="236" y="4"/>
                  </a:moveTo>
                  <a:cubicBezTo>
                    <a:pt x="236" y="4"/>
                    <a:pt x="236" y="4"/>
                    <a:pt x="236" y="4"/>
                  </a:cubicBezTo>
                  <a:moveTo>
                    <a:pt x="240" y="5"/>
                  </a:moveTo>
                  <a:cubicBezTo>
                    <a:pt x="241" y="5"/>
                    <a:pt x="241" y="5"/>
                    <a:pt x="241" y="5"/>
                  </a:cubicBezTo>
                  <a:cubicBezTo>
                    <a:pt x="241" y="5"/>
                    <a:pt x="241" y="5"/>
                    <a:pt x="240" y="5"/>
                  </a:cubicBezTo>
                  <a:moveTo>
                    <a:pt x="245" y="6"/>
                  </a:moveTo>
                  <a:cubicBezTo>
                    <a:pt x="245" y="6"/>
                    <a:pt x="246" y="7"/>
                    <a:pt x="246" y="7"/>
                  </a:cubicBezTo>
                  <a:cubicBezTo>
                    <a:pt x="246" y="7"/>
                    <a:pt x="245" y="6"/>
                    <a:pt x="245" y="6"/>
                  </a:cubicBezTo>
                  <a:moveTo>
                    <a:pt x="249" y="8"/>
                  </a:moveTo>
                  <a:cubicBezTo>
                    <a:pt x="250" y="8"/>
                    <a:pt x="250" y="8"/>
                    <a:pt x="251" y="8"/>
                  </a:cubicBezTo>
                  <a:cubicBezTo>
                    <a:pt x="250" y="8"/>
                    <a:pt x="250" y="8"/>
                    <a:pt x="249" y="8"/>
                  </a:cubicBezTo>
                  <a:moveTo>
                    <a:pt x="254" y="9"/>
                  </a:moveTo>
                  <a:cubicBezTo>
                    <a:pt x="255" y="9"/>
                    <a:pt x="255" y="9"/>
                    <a:pt x="256" y="9"/>
                  </a:cubicBezTo>
                  <a:cubicBezTo>
                    <a:pt x="255" y="9"/>
                    <a:pt x="255" y="9"/>
                    <a:pt x="254" y="9"/>
                  </a:cubicBezTo>
                  <a:moveTo>
                    <a:pt x="259" y="10"/>
                  </a:moveTo>
                  <a:cubicBezTo>
                    <a:pt x="259" y="11"/>
                    <a:pt x="260" y="11"/>
                    <a:pt x="260" y="11"/>
                  </a:cubicBezTo>
                  <a:cubicBezTo>
                    <a:pt x="260" y="11"/>
                    <a:pt x="259" y="11"/>
                    <a:pt x="259" y="10"/>
                  </a:cubicBezTo>
                  <a:moveTo>
                    <a:pt x="263" y="12"/>
                  </a:moveTo>
                  <a:cubicBezTo>
                    <a:pt x="264" y="12"/>
                    <a:pt x="264" y="12"/>
                    <a:pt x="265" y="13"/>
                  </a:cubicBezTo>
                  <a:cubicBezTo>
                    <a:pt x="264" y="12"/>
                    <a:pt x="264" y="12"/>
                    <a:pt x="263" y="12"/>
                  </a:cubicBezTo>
                  <a:moveTo>
                    <a:pt x="268" y="14"/>
                  </a:moveTo>
                  <a:cubicBezTo>
                    <a:pt x="341" y="42"/>
                    <a:pt x="393" y="114"/>
                    <a:pt x="393" y="197"/>
                  </a:cubicBezTo>
                  <a:cubicBezTo>
                    <a:pt x="393" y="305"/>
                    <a:pt x="305" y="394"/>
                    <a:pt x="196" y="394"/>
                  </a:cubicBezTo>
                  <a:cubicBezTo>
                    <a:pt x="88" y="394"/>
                    <a:pt x="0" y="305"/>
                    <a:pt x="0" y="197"/>
                  </a:cubicBezTo>
                  <a:cubicBezTo>
                    <a:pt x="0" y="114"/>
                    <a:pt x="51" y="43"/>
                    <a:pt x="124" y="14"/>
                  </a:cubicBezTo>
                  <a:cubicBezTo>
                    <a:pt x="123" y="18"/>
                    <a:pt x="123" y="21"/>
                    <a:pt x="123" y="24"/>
                  </a:cubicBezTo>
                  <a:cubicBezTo>
                    <a:pt x="123" y="86"/>
                    <a:pt x="152" y="141"/>
                    <a:pt x="196" y="177"/>
                  </a:cubicBezTo>
                  <a:cubicBezTo>
                    <a:pt x="241" y="141"/>
                    <a:pt x="270" y="86"/>
                    <a:pt x="270" y="24"/>
                  </a:cubicBezTo>
                  <a:cubicBezTo>
                    <a:pt x="270" y="21"/>
                    <a:pt x="270" y="18"/>
                    <a:pt x="269" y="14"/>
                  </a:cubicBezTo>
                  <a:cubicBezTo>
                    <a:pt x="269" y="14"/>
                    <a:pt x="268" y="14"/>
                    <a:pt x="268" y="14"/>
                  </a:cubicBezTo>
                  <a:moveTo>
                    <a:pt x="124" y="14"/>
                  </a:moveTo>
                  <a:cubicBezTo>
                    <a:pt x="124" y="14"/>
                    <a:pt x="125" y="14"/>
                    <a:pt x="125" y="14"/>
                  </a:cubicBezTo>
                  <a:cubicBezTo>
                    <a:pt x="125" y="14"/>
                    <a:pt x="124" y="14"/>
                    <a:pt x="124" y="14"/>
                  </a:cubicBezTo>
                  <a:moveTo>
                    <a:pt x="128" y="13"/>
                  </a:moveTo>
                  <a:cubicBezTo>
                    <a:pt x="129" y="12"/>
                    <a:pt x="129" y="12"/>
                    <a:pt x="130" y="12"/>
                  </a:cubicBezTo>
                  <a:cubicBezTo>
                    <a:pt x="129" y="12"/>
                    <a:pt x="129" y="12"/>
                    <a:pt x="128" y="13"/>
                  </a:cubicBezTo>
                  <a:moveTo>
                    <a:pt x="133" y="11"/>
                  </a:moveTo>
                  <a:cubicBezTo>
                    <a:pt x="133" y="11"/>
                    <a:pt x="134" y="11"/>
                    <a:pt x="134" y="10"/>
                  </a:cubicBezTo>
                  <a:cubicBezTo>
                    <a:pt x="134" y="11"/>
                    <a:pt x="133" y="11"/>
                    <a:pt x="133" y="11"/>
                  </a:cubicBezTo>
                  <a:moveTo>
                    <a:pt x="137" y="9"/>
                  </a:moveTo>
                  <a:cubicBezTo>
                    <a:pt x="138" y="9"/>
                    <a:pt x="138" y="9"/>
                    <a:pt x="139" y="9"/>
                  </a:cubicBezTo>
                  <a:cubicBezTo>
                    <a:pt x="138" y="9"/>
                    <a:pt x="138" y="9"/>
                    <a:pt x="137" y="9"/>
                  </a:cubicBezTo>
                  <a:moveTo>
                    <a:pt x="142" y="8"/>
                  </a:moveTo>
                  <a:cubicBezTo>
                    <a:pt x="143" y="8"/>
                    <a:pt x="143" y="8"/>
                    <a:pt x="143" y="8"/>
                  </a:cubicBezTo>
                  <a:cubicBezTo>
                    <a:pt x="143" y="8"/>
                    <a:pt x="143" y="8"/>
                    <a:pt x="142" y="8"/>
                  </a:cubicBezTo>
                  <a:moveTo>
                    <a:pt x="147" y="7"/>
                  </a:moveTo>
                  <a:cubicBezTo>
                    <a:pt x="147" y="7"/>
                    <a:pt x="148" y="6"/>
                    <a:pt x="148" y="6"/>
                  </a:cubicBezTo>
                  <a:cubicBezTo>
                    <a:pt x="148" y="6"/>
                    <a:pt x="147" y="7"/>
                    <a:pt x="147" y="7"/>
                  </a:cubicBezTo>
                  <a:moveTo>
                    <a:pt x="152" y="5"/>
                  </a:moveTo>
                  <a:cubicBezTo>
                    <a:pt x="152" y="5"/>
                    <a:pt x="152" y="5"/>
                    <a:pt x="153" y="5"/>
                  </a:cubicBezTo>
                  <a:cubicBezTo>
                    <a:pt x="152" y="5"/>
                    <a:pt x="152" y="5"/>
                    <a:pt x="152" y="5"/>
                  </a:cubicBezTo>
                  <a:moveTo>
                    <a:pt x="157" y="4"/>
                  </a:moveTo>
                  <a:cubicBezTo>
                    <a:pt x="157" y="4"/>
                    <a:pt x="157" y="4"/>
                    <a:pt x="157" y="4"/>
                  </a:cubicBezTo>
                  <a:cubicBezTo>
                    <a:pt x="157" y="4"/>
                    <a:pt x="157" y="4"/>
                    <a:pt x="157" y="4"/>
                  </a:cubicBezTo>
                  <a:moveTo>
                    <a:pt x="161" y="3"/>
                  </a:moveTo>
                  <a:cubicBezTo>
                    <a:pt x="162" y="3"/>
                    <a:pt x="162" y="3"/>
                    <a:pt x="162" y="3"/>
                  </a:cubicBezTo>
                  <a:cubicBezTo>
                    <a:pt x="162" y="3"/>
                    <a:pt x="162" y="3"/>
                    <a:pt x="161" y="3"/>
                  </a:cubicBezTo>
                  <a:moveTo>
                    <a:pt x="166" y="3"/>
                  </a:moveTo>
                  <a:cubicBezTo>
                    <a:pt x="167" y="3"/>
                    <a:pt x="167" y="3"/>
                    <a:pt x="167" y="3"/>
                  </a:cubicBezTo>
                  <a:cubicBezTo>
                    <a:pt x="167" y="3"/>
                    <a:pt x="167" y="3"/>
                    <a:pt x="166" y="3"/>
                  </a:cubicBezTo>
                  <a:moveTo>
                    <a:pt x="171" y="2"/>
                  </a:moveTo>
                  <a:cubicBezTo>
                    <a:pt x="171" y="2"/>
                    <a:pt x="172" y="2"/>
                    <a:pt x="172" y="2"/>
                  </a:cubicBezTo>
                  <a:cubicBezTo>
                    <a:pt x="172" y="2"/>
                    <a:pt x="171" y="2"/>
                    <a:pt x="171" y="2"/>
                  </a:cubicBezTo>
                  <a:moveTo>
                    <a:pt x="176" y="1"/>
                  </a:moveTo>
                  <a:cubicBezTo>
                    <a:pt x="176" y="1"/>
                    <a:pt x="177" y="1"/>
                    <a:pt x="177" y="1"/>
                  </a:cubicBezTo>
                  <a:cubicBezTo>
                    <a:pt x="177" y="1"/>
                    <a:pt x="176" y="1"/>
                    <a:pt x="176" y="1"/>
                  </a:cubicBezTo>
                  <a:moveTo>
                    <a:pt x="181" y="1"/>
                  </a:moveTo>
                  <a:cubicBezTo>
                    <a:pt x="181" y="1"/>
                    <a:pt x="181" y="1"/>
                    <a:pt x="182" y="1"/>
                  </a:cubicBezTo>
                  <a:cubicBezTo>
                    <a:pt x="181" y="1"/>
                    <a:pt x="181" y="1"/>
                    <a:pt x="181" y="1"/>
                  </a:cubicBezTo>
                  <a:moveTo>
                    <a:pt x="186" y="1"/>
                  </a:moveTo>
                  <a:cubicBezTo>
                    <a:pt x="186" y="1"/>
                    <a:pt x="186" y="1"/>
                    <a:pt x="187" y="1"/>
                  </a:cubicBezTo>
                  <a:cubicBezTo>
                    <a:pt x="186" y="1"/>
                    <a:pt x="186" y="1"/>
                    <a:pt x="186" y="1"/>
                  </a:cubicBezTo>
                  <a:moveTo>
                    <a:pt x="191" y="0"/>
                  </a:moveTo>
                  <a:cubicBezTo>
                    <a:pt x="191" y="0"/>
                    <a:pt x="191" y="0"/>
                    <a:pt x="192" y="0"/>
                  </a:cubicBezTo>
                  <a:cubicBezTo>
                    <a:pt x="191" y="0"/>
                    <a:pt x="191" y="0"/>
                    <a:pt x="191" y="0"/>
                  </a:cubicBezTo>
                </a:path>
              </a:pathLst>
            </a:custGeom>
            <a:gradFill rotWithShape="0">
              <a:gsLst>
                <a:gs pos="0">
                  <a:srgbClr val="00AE00"/>
                </a:gs>
                <a:gs pos="100000">
                  <a:srgbClr val="006200"/>
                </a:gs>
              </a:gsLst>
              <a:lin ang="2700000" scaled="1"/>
            </a:gradFill>
            <a:ln w="9525">
              <a:round/>
              <a:headEnd/>
              <a:tailEnd/>
            </a:ln>
            <a:scene3d>
              <a:camera prst="legacyObliqueBottomLeft"/>
              <a:lightRig rig="legacyFlat3" dir="b"/>
            </a:scene3d>
            <a:sp3d extrusionH="100000" prstMaterial="legacyMetal">
              <a:bevelT w="13500" h="13500" prst="angle"/>
              <a:bevelB w="13500" h="13500" prst="angle"/>
              <a:extrusionClr>
                <a:srgbClr val="00AE00"/>
              </a:extrusionClr>
            </a:sp3d>
          </p:spPr>
          <p:txBody>
            <a:bodyPr lIns="92075" tIns="46038" rIns="92075" bIns="46038" anchor="ctr">
              <a:flatTx/>
            </a:bodyPr>
            <a:lstStyle/>
            <a:p>
              <a:endParaRPr lang="en-US"/>
            </a:p>
          </p:txBody>
        </p:sp>
        <p:sp>
          <p:nvSpPr>
            <p:cNvPr id="38943" name="Freeform 35"/>
            <p:cNvSpPr>
              <a:spLocks/>
            </p:cNvSpPr>
            <p:nvPr/>
          </p:nvSpPr>
          <p:spPr bwMode="auto">
            <a:xfrm rot="-5729471" flipH="1" flipV="1">
              <a:off x="3617" y="2286"/>
              <a:ext cx="1136" cy="1225"/>
            </a:xfrm>
            <a:custGeom>
              <a:avLst/>
              <a:gdLst>
                <a:gd name="T0" fmla="*/ 2147483647 w 393"/>
                <a:gd name="T1" fmla="*/ 0 h 394"/>
                <a:gd name="T2" fmla="*/ 2147483647 w 393"/>
                <a:gd name="T3" fmla="*/ 2147483647 h 394"/>
                <a:gd name="T4" fmla="*/ 2147483647 w 393"/>
                <a:gd name="T5" fmla="*/ 2147483647 h 394"/>
                <a:gd name="T6" fmla="*/ 2147483647 w 393"/>
                <a:gd name="T7" fmla="*/ 2147483647 h 394"/>
                <a:gd name="T8" fmla="*/ 2147483647 w 393"/>
                <a:gd name="T9" fmla="*/ 2147483647 h 394"/>
                <a:gd name="T10" fmla="*/ 2147483647 w 393"/>
                <a:gd name="T11" fmla="*/ 2147483647 h 394"/>
                <a:gd name="T12" fmla="*/ 2147483647 w 393"/>
                <a:gd name="T13" fmla="*/ 2147483647 h 394"/>
                <a:gd name="T14" fmla="*/ 2147483647 w 393"/>
                <a:gd name="T15" fmla="*/ 2147483647 h 394"/>
                <a:gd name="T16" fmla="*/ 2147483647 w 393"/>
                <a:gd name="T17" fmla="*/ 2147483647 h 394"/>
                <a:gd name="T18" fmla="*/ 2147483647 w 393"/>
                <a:gd name="T19" fmla="*/ 2147483647 h 394"/>
                <a:gd name="T20" fmla="*/ 2147483647 w 393"/>
                <a:gd name="T21" fmla="*/ 2147483647 h 394"/>
                <a:gd name="T22" fmla="*/ 2147483647 w 393"/>
                <a:gd name="T23" fmla="*/ 2147483647 h 394"/>
                <a:gd name="T24" fmla="*/ 2147483647 w 393"/>
                <a:gd name="T25" fmla="*/ 2147483647 h 394"/>
                <a:gd name="T26" fmla="*/ 2147483647 w 393"/>
                <a:gd name="T27" fmla="*/ 2147483647 h 394"/>
                <a:gd name="T28" fmla="*/ 2147483647 w 393"/>
                <a:gd name="T29" fmla="*/ 2147483647 h 394"/>
                <a:gd name="T30" fmla="*/ 2147483647 w 393"/>
                <a:gd name="T31" fmla="*/ 2147483647 h 394"/>
                <a:gd name="T32" fmla="*/ 2147483647 w 393"/>
                <a:gd name="T33" fmla="*/ 2147483647 h 394"/>
                <a:gd name="T34" fmla="*/ 2147483647 w 393"/>
                <a:gd name="T35" fmla="*/ 2147483647 h 394"/>
                <a:gd name="T36" fmla="*/ 2147483647 w 393"/>
                <a:gd name="T37" fmla="*/ 2147483647 h 394"/>
                <a:gd name="T38" fmla="*/ 2147483647 w 393"/>
                <a:gd name="T39" fmla="*/ 2147483647 h 394"/>
                <a:gd name="T40" fmla="*/ 2147483647 w 393"/>
                <a:gd name="T41" fmla="*/ 2147483647 h 394"/>
                <a:gd name="T42" fmla="*/ 2147483647 w 393"/>
                <a:gd name="T43" fmla="*/ 2147483647 h 394"/>
                <a:gd name="T44" fmla="*/ 2147483647 w 393"/>
                <a:gd name="T45" fmla="*/ 2147483647 h 394"/>
                <a:gd name="T46" fmla="*/ 2147483647 w 393"/>
                <a:gd name="T47" fmla="*/ 2147483647 h 394"/>
                <a:gd name="T48" fmla="*/ 2147483647 w 393"/>
                <a:gd name="T49" fmla="*/ 2147483647 h 394"/>
                <a:gd name="T50" fmla="*/ 2147483647 w 393"/>
                <a:gd name="T51" fmla="*/ 2147483647 h 394"/>
                <a:gd name="T52" fmla="*/ 2147483647 w 393"/>
                <a:gd name="T53" fmla="*/ 2147483647 h 394"/>
                <a:gd name="T54" fmla="*/ 2147483647 w 393"/>
                <a:gd name="T55" fmla="*/ 2147483647 h 394"/>
                <a:gd name="T56" fmla="*/ 2147483647 w 393"/>
                <a:gd name="T57" fmla="*/ 2147483647 h 394"/>
                <a:gd name="T58" fmla="*/ 2147483647 w 393"/>
                <a:gd name="T59" fmla="*/ 2147483647 h 394"/>
                <a:gd name="T60" fmla="*/ 2147483647 w 393"/>
                <a:gd name="T61" fmla="*/ 2147483647 h 394"/>
                <a:gd name="T62" fmla="*/ 2147483647 w 393"/>
                <a:gd name="T63" fmla="*/ 2147483647 h 394"/>
                <a:gd name="T64" fmla="*/ 2147483647 w 393"/>
                <a:gd name="T65" fmla="*/ 2147483647 h 394"/>
                <a:gd name="T66" fmla="*/ 2147483647 w 393"/>
                <a:gd name="T67" fmla="*/ 2147483647 h 394"/>
                <a:gd name="T68" fmla="*/ 2147483647 w 393"/>
                <a:gd name="T69" fmla="*/ 2147483647 h 394"/>
                <a:gd name="T70" fmla="*/ 2147483647 w 393"/>
                <a:gd name="T71" fmla="*/ 2147483647 h 394"/>
                <a:gd name="T72" fmla="*/ 2147483647 w 393"/>
                <a:gd name="T73" fmla="*/ 2147483647 h 394"/>
                <a:gd name="T74" fmla="*/ 2147483647 w 393"/>
                <a:gd name="T75" fmla="*/ 2147483647 h 394"/>
                <a:gd name="T76" fmla="*/ 2147483647 w 393"/>
                <a:gd name="T77" fmla="*/ 2147483647 h 394"/>
                <a:gd name="T78" fmla="*/ 2147483647 w 393"/>
                <a:gd name="T79" fmla="*/ 2147483647 h 394"/>
                <a:gd name="T80" fmla="*/ 2147483647 w 393"/>
                <a:gd name="T81" fmla="*/ 2147483647 h 394"/>
                <a:gd name="T82" fmla="*/ 2147483647 w 393"/>
                <a:gd name="T83" fmla="*/ 2147483647 h 394"/>
                <a:gd name="T84" fmla="*/ 2147483647 w 393"/>
                <a:gd name="T85" fmla="*/ 2147483647 h 394"/>
                <a:gd name="T86" fmla="*/ 2147483647 w 393"/>
                <a:gd name="T87" fmla="*/ 2147483647 h 394"/>
                <a:gd name="T88" fmla="*/ 2147483647 w 393"/>
                <a:gd name="T89" fmla="*/ 2147483647 h 394"/>
                <a:gd name="T90" fmla="*/ 2147483647 w 393"/>
                <a:gd name="T91" fmla="*/ 2147483647 h 394"/>
                <a:gd name="T92" fmla="*/ 2147483647 w 393"/>
                <a:gd name="T93" fmla="*/ 0 h 394"/>
                <a:gd name="T94" fmla="*/ 2147483647 w 393"/>
                <a:gd name="T95" fmla="*/ 0 h 3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394"/>
                <a:gd name="T146" fmla="*/ 393 w 393"/>
                <a:gd name="T147" fmla="*/ 394 h 3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394">
                  <a:moveTo>
                    <a:pt x="201" y="0"/>
                  </a:moveTo>
                  <a:cubicBezTo>
                    <a:pt x="202" y="0"/>
                    <a:pt x="202" y="0"/>
                    <a:pt x="202" y="0"/>
                  </a:cubicBezTo>
                  <a:cubicBezTo>
                    <a:pt x="202" y="0"/>
                    <a:pt x="202" y="0"/>
                    <a:pt x="201" y="0"/>
                  </a:cubicBezTo>
                  <a:moveTo>
                    <a:pt x="206" y="1"/>
                  </a:moveTo>
                  <a:cubicBezTo>
                    <a:pt x="207" y="1"/>
                    <a:pt x="207" y="1"/>
                    <a:pt x="207" y="1"/>
                  </a:cubicBezTo>
                  <a:cubicBezTo>
                    <a:pt x="207" y="1"/>
                    <a:pt x="207" y="1"/>
                    <a:pt x="206" y="1"/>
                  </a:cubicBezTo>
                  <a:moveTo>
                    <a:pt x="211" y="1"/>
                  </a:moveTo>
                  <a:cubicBezTo>
                    <a:pt x="212" y="1"/>
                    <a:pt x="212" y="1"/>
                    <a:pt x="212" y="1"/>
                  </a:cubicBezTo>
                  <a:cubicBezTo>
                    <a:pt x="212" y="1"/>
                    <a:pt x="212" y="1"/>
                    <a:pt x="211" y="1"/>
                  </a:cubicBezTo>
                  <a:moveTo>
                    <a:pt x="216" y="1"/>
                  </a:moveTo>
                  <a:cubicBezTo>
                    <a:pt x="216" y="1"/>
                    <a:pt x="217" y="1"/>
                    <a:pt x="217" y="1"/>
                  </a:cubicBezTo>
                  <a:cubicBezTo>
                    <a:pt x="217" y="1"/>
                    <a:pt x="216" y="1"/>
                    <a:pt x="216" y="1"/>
                  </a:cubicBezTo>
                  <a:moveTo>
                    <a:pt x="221" y="2"/>
                  </a:moveTo>
                  <a:cubicBezTo>
                    <a:pt x="221" y="2"/>
                    <a:pt x="222" y="2"/>
                    <a:pt x="222" y="2"/>
                  </a:cubicBezTo>
                  <a:cubicBezTo>
                    <a:pt x="222" y="2"/>
                    <a:pt x="221" y="2"/>
                    <a:pt x="221" y="2"/>
                  </a:cubicBezTo>
                  <a:moveTo>
                    <a:pt x="226" y="3"/>
                  </a:moveTo>
                  <a:cubicBezTo>
                    <a:pt x="226" y="3"/>
                    <a:pt x="226" y="3"/>
                    <a:pt x="227" y="3"/>
                  </a:cubicBezTo>
                  <a:cubicBezTo>
                    <a:pt x="226" y="3"/>
                    <a:pt x="226" y="3"/>
                    <a:pt x="226" y="3"/>
                  </a:cubicBezTo>
                  <a:moveTo>
                    <a:pt x="231" y="3"/>
                  </a:moveTo>
                  <a:cubicBezTo>
                    <a:pt x="231" y="3"/>
                    <a:pt x="231" y="3"/>
                    <a:pt x="232" y="3"/>
                  </a:cubicBezTo>
                  <a:cubicBezTo>
                    <a:pt x="231" y="3"/>
                    <a:pt x="231" y="3"/>
                    <a:pt x="231" y="3"/>
                  </a:cubicBezTo>
                  <a:moveTo>
                    <a:pt x="236" y="4"/>
                  </a:moveTo>
                  <a:cubicBezTo>
                    <a:pt x="236" y="4"/>
                    <a:pt x="236" y="4"/>
                    <a:pt x="236" y="4"/>
                  </a:cubicBezTo>
                  <a:moveTo>
                    <a:pt x="240" y="5"/>
                  </a:moveTo>
                  <a:cubicBezTo>
                    <a:pt x="241" y="5"/>
                    <a:pt x="241" y="5"/>
                    <a:pt x="241" y="5"/>
                  </a:cubicBezTo>
                  <a:cubicBezTo>
                    <a:pt x="241" y="5"/>
                    <a:pt x="241" y="5"/>
                    <a:pt x="240" y="5"/>
                  </a:cubicBezTo>
                  <a:moveTo>
                    <a:pt x="245" y="6"/>
                  </a:moveTo>
                  <a:cubicBezTo>
                    <a:pt x="245" y="6"/>
                    <a:pt x="246" y="7"/>
                    <a:pt x="246" y="7"/>
                  </a:cubicBezTo>
                  <a:cubicBezTo>
                    <a:pt x="246" y="7"/>
                    <a:pt x="245" y="6"/>
                    <a:pt x="245" y="6"/>
                  </a:cubicBezTo>
                  <a:moveTo>
                    <a:pt x="249" y="8"/>
                  </a:moveTo>
                  <a:cubicBezTo>
                    <a:pt x="250" y="8"/>
                    <a:pt x="250" y="8"/>
                    <a:pt x="251" y="8"/>
                  </a:cubicBezTo>
                  <a:cubicBezTo>
                    <a:pt x="250" y="8"/>
                    <a:pt x="250" y="8"/>
                    <a:pt x="249" y="8"/>
                  </a:cubicBezTo>
                  <a:moveTo>
                    <a:pt x="254" y="9"/>
                  </a:moveTo>
                  <a:cubicBezTo>
                    <a:pt x="255" y="9"/>
                    <a:pt x="255" y="9"/>
                    <a:pt x="256" y="9"/>
                  </a:cubicBezTo>
                  <a:cubicBezTo>
                    <a:pt x="255" y="9"/>
                    <a:pt x="255" y="9"/>
                    <a:pt x="254" y="9"/>
                  </a:cubicBezTo>
                  <a:moveTo>
                    <a:pt x="259" y="10"/>
                  </a:moveTo>
                  <a:cubicBezTo>
                    <a:pt x="259" y="11"/>
                    <a:pt x="260" y="11"/>
                    <a:pt x="260" y="11"/>
                  </a:cubicBezTo>
                  <a:cubicBezTo>
                    <a:pt x="260" y="11"/>
                    <a:pt x="259" y="11"/>
                    <a:pt x="259" y="10"/>
                  </a:cubicBezTo>
                  <a:moveTo>
                    <a:pt x="263" y="12"/>
                  </a:moveTo>
                  <a:cubicBezTo>
                    <a:pt x="264" y="12"/>
                    <a:pt x="264" y="12"/>
                    <a:pt x="265" y="13"/>
                  </a:cubicBezTo>
                  <a:cubicBezTo>
                    <a:pt x="264" y="12"/>
                    <a:pt x="264" y="12"/>
                    <a:pt x="263" y="12"/>
                  </a:cubicBezTo>
                  <a:moveTo>
                    <a:pt x="268" y="14"/>
                  </a:moveTo>
                  <a:cubicBezTo>
                    <a:pt x="341" y="42"/>
                    <a:pt x="393" y="114"/>
                    <a:pt x="393" y="197"/>
                  </a:cubicBezTo>
                  <a:cubicBezTo>
                    <a:pt x="393" y="305"/>
                    <a:pt x="305" y="394"/>
                    <a:pt x="196" y="394"/>
                  </a:cubicBezTo>
                  <a:cubicBezTo>
                    <a:pt x="88" y="394"/>
                    <a:pt x="0" y="305"/>
                    <a:pt x="0" y="197"/>
                  </a:cubicBezTo>
                  <a:cubicBezTo>
                    <a:pt x="0" y="114"/>
                    <a:pt x="51" y="43"/>
                    <a:pt x="124" y="14"/>
                  </a:cubicBezTo>
                  <a:cubicBezTo>
                    <a:pt x="123" y="18"/>
                    <a:pt x="123" y="21"/>
                    <a:pt x="123" y="24"/>
                  </a:cubicBezTo>
                  <a:cubicBezTo>
                    <a:pt x="123" y="86"/>
                    <a:pt x="152" y="141"/>
                    <a:pt x="196" y="177"/>
                  </a:cubicBezTo>
                  <a:cubicBezTo>
                    <a:pt x="241" y="141"/>
                    <a:pt x="270" y="86"/>
                    <a:pt x="270" y="24"/>
                  </a:cubicBezTo>
                  <a:cubicBezTo>
                    <a:pt x="270" y="21"/>
                    <a:pt x="270" y="18"/>
                    <a:pt x="269" y="14"/>
                  </a:cubicBezTo>
                  <a:cubicBezTo>
                    <a:pt x="269" y="14"/>
                    <a:pt x="268" y="14"/>
                    <a:pt x="268" y="14"/>
                  </a:cubicBezTo>
                  <a:moveTo>
                    <a:pt x="124" y="14"/>
                  </a:moveTo>
                  <a:cubicBezTo>
                    <a:pt x="124" y="14"/>
                    <a:pt x="125" y="14"/>
                    <a:pt x="125" y="14"/>
                  </a:cubicBezTo>
                  <a:cubicBezTo>
                    <a:pt x="125" y="14"/>
                    <a:pt x="124" y="14"/>
                    <a:pt x="124" y="14"/>
                  </a:cubicBezTo>
                  <a:moveTo>
                    <a:pt x="128" y="13"/>
                  </a:moveTo>
                  <a:cubicBezTo>
                    <a:pt x="129" y="12"/>
                    <a:pt x="129" y="12"/>
                    <a:pt x="130" y="12"/>
                  </a:cubicBezTo>
                  <a:cubicBezTo>
                    <a:pt x="129" y="12"/>
                    <a:pt x="129" y="12"/>
                    <a:pt x="128" y="13"/>
                  </a:cubicBezTo>
                  <a:moveTo>
                    <a:pt x="133" y="11"/>
                  </a:moveTo>
                  <a:cubicBezTo>
                    <a:pt x="133" y="11"/>
                    <a:pt x="134" y="11"/>
                    <a:pt x="134" y="10"/>
                  </a:cubicBezTo>
                  <a:cubicBezTo>
                    <a:pt x="134" y="11"/>
                    <a:pt x="133" y="11"/>
                    <a:pt x="133" y="11"/>
                  </a:cubicBezTo>
                  <a:moveTo>
                    <a:pt x="137" y="9"/>
                  </a:moveTo>
                  <a:cubicBezTo>
                    <a:pt x="138" y="9"/>
                    <a:pt x="138" y="9"/>
                    <a:pt x="139" y="9"/>
                  </a:cubicBezTo>
                  <a:cubicBezTo>
                    <a:pt x="138" y="9"/>
                    <a:pt x="138" y="9"/>
                    <a:pt x="137" y="9"/>
                  </a:cubicBezTo>
                  <a:moveTo>
                    <a:pt x="142" y="8"/>
                  </a:moveTo>
                  <a:cubicBezTo>
                    <a:pt x="143" y="8"/>
                    <a:pt x="143" y="8"/>
                    <a:pt x="143" y="8"/>
                  </a:cubicBezTo>
                  <a:cubicBezTo>
                    <a:pt x="143" y="8"/>
                    <a:pt x="143" y="8"/>
                    <a:pt x="142" y="8"/>
                  </a:cubicBezTo>
                  <a:moveTo>
                    <a:pt x="147" y="7"/>
                  </a:moveTo>
                  <a:cubicBezTo>
                    <a:pt x="147" y="7"/>
                    <a:pt x="148" y="6"/>
                    <a:pt x="148" y="6"/>
                  </a:cubicBezTo>
                  <a:cubicBezTo>
                    <a:pt x="148" y="6"/>
                    <a:pt x="147" y="7"/>
                    <a:pt x="147" y="7"/>
                  </a:cubicBezTo>
                  <a:moveTo>
                    <a:pt x="152" y="5"/>
                  </a:moveTo>
                  <a:cubicBezTo>
                    <a:pt x="152" y="5"/>
                    <a:pt x="152" y="5"/>
                    <a:pt x="153" y="5"/>
                  </a:cubicBezTo>
                  <a:cubicBezTo>
                    <a:pt x="152" y="5"/>
                    <a:pt x="152" y="5"/>
                    <a:pt x="152" y="5"/>
                  </a:cubicBezTo>
                  <a:moveTo>
                    <a:pt x="157" y="4"/>
                  </a:moveTo>
                  <a:cubicBezTo>
                    <a:pt x="157" y="4"/>
                    <a:pt x="157" y="4"/>
                    <a:pt x="157" y="4"/>
                  </a:cubicBezTo>
                  <a:cubicBezTo>
                    <a:pt x="157" y="4"/>
                    <a:pt x="157" y="4"/>
                    <a:pt x="157" y="4"/>
                  </a:cubicBezTo>
                  <a:moveTo>
                    <a:pt x="161" y="3"/>
                  </a:moveTo>
                  <a:cubicBezTo>
                    <a:pt x="162" y="3"/>
                    <a:pt x="162" y="3"/>
                    <a:pt x="162" y="3"/>
                  </a:cubicBezTo>
                  <a:cubicBezTo>
                    <a:pt x="162" y="3"/>
                    <a:pt x="162" y="3"/>
                    <a:pt x="161" y="3"/>
                  </a:cubicBezTo>
                  <a:moveTo>
                    <a:pt x="166" y="3"/>
                  </a:moveTo>
                  <a:cubicBezTo>
                    <a:pt x="167" y="3"/>
                    <a:pt x="167" y="3"/>
                    <a:pt x="167" y="3"/>
                  </a:cubicBezTo>
                  <a:cubicBezTo>
                    <a:pt x="167" y="3"/>
                    <a:pt x="167" y="3"/>
                    <a:pt x="166" y="3"/>
                  </a:cubicBezTo>
                  <a:moveTo>
                    <a:pt x="171" y="2"/>
                  </a:moveTo>
                  <a:cubicBezTo>
                    <a:pt x="171" y="2"/>
                    <a:pt x="172" y="2"/>
                    <a:pt x="172" y="2"/>
                  </a:cubicBezTo>
                  <a:cubicBezTo>
                    <a:pt x="172" y="2"/>
                    <a:pt x="171" y="2"/>
                    <a:pt x="171" y="2"/>
                  </a:cubicBezTo>
                  <a:moveTo>
                    <a:pt x="176" y="1"/>
                  </a:moveTo>
                  <a:cubicBezTo>
                    <a:pt x="176" y="1"/>
                    <a:pt x="177" y="1"/>
                    <a:pt x="177" y="1"/>
                  </a:cubicBezTo>
                  <a:cubicBezTo>
                    <a:pt x="177" y="1"/>
                    <a:pt x="176" y="1"/>
                    <a:pt x="176" y="1"/>
                  </a:cubicBezTo>
                  <a:moveTo>
                    <a:pt x="181" y="1"/>
                  </a:moveTo>
                  <a:cubicBezTo>
                    <a:pt x="181" y="1"/>
                    <a:pt x="181" y="1"/>
                    <a:pt x="182" y="1"/>
                  </a:cubicBezTo>
                  <a:cubicBezTo>
                    <a:pt x="181" y="1"/>
                    <a:pt x="181" y="1"/>
                    <a:pt x="181" y="1"/>
                  </a:cubicBezTo>
                  <a:moveTo>
                    <a:pt x="186" y="1"/>
                  </a:moveTo>
                  <a:cubicBezTo>
                    <a:pt x="186" y="1"/>
                    <a:pt x="186" y="1"/>
                    <a:pt x="187" y="1"/>
                  </a:cubicBezTo>
                  <a:cubicBezTo>
                    <a:pt x="186" y="1"/>
                    <a:pt x="186" y="1"/>
                    <a:pt x="186" y="1"/>
                  </a:cubicBezTo>
                  <a:moveTo>
                    <a:pt x="191" y="0"/>
                  </a:moveTo>
                  <a:cubicBezTo>
                    <a:pt x="191" y="0"/>
                    <a:pt x="191" y="0"/>
                    <a:pt x="192" y="0"/>
                  </a:cubicBezTo>
                  <a:cubicBezTo>
                    <a:pt x="191" y="0"/>
                    <a:pt x="191" y="0"/>
                    <a:pt x="191" y="0"/>
                  </a:cubicBezTo>
                </a:path>
              </a:pathLst>
            </a:custGeom>
            <a:gradFill rotWithShape="0">
              <a:gsLst>
                <a:gs pos="0">
                  <a:srgbClr val="6699FD"/>
                </a:gs>
                <a:gs pos="100000">
                  <a:srgbClr val="39568E"/>
                </a:gs>
              </a:gsLst>
              <a:lin ang="2700000" scaled="1"/>
            </a:gradFill>
            <a:ln w="9525">
              <a:round/>
              <a:headEnd/>
              <a:tailEnd/>
            </a:ln>
            <a:scene3d>
              <a:camera prst="legacyObliqueBottomLeft"/>
              <a:lightRig rig="legacyFlat3" dir="b"/>
            </a:scene3d>
            <a:sp3d extrusionH="100000" prstMaterial="legacyMetal">
              <a:bevelT w="13500" h="13500" prst="angle"/>
              <a:bevelB w="13500" h="13500" prst="angle"/>
              <a:extrusionClr>
                <a:srgbClr val="6699FD"/>
              </a:extrusionClr>
            </a:sp3d>
          </p:spPr>
          <p:txBody>
            <a:bodyPr lIns="92075" tIns="46038" rIns="92075" bIns="46038" anchor="ctr">
              <a:flatTx/>
            </a:bodyPr>
            <a:lstStyle/>
            <a:p>
              <a:endParaRPr lang="en-US"/>
            </a:p>
          </p:txBody>
        </p:sp>
        <p:sp>
          <p:nvSpPr>
            <p:cNvPr id="38944" name="Freeform 36"/>
            <p:cNvSpPr>
              <a:spLocks/>
            </p:cNvSpPr>
            <p:nvPr/>
          </p:nvSpPr>
          <p:spPr bwMode="auto">
            <a:xfrm flipH="1" flipV="1">
              <a:off x="3958" y="1828"/>
              <a:ext cx="1218" cy="1135"/>
            </a:xfrm>
            <a:custGeom>
              <a:avLst/>
              <a:gdLst>
                <a:gd name="T0" fmla="*/ 2147483647 w 393"/>
                <a:gd name="T1" fmla="*/ 0 h 394"/>
                <a:gd name="T2" fmla="*/ 2147483647 w 393"/>
                <a:gd name="T3" fmla="*/ 1685793937 h 394"/>
                <a:gd name="T4" fmla="*/ 2147483647 w 393"/>
                <a:gd name="T5" fmla="*/ 1685793937 h 394"/>
                <a:gd name="T6" fmla="*/ 2147483647 w 393"/>
                <a:gd name="T7" fmla="*/ 1685793937 h 394"/>
                <a:gd name="T8" fmla="*/ 2147483647 w 393"/>
                <a:gd name="T9" fmla="*/ 1685793937 h 394"/>
                <a:gd name="T10" fmla="*/ 2147483647 w 393"/>
                <a:gd name="T11" fmla="*/ 1685793937 h 394"/>
                <a:gd name="T12" fmla="*/ 2147483647 w 393"/>
                <a:gd name="T13" fmla="*/ 2147483647 h 394"/>
                <a:gd name="T14" fmla="*/ 2147483647 w 393"/>
                <a:gd name="T15" fmla="*/ 2147483647 h 394"/>
                <a:gd name="T16" fmla="*/ 2147483647 w 393"/>
                <a:gd name="T17" fmla="*/ 2147483647 h 394"/>
                <a:gd name="T18" fmla="*/ 2147483647 w 393"/>
                <a:gd name="T19" fmla="*/ 2147483647 h 394"/>
                <a:gd name="T20" fmla="*/ 2147483647 w 393"/>
                <a:gd name="T21" fmla="*/ 2147483647 h 394"/>
                <a:gd name="T22" fmla="*/ 2147483647 w 393"/>
                <a:gd name="T23" fmla="*/ 2147483647 h 394"/>
                <a:gd name="T24" fmla="*/ 2147483647 w 393"/>
                <a:gd name="T25" fmla="*/ 2147483647 h 394"/>
                <a:gd name="T26" fmla="*/ 2147483647 w 393"/>
                <a:gd name="T27" fmla="*/ 2147483647 h 394"/>
                <a:gd name="T28" fmla="*/ 2147483647 w 393"/>
                <a:gd name="T29" fmla="*/ 2147483647 h 394"/>
                <a:gd name="T30" fmla="*/ 2147483647 w 393"/>
                <a:gd name="T31" fmla="*/ 2147483647 h 394"/>
                <a:gd name="T32" fmla="*/ 2147483647 w 393"/>
                <a:gd name="T33" fmla="*/ 2147483647 h 394"/>
                <a:gd name="T34" fmla="*/ 2147483647 w 393"/>
                <a:gd name="T35" fmla="*/ 2147483647 h 394"/>
                <a:gd name="T36" fmla="*/ 2147483647 w 393"/>
                <a:gd name="T37" fmla="*/ 2147483647 h 394"/>
                <a:gd name="T38" fmla="*/ 2147483647 w 393"/>
                <a:gd name="T39" fmla="*/ 2147483647 h 394"/>
                <a:gd name="T40" fmla="*/ 2147483647 w 393"/>
                <a:gd name="T41" fmla="*/ 2147483647 h 394"/>
                <a:gd name="T42" fmla="*/ 2147483647 w 393"/>
                <a:gd name="T43" fmla="*/ 2147483647 h 394"/>
                <a:gd name="T44" fmla="*/ 2147483647 w 393"/>
                <a:gd name="T45" fmla="*/ 2147483647 h 394"/>
                <a:gd name="T46" fmla="*/ 2147483647 w 393"/>
                <a:gd name="T47" fmla="*/ 2147483647 h 394"/>
                <a:gd name="T48" fmla="*/ 2147483647 w 393"/>
                <a:gd name="T49" fmla="*/ 2147483647 h 394"/>
                <a:gd name="T50" fmla="*/ 2147483647 w 393"/>
                <a:gd name="T51" fmla="*/ 2147483647 h 394"/>
                <a:gd name="T52" fmla="*/ 2147483647 w 393"/>
                <a:gd name="T53" fmla="*/ 2147483647 h 394"/>
                <a:gd name="T54" fmla="*/ 2147483647 w 393"/>
                <a:gd name="T55" fmla="*/ 2147483647 h 394"/>
                <a:gd name="T56" fmla="*/ 2147483647 w 393"/>
                <a:gd name="T57" fmla="*/ 2147483647 h 394"/>
                <a:gd name="T58" fmla="*/ 2147483647 w 393"/>
                <a:gd name="T59" fmla="*/ 2147483647 h 394"/>
                <a:gd name="T60" fmla="*/ 2147483647 w 393"/>
                <a:gd name="T61" fmla="*/ 2147483647 h 394"/>
                <a:gd name="T62" fmla="*/ 2147483647 w 393"/>
                <a:gd name="T63" fmla="*/ 2147483647 h 394"/>
                <a:gd name="T64" fmla="*/ 2147483647 w 393"/>
                <a:gd name="T65" fmla="*/ 2147483647 h 394"/>
                <a:gd name="T66" fmla="*/ 2147483647 w 393"/>
                <a:gd name="T67" fmla="*/ 2147483647 h 394"/>
                <a:gd name="T68" fmla="*/ 2147483647 w 393"/>
                <a:gd name="T69" fmla="*/ 2147483647 h 394"/>
                <a:gd name="T70" fmla="*/ 2147483647 w 393"/>
                <a:gd name="T71" fmla="*/ 2147483647 h 394"/>
                <a:gd name="T72" fmla="*/ 2147483647 w 393"/>
                <a:gd name="T73" fmla="*/ 2147483647 h 394"/>
                <a:gd name="T74" fmla="*/ 2147483647 w 393"/>
                <a:gd name="T75" fmla="*/ 2147483647 h 394"/>
                <a:gd name="T76" fmla="*/ 2147483647 w 393"/>
                <a:gd name="T77" fmla="*/ 2147483647 h 394"/>
                <a:gd name="T78" fmla="*/ 2147483647 w 393"/>
                <a:gd name="T79" fmla="*/ 2147483647 h 394"/>
                <a:gd name="T80" fmla="*/ 2147483647 w 393"/>
                <a:gd name="T81" fmla="*/ 2147483647 h 394"/>
                <a:gd name="T82" fmla="*/ 2147483647 w 393"/>
                <a:gd name="T83" fmla="*/ 2147483647 h 394"/>
                <a:gd name="T84" fmla="*/ 2147483647 w 393"/>
                <a:gd name="T85" fmla="*/ 1685793937 h 394"/>
                <a:gd name="T86" fmla="*/ 2147483647 w 393"/>
                <a:gd name="T87" fmla="*/ 1685793937 h 394"/>
                <a:gd name="T88" fmla="*/ 2147483647 w 393"/>
                <a:gd name="T89" fmla="*/ 1685793937 h 394"/>
                <a:gd name="T90" fmla="*/ 2147483647 w 393"/>
                <a:gd name="T91" fmla="*/ 1685793937 h 394"/>
                <a:gd name="T92" fmla="*/ 2147483647 w 393"/>
                <a:gd name="T93" fmla="*/ 0 h 394"/>
                <a:gd name="T94" fmla="*/ 2147483647 w 393"/>
                <a:gd name="T95" fmla="*/ 0 h 3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3"/>
                <a:gd name="T145" fmla="*/ 0 h 394"/>
                <a:gd name="T146" fmla="*/ 393 w 393"/>
                <a:gd name="T147" fmla="*/ 394 h 3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3" h="394">
                  <a:moveTo>
                    <a:pt x="201" y="0"/>
                  </a:moveTo>
                  <a:cubicBezTo>
                    <a:pt x="202" y="0"/>
                    <a:pt x="202" y="0"/>
                    <a:pt x="202" y="0"/>
                  </a:cubicBezTo>
                  <a:cubicBezTo>
                    <a:pt x="202" y="0"/>
                    <a:pt x="202" y="0"/>
                    <a:pt x="201" y="0"/>
                  </a:cubicBezTo>
                  <a:moveTo>
                    <a:pt x="206" y="1"/>
                  </a:moveTo>
                  <a:cubicBezTo>
                    <a:pt x="207" y="1"/>
                    <a:pt x="207" y="1"/>
                    <a:pt x="207" y="1"/>
                  </a:cubicBezTo>
                  <a:cubicBezTo>
                    <a:pt x="207" y="1"/>
                    <a:pt x="207" y="1"/>
                    <a:pt x="206" y="1"/>
                  </a:cubicBezTo>
                  <a:moveTo>
                    <a:pt x="211" y="1"/>
                  </a:moveTo>
                  <a:cubicBezTo>
                    <a:pt x="212" y="1"/>
                    <a:pt x="212" y="1"/>
                    <a:pt x="212" y="1"/>
                  </a:cubicBezTo>
                  <a:cubicBezTo>
                    <a:pt x="212" y="1"/>
                    <a:pt x="212" y="1"/>
                    <a:pt x="211" y="1"/>
                  </a:cubicBezTo>
                  <a:moveTo>
                    <a:pt x="216" y="1"/>
                  </a:moveTo>
                  <a:cubicBezTo>
                    <a:pt x="216" y="1"/>
                    <a:pt x="217" y="1"/>
                    <a:pt x="217" y="1"/>
                  </a:cubicBezTo>
                  <a:cubicBezTo>
                    <a:pt x="217" y="1"/>
                    <a:pt x="216" y="1"/>
                    <a:pt x="216" y="1"/>
                  </a:cubicBezTo>
                  <a:moveTo>
                    <a:pt x="221" y="2"/>
                  </a:moveTo>
                  <a:cubicBezTo>
                    <a:pt x="221" y="2"/>
                    <a:pt x="222" y="2"/>
                    <a:pt x="222" y="2"/>
                  </a:cubicBezTo>
                  <a:cubicBezTo>
                    <a:pt x="222" y="2"/>
                    <a:pt x="221" y="2"/>
                    <a:pt x="221" y="2"/>
                  </a:cubicBezTo>
                  <a:moveTo>
                    <a:pt x="226" y="3"/>
                  </a:moveTo>
                  <a:cubicBezTo>
                    <a:pt x="226" y="3"/>
                    <a:pt x="226" y="3"/>
                    <a:pt x="227" y="3"/>
                  </a:cubicBezTo>
                  <a:cubicBezTo>
                    <a:pt x="226" y="3"/>
                    <a:pt x="226" y="3"/>
                    <a:pt x="226" y="3"/>
                  </a:cubicBezTo>
                  <a:moveTo>
                    <a:pt x="231" y="3"/>
                  </a:moveTo>
                  <a:cubicBezTo>
                    <a:pt x="231" y="3"/>
                    <a:pt x="231" y="3"/>
                    <a:pt x="232" y="3"/>
                  </a:cubicBezTo>
                  <a:cubicBezTo>
                    <a:pt x="231" y="3"/>
                    <a:pt x="231" y="3"/>
                    <a:pt x="231" y="3"/>
                  </a:cubicBezTo>
                  <a:moveTo>
                    <a:pt x="236" y="4"/>
                  </a:moveTo>
                  <a:cubicBezTo>
                    <a:pt x="236" y="4"/>
                    <a:pt x="236" y="4"/>
                    <a:pt x="236" y="4"/>
                  </a:cubicBezTo>
                  <a:moveTo>
                    <a:pt x="240" y="5"/>
                  </a:moveTo>
                  <a:cubicBezTo>
                    <a:pt x="241" y="5"/>
                    <a:pt x="241" y="5"/>
                    <a:pt x="241" y="5"/>
                  </a:cubicBezTo>
                  <a:cubicBezTo>
                    <a:pt x="241" y="5"/>
                    <a:pt x="241" y="5"/>
                    <a:pt x="240" y="5"/>
                  </a:cubicBezTo>
                  <a:moveTo>
                    <a:pt x="245" y="6"/>
                  </a:moveTo>
                  <a:cubicBezTo>
                    <a:pt x="245" y="6"/>
                    <a:pt x="246" y="7"/>
                    <a:pt x="246" y="7"/>
                  </a:cubicBezTo>
                  <a:cubicBezTo>
                    <a:pt x="246" y="7"/>
                    <a:pt x="245" y="6"/>
                    <a:pt x="245" y="6"/>
                  </a:cubicBezTo>
                  <a:moveTo>
                    <a:pt x="249" y="8"/>
                  </a:moveTo>
                  <a:cubicBezTo>
                    <a:pt x="250" y="8"/>
                    <a:pt x="250" y="8"/>
                    <a:pt x="251" y="8"/>
                  </a:cubicBezTo>
                  <a:cubicBezTo>
                    <a:pt x="250" y="8"/>
                    <a:pt x="250" y="8"/>
                    <a:pt x="249" y="8"/>
                  </a:cubicBezTo>
                  <a:moveTo>
                    <a:pt x="254" y="9"/>
                  </a:moveTo>
                  <a:cubicBezTo>
                    <a:pt x="255" y="9"/>
                    <a:pt x="255" y="9"/>
                    <a:pt x="256" y="9"/>
                  </a:cubicBezTo>
                  <a:cubicBezTo>
                    <a:pt x="255" y="9"/>
                    <a:pt x="255" y="9"/>
                    <a:pt x="254" y="9"/>
                  </a:cubicBezTo>
                  <a:moveTo>
                    <a:pt x="259" y="10"/>
                  </a:moveTo>
                  <a:cubicBezTo>
                    <a:pt x="259" y="11"/>
                    <a:pt x="260" y="11"/>
                    <a:pt x="260" y="11"/>
                  </a:cubicBezTo>
                  <a:cubicBezTo>
                    <a:pt x="260" y="11"/>
                    <a:pt x="259" y="11"/>
                    <a:pt x="259" y="10"/>
                  </a:cubicBezTo>
                  <a:moveTo>
                    <a:pt x="263" y="12"/>
                  </a:moveTo>
                  <a:cubicBezTo>
                    <a:pt x="264" y="12"/>
                    <a:pt x="264" y="12"/>
                    <a:pt x="265" y="13"/>
                  </a:cubicBezTo>
                  <a:cubicBezTo>
                    <a:pt x="264" y="12"/>
                    <a:pt x="264" y="12"/>
                    <a:pt x="263" y="12"/>
                  </a:cubicBezTo>
                  <a:moveTo>
                    <a:pt x="268" y="14"/>
                  </a:moveTo>
                  <a:cubicBezTo>
                    <a:pt x="341" y="42"/>
                    <a:pt x="393" y="114"/>
                    <a:pt x="393" y="197"/>
                  </a:cubicBezTo>
                  <a:cubicBezTo>
                    <a:pt x="393" y="305"/>
                    <a:pt x="305" y="394"/>
                    <a:pt x="196" y="394"/>
                  </a:cubicBezTo>
                  <a:cubicBezTo>
                    <a:pt x="88" y="394"/>
                    <a:pt x="0" y="305"/>
                    <a:pt x="0" y="197"/>
                  </a:cubicBezTo>
                  <a:cubicBezTo>
                    <a:pt x="0" y="114"/>
                    <a:pt x="51" y="43"/>
                    <a:pt x="124" y="14"/>
                  </a:cubicBezTo>
                  <a:cubicBezTo>
                    <a:pt x="123" y="18"/>
                    <a:pt x="123" y="21"/>
                    <a:pt x="123" y="24"/>
                  </a:cubicBezTo>
                  <a:cubicBezTo>
                    <a:pt x="123" y="86"/>
                    <a:pt x="152" y="141"/>
                    <a:pt x="196" y="177"/>
                  </a:cubicBezTo>
                  <a:cubicBezTo>
                    <a:pt x="241" y="141"/>
                    <a:pt x="270" y="86"/>
                    <a:pt x="270" y="24"/>
                  </a:cubicBezTo>
                  <a:cubicBezTo>
                    <a:pt x="270" y="21"/>
                    <a:pt x="270" y="18"/>
                    <a:pt x="269" y="14"/>
                  </a:cubicBezTo>
                  <a:cubicBezTo>
                    <a:pt x="269" y="14"/>
                    <a:pt x="268" y="14"/>
                    <a:pt x="268" y="14"/>
                  </a:cubicBezTo>
                  <a:moveTo>
                    <a:pt x="124" y="14"/>
                  </a:moveTo>
                  <a:cubicBezTo>
                    <a:pt x="124" y="14"/>
                    <a:pt x="125" y="14"/>
                    <a:pt x="125" y="14"/>
                  </a:cubicBezTo>
                  <a:cubicBezTo>
                    <a:pt x="125" y="14"/>
                    <a:pt x="124" y="14"/>
                    <a:pt x="124" y="14"/>
                  </a:cubicBezTo>
                  <a:moveTo>
                    <a:pt x="128" y="13"/>
                  </a:moveTo>
                  <a:cubicBezTo>
                    <a:pt x="129" y="12"/>
                    <a:pt x="129" y="12"/>
                    <a:pt x="130" y="12"/>
                  </a:cubicBezTo>
                  <a:cubicBezTo>
                    <a:pt x="129" y="12"/>
                    <a:pt x="129" y="12"/>
                    <a:pt x="128" y="13"/>
                  </a:cubicBezTo>
                  <a:moveTo>
                    <a:pt x="133" y="11"/>
                  </a:moveTo>
                  <a:cubicBezTo>
                    <a:pt x="133" y="11"/>
                    <a:pt x="134" y="11"/>
                    <a:pt x="134" y="10"/>
                  </a:cubicBezTo>
                  <a:cubicBezTo>
                    <a:pt x="134" y="11"/>
                    <a:pt x="133" y="11"/>
                    <a:pt x="133" y="11"/>
                  </a:cubicBezTo>
                  <a:moveTo>
                    <a:pt x="137" y="9"/>
                  </a:moveTo>
                  <a:cubicBezTo>
                    <a:pt x="138" y="9"/>
                    <a:pt x="138" y="9"/>
                    <a:pt x="139" y="9"/>
                  </a:cubicBezTo>
                  <a:cubicBezTo>
                    <a:pt x="138" y="9"/>
                    <a:pt x="138" y="9"/>
                    <a:pt x="137" y="9"/>
                  </a:cubicBezTo>
                  <a:moveTo>
                    <a:pt x="142" y="8"/>
                  </a:moveTo>
                  <a:cubicBezTo>
                    <a:pt x="143" y="8"/>
                    <a:pt x="143" y="8"/>
                    <a:pt x="143" y="8"/>
                  </a:cubicBezTo>
                  <a:cubicBezTo>
                    <a:pt x="143" y="8"/>
                    <a:pt x="143" y="8"/>
                    <a:pt x="142" y="8"/>
                  </a:cubicBezTo>
                  <a:moveTo>
                    <a:pt x="147" y="7"/>
                  </a:moveTo>
                  <a:cubicBezTo>
                    <a:pt x="147" y="7"/>
                    <a:pt x="148" y="6"/>
                    <a:pt x="148" y="6"/>
                  </a:cubicBezTo>
                  <a:cubicBezTo>
                    <a:pt x="148" y="6"/>
                    <a:pt x="147" y="7"/>
                    <a:pt x="147" y="7"/>
                  </a:cubicBezTo>
                  <a:moveTo>
                    <a:pt x="152" y="5"/>
                  </a:moveTo>
                  <a:cubicBezTo>
                    <a:pt x="152" y="5"/>
                    <a:pt x="152" y="5"/>
                    <a:pt x="153" y="5"/>
                  </a:cubicBezTo>
                  <a:cubicBezTo>
                    <a:pt x="152" y="5"/>
                    <a:pt x="152" y="5"/>
                    <a:pt x="152" y="5"/>
                  </a:cubicBezTo>
                  <a:moveTo>
                    <a:pt x="157" y="4"/>
                  </a:moveTo>
                  <a:cubicBezTo>
                    <a:pt x="157" y="4"/>
                    <a:pt x="157" y="4"/>
                    <a:pt x="157" y="4"/>
                  </a:cubicBezTo>
                  <a:cubicBezTo>
                    <a:pt x="157" y="4"/>
                    <a:pt x="157" y="4"/>
                    <a:pt x="157" y="4"/>
                  </a:cubicBezTo>
                  <a:moveTo>
                    <a:pt x="161" y="3"/>
                  </a:moveTo>
                  <a:cubicBezTo>
                    <a:pt x="162" y="3"/>
                    <a:pt x="162" y="3"/>
                    <a:pt x="162" y="3"/>
                  </a:cubicBezTo>
                  <a:cubicBezTo>
                    <a:pt x="162" y="3"/>
                    <a:pt x="162" y="3"/>
                    <a:pt x="161" y="3"/>
                  </a:cubicBezTo>
                  <a:moveTo>
                    <a:pt x="166" y="3"/>
                  </a:moveTo>
                  <a:cubicBezTo>
                    <a:pt x="167" y="3"/>
                    <a:pt x="167" y="3"/>
                    <a:pt x="167" y="3"/>
                  </a:cubicBezTo>
                  <a:cubicBezTo>
                    <a:pt x="167" y="3"/>
                    <a:pt x="167" y="3"/>
                    <a:pt x="166" y="3"/>
                  </a:cubicBezTo>
                  <a:moveTo>
                    <a:pt x="171" y="2"/>
                  </a:moveTo>
                  <a:cubicBezTo>
                    <a:pt x="171" y="2"/>
                    <a:pt x="172" y="2"/>
                    <a:pt x="172" y="2"/>
                  </a:cubicBezTo>
                  <a:cubicBezTo>
                    <a:pt x="172" y="2"/>
                    <a:pt x="171" y="2"/>
                    <a:pt x="171" y="2"/>
                  </a:cubicBezTo>
                  <a:moveTo>
                    <a:pt x="176" y="1"/>
                  </a:moveTo>
                  <a:cubicBezTo>
                    <a:pt x="176" y="1"/>
                    <a:pt x="177" y="1"/>
                    <a:pt x="177" y="1"/>
                  </a:cubicBezTo>
                  <a:cubicBezTo>
                    <a:pt x="177" y="1"/>
                    <a:pt x="176" y="1"/>
                    <a:pt x="176" y="1"/>
                  </a:cubicBezTo>
                  <a:moveTo>
                    <a:pt x="181" y="1"/>
                  </a:moveTo>
                  <a:cubicBezTo>
                    <a:pt x="181" y="1"/>
                    <a:pt x="181" y="1"/>
                    <a:pt x="182" y="1"/>
                  </a:cubicBezTo>
                  <a:cubicBezTo>
                    <a:pt x="181" y="1"/>
                    <a:pt x="181" y="1"/>
                    <a:pt x="181" y="1"/>
                  </a:cubicBezTo>
                  <a:moveTo>
                    <a:pt x="186" y="1"/>
                  </a:moveTo>
                  <a:cubicBezTo>
                    <a:pt x="186" y="1"/>
                    <a:pt x="186" y="1"/>
                    <a:pt x="187" y="1"/>
                  </a:cubicBezTo>
                  <a:cubicBezTo>
                    <a:pt x="186" y="1"/>
                    <a:pt x="186" y="1"/>
                    <a:pt x="186" y="1"/>
                  </a:cubicBezTo>
                  <a:moveTo>
                    <a:pt x="191" y="0"/>
                  </a:moveTo>
                  <a:cubicBezTo>
                    <a:pt x="191" y="0"/>
                    <a:pt x="191" y="0"/>
                    <a:pt x="192" y="0"/>
                  </a:cubicBezTo>
                  <a:cubicBezTo>
                    <a:pt x="191" y="0"/>
                    <a:pt x="191" y="0"/>
                    <a:pt x="191" y="0"/>
                  </a:cubicBezTo>
                </a:path>
              </a:pathLst>
            </a:custGeom>
            <a:gradFill rotWithShape="0">
              <a:gsLst>
                <a:gs pos="0">
                  <a:srgbClr val="800080"/>
                </a:gs>
                <a:gs pos="100000">
                  <a:srgbClr val="480048"/>
                </a:gs>
              </a:gsLst>
              <a:lin ang="2700000" scaled="1"/>
            </a:gradFill>
            <a:ln w="9525">
              <a:round/>
              <a:headEnd/>
              <a:tailEnd/>
            </a:ln>
            <a:scene3d>
              <a:camera prst="legacyObliqueBottomLeft"/>
              <a:lightRig rig="legacyFlat3" dir="b"/>
            </a:scene3d>
            <a:sp3d extrusionH="100000" prstMaterial="legacyMetal">
              <a:bevelT w="13500" h="13500" prst="angle"/>
              <a:bevelB w="13500" h="13500" prst="angle"/>
              <a:extrusionClr>
                <a:srgbClr val="800080"/>
              </a:extrusionClr>
            </a:sp3d>
          </p:spPr>
          <p:txBody>
            <a:bodyPr lIns="92075" tIns="46038" rIns="92075" bIns="46038" anchor="ctr">
              <a:flatTx/>
            </a:bodyPr>
            <a:lstStyle/>
            <a:p>
              <a:endParaRPr lang="en-US"/>
            </a:p>
          </p:txBody>
        </p:sp>
        <p:sp>
          <p:nvSpPr>
            <p:cNvPr id="38945" name="Freeform 37"/>
            <p:cNvSpPr>
              <a:spLocks/>
            </p:cNvSpPr>
            <p:nvPr/>
          </p:nvSpPr>
          <p:spPr bwMode="auto">
            <a:xfrm flipV="1">
              <a:off x="3962" y="2326"/>
              <a:ext cx="838" cy="636"/>
            </a:xfrm>
            <a:custGeom>
              <a:avLst/>
              <a:gdLst>
                <a:gd name="T0" fmla="*/ 2147483647 w 270"/>
                <a:gd name="T1" fmla="*/ 2147483647 h 221"/>
                <a:gd name="T2" fmla="*/ 2147483647 w 270"/>
                <a:gd name="T3" fmla="*/ 2147483647 h 221"/>
                <a:gd name="T4" fmla="*/ 2147483647 w 270"/>
                <a:gd name="T5" fmla="*/ 2147483647 h 221"/>
                <a:gd name="T6" fmla="*/ 2147483647 w 270"/>
                <a:gd name="T7" fmla="*/ 2147483647 h 221"/>
                <a:gd name="T8" fmla="*/ 2147483647 w 270"/>
                <a:gd name="T9" fmla="*/ 2147483647 h 221"/>
                <a:gd name="T10" fmla="*/ 2147483647 w 270"/>
                <a:gd name="T11" fmla="*/ 2147483647 h 221"/>
                <a:gd name="T12" fmla="*/ 2147483647 w 270"/>
                <a:gd name="T13" fmla="*/ 2147483647 h 221"/>
                <a:gd name="T14" fmla="*/ 2147483647 w 270"/>
                <a:gd name="T15" fmla="*/ 2147483647 h 221"/>
                <a:gd name="T16" fmla="*/ 2147483647 w 270"/>
                <a:gd name="T17" fmla="*/ 2147483647 h 221"/>
                <a:gd name="T18" fmla="*/ 2147483647 w 270"/>
                <a:gd name="T19" fmla="*/ 2147483647 h 221"/>
                <a:gd name="T20" fmla="*/ 2147483647 w 270"/>
                <a:gd name="T21" fmla="*/ 2147483647 h 221"/>
                <a:gd name="T22" fmla="*/ 2147483647 w 270"/>
                <a:gd name="T23" fmla="*/ 2147483647 h 221"/>
                <a:gd name="T24" fmla="*/ 2147483647 w 270"/>
                <a:gd name="T25" fmla="*/ 2147483647 h 221"/>
                <a:gd name="T26" fmla="*/ 2147483647 w 270"/>
                <a:gd name="T27" fmla="*/ 2147483647 h 221"/>
                <a:gd name="T28" fmla="*/ 2147483647 w 270"/>
                <a:gd name="T29" fmla="*/ 2147483647 h 221"/>
                <a:gd name="T30" fmla="*/ 2147483647 w 270"/>
                <a:gd name="T31" fmla="*/ 2147483647 h 221"/>
                <a:gd name="T32" fmla="*/ 2147483647 w 270"/>
                <a:gd name="T33" fmla="*/ 2147483647 h 221"/>
                <a:gd name="T34" fmla="*/ 2147483647 w 270"/>
                <a:gd name="T35" fmla="*/ 2147483647 h 221"/>
                <a:gd name="T36" fmla="*/ 2147483647 w 270"/>
                <a:gd name="T37" fmla="*/ 2147483647 h 221"/>
                <a:gd name="T38" fmla="*/ 2147483647 w 270"/>
                <a:gd name="T39" fmla="*/ 2147483647 h 221"/>
                <a:gd name="T40" fmla="*/ 2147483647 w 270"/>
                <a:gd name="T41" fmla="*/ 2147483647 h 221"/>
                <a:gd name="T42" fmla="*/ 2147483647 w 270"/>
                <a:gd name="T43" fmla="*/ 2147483647 h 221"/>
                <a:gd name="T44" fmla="*/ 2147483647 w 270"/>
                <a:gd name="T45" fmla="*/ 2147483647 h 221"/>
                <a:gd name="T46" fmla="*/ 2147483647 w 270"/>
                <a:gd name="T47" fmla="*/ 2147483647 h 221"/>
                <a:gd name="T48" fmla="*/ 2147483647 w 270"/>
                <a:gd name="T49" fmla="*/ 2147483647 h 221"/>
                <a:gd name="T50" fmla="*/ 2147483647 w 270"/>
                <a:gd name="T51" fmla="*/ 2147483647 h 221"/>
                <a:gd name="T52" fmla="*/ 2147483647 w 270"/>
                <a:gd name="T53" fmla="*/ 2147483647 h 221"/>
                <a:gd name="T54" fmla="*/ 2147483647 w 270"/>
                <a:gd name="T55" fmla="*/ 2147483647 h 221"/>
                <a:gd name="T56" fmla="*/ 2147483647 w 270"/>
                <a:gd name="T57" fmla="*/ 2147483647 h 221"/>
                <a:gd name="T58" fmla="*/ 2147483647 w 270"/>
                <a:gd name="T59" fmla="*/ 2147483647 h 221"/>
                <a:gd name="T60" fmla="*/ 0 w 270"/>
                <a:gd name="T61" fmla="*/ 2147483647 h 221"/>
                <a:gd name="T62" fmla="*/ 2147483647 w 270"/>
                <a:gd name="T63" fmla="*/ 2147483647 h 221"/>
                <a:gd name="T64" fmla="*/ 2147483647 w 270"/>
                <a:gd name="T65" fmla="*/ 2147483647 h 221"/>
                <a:gd name="T66" fmla="*/ 2147483647 w 270"/>
                <a:gd name="T67" fmla="*/ 2147483647 h 221"/>
                <a:gd name="T68" fmla="*/ 2147483647 w 270"/>
                <a:gd name="T69" fmla="*/ 2147483647 h 221"/>
                <a:gd name="T70" fmla="*/ 2147483647 w 270"/>
                <a:gd name="T71" fmla="*/ 2147483647 h 221"/>
                <a:gd name="T72" fmla="*/ 2147483647 w 270"/>
                <a:gd name="T73" fmla="*/ 2147483647 h 221"/>
                <a:gd name="T74" fmla="*/ 2147483647 w 270"/>
                <a:gd name="T75" fmla="*/ 2147483647 h 221"/>
                <a:gd name="T76" fmla="*/ 2147483647 w 270"/>
                <a:gd name="T77" fmla="*/ 2147483647 h 221"/>
                <a:gd name="T78" fmla="*/ 2147483647 w 270"/>
                <a:gd name="T79" fmla="*/ 2147483647 h 221"/>
                <a:gd name="T80" fmla="*/ 2147483647 w 270"/>
                <a:gd name="T81" fmla="*/ 2147483647 h 221"/>
                <a:gd name="T82" fmla="*/ 2147483647 w 270"/>
                <a:gd name="T83" fmla="*/ 2147483647 h 221"/>
                <a:gd name="T84" fmla="*/ 2147483647 w 270"/>
                <a:gd name="T85" fmla="*/ 2147483647 h 221"/>
                <a:gd name="T86" fmla="*/ 2147483647 w 270"/>
                <a:gd name="T87" fmla="*/ 1662180718 h 221"/>
                <a:gd name="T88" fmla="*/ 2147483647 w 270"/>
                <a:gd name="T89" fmla="*/ 1662180718 h 221"/>
                <a:gd name="T90" fmla="*/ 2147483647 w 270"/>
                <a:gd name="T91" fmla="*/ 1662180718 h 221"/>
                <a:gd name="T92" fmla="*/ 2147483647 w 270"/>
                <a:gd name="T93" fmla="*/ 0 h 2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0"/>
                <a:gd name="T142" fmla="*/ 0 h 221"/>
                <a:gd name="T143" fmla="*/ 270 w 270"/>
                <a:gd name="T144" fmla="*/ 221 h 2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0" h="221">
                  <a:moveTo>
                    <a:pt x="205" y="0"/>
                  </a:moveTo>
                  <a:cubicBezTo>
                    <a:pt x="228" y="1"/>
                    <a:pt x="249" y="6"/>
                    <a:pt x="269" y="14"/>
                  </a:cubicBezTo>
                  <a:cubicBezTo>
                    <a:pt x="269" y="15"/>
                    <a:pt x="269" y="16"/>
                    <a:pt x="269" y="16"/>
                  </a:cubicBezTo>
                  <a:cubicBezTo>
                    <a:pt x="269" y="16"/>
                    <a:pt x="269" y="15"/>
                    <a:pt x="269" y="14"/>
                  </a:cubicBezTo>
                  <a:cubicBezTo>
                    <a:pt x="249" y="6"/>
                    <a:pt x="228" y="1"/>
                    <a:pt x="205" y="0"/>
                  </a:cubicBezTo>
                  <a:moveTo>
                    <a:pt x="270" y="29"/>
                  </a:moveTo>
                  <a:cubicBezTo>
                    <a:pt x="270" y="29"/>
                    <a:pt x="270" y="29"/>
                    <a:pt x="270" y="29"/>
                  </a:cubicBezTo>
                  <a:cubicBezTo>
                    <a:pt x="270" y="29"/>
                    <a:pt x="270" y="29"/>
                    <a:pt x="270" y="29"/>
                  </a:cubicBezTo>
                  <a:moveTo>
                    <a:pt x="269" y="34"/>
                  </a:moveTo>
                  <a:cubicBezTo>
                    <a:pt x="269" y="34"/>
                    <a:pt x="269" y="34"/>
                    <a:pt x="269" y="35"/>
                  </a:cubicBezTo>
                  <a:cubicBezTo>
                    <a:pt x="269" y="34"/>
                    <a:pt x="269" y="34"/>
                    <a:pt x="269" y="34"/>
                  </a:cubicBezTo>
                  <a:moveTo>
                    <a:pt x="269" y="39"/>
                  </a:moveTo>
                  <a:cubicBezTo>
                    <a:pt x="269" y="39"/>
                    <a:pt x="269" y="39"/>
                    <a:pt x="269" y="40"/>
                  </a:cubicBezTo>
                  <a:cubicBezTo>
                    <a:pt x="269" y="39"/>
                    <a:pt x="269" y="39"/>
                    <a:pt x="269" y="39"/>
                  </a:cubicBezTo>
                  <a:moveTo>
                    <a:pt x="269" y="44"/>
                  </a:moveTo>
                  <a:cubicBezTo>
                    <a:pt x="269" y="44"/>
                    <a:pt x="269" y="44"/>
                    <a:pt x="269" y="44"/>
                  </a:cubicBezTo>
                  <a:cubicBezTo>
                    <a:pt x="269" y="44"/>
                    <a:pt x="269" y="44"/>
                    <a:pt x="269" y="44"/>
                  </a:cubicBezTo>
                  <a:moveTo>
                    <a:pt x="268" y="49"/>
                  </a:moveTo>
                  <a:cubicBezTo>
                    <a:pt x="268" y="49"/>
                    <a:pt x="268" y="49"/>
                    <a:pt x="268" y="49"/>
                  </a:cubicBezTo>
                  <a:cubicBezTo>
                    <a:pt x="268" y="49"/>
                    <a:pt x="268" y="49"/>
                    <a:pt x="268" y="49"/>
                  </a:cubicBezTo>
                  <a:moveTo>
                    <a:pt x="267" y="53"/>
                  </a:moveTo>
                  <a:cubicBezTo>
                    <a:pt x="267" y="54"/>
                    <a:pt x="267" y="54"/>
                    <a:pt x="267" y="54"/>
                  </a:cubicBezTo>
                  <a:cubicBezTo>
                    <a:pt x="267" y="54"/>
                    <a:pt x="267" y="54"/>
                    <a:pt x="267" y="53"/>
                  </a:cubicBezTo>
                  <a:moveTo>
                    <a:pt x="267" y="58"/>
                  </a:moveTo>
                  <a:cubicBezTo>
                    <a:pt x="267" y="59"/>
                    <a:pt x="266" y="59"/>
                    <a:pt x="266" y="59"/>
                  </a:cubicBezTo>
                  <a:cubicBezTo>
                    <a:pt x="266" y="59"/>
                    <a:pt x="267" y="59"/>
                    <a:pt x="267" y="58"/>
                  </a:cubicBezTo>
                  <a:moveTo>
                    <a:pt x="266" y="63"/>
                  </a:moveTo>
                  <a:cubicBezTo>
                    <a:pt x="266" y="64"/>
                    <a:pt x="266" y="64"/>
                    <a:pt x="266" y="64"/>
                  </a:cubicBezTo>
                  <a:cubicBezTo>
                    <a:pt x="266" y="64"/>
                    <a:pt x="266" y="64"/>
                    <a:pt x="266" y="63"/>
                  </a:cubicBezTo>
                  <a:moveTo>
                    <a:pt x="265" y="68"/>
                  </a:moveTo>
                  <a:cubicBezTo>
                    <a:pt x="265" y="68"/>
                    <a:pt x="265" y="68"/>
                    <a:pt x="265" y="69"/>
                  </a:cubicBezTo>
                  <a:cubicBezTo>
                    <a:pt x="265" y="68"/>
                    <a:pt x="265" y="68"/>
                    <a:pt x="265" y="68"/>
                  </a:cubicBezTo>
                  <a:moveTo>
                    <a:pt x="264" y="72"/>
                  </a:moveTo>
                  <a:cubicBezTo>
                    <a:pt x="263" y="73"/>
                    <a:pt x="263" y="73"/>
                    <a:pt x="263" y="74"/>
                  </a:cubicBezTo>
                  <a:cubicBezTo>
                    <a:pt x="263" y="73"/>
                    <a:pt x="263" y="73"/>
                    <a:pt x="264" y="72"/>
                  </a:cubicBezTo>
                  <a:moveTo>
                    <a:pt x="262" y="77"/>
                  </a:moveTo>
                  <a:cubicBezTo>
                    <a:pt x="262" y="78"/>
                    <a:pt x="262" y="78"/>
                    <a:pt x="262" y="78"/>
                  </a:cubicBezTo>
                  <a:cubicBezTo>
                    <a:pt x="262" y="78"/>
                    <a:pt x="262" y="78"/>
                    <a:pt x="262" y="77"/>
                  </a:cubicBezTo>
                  <a:moveTo>
                    <a:pt x="261" y="82"/>
                  </a:moveTo>
                  <a:cubicBezTo>
                    <a:pt x="261" y="82"/>
                    <a:pt x="261" y="83"/>
                    <a:pt x="261" y="83"/>
                  </a:cubicBezTo>
                  <a:cubicBezTo>
                    <a:pt x="261" y="83"/>
                    <a:pt x="261" y="82"/>
                    <a:pt x="261" y="82"/>
                  </a:cubicBezTo>
                  <a:moveTo>
                    <a:pt x="260" y="86"/>
                  </a:moveTo>
                  <a:cubicBezTo>
                    <a:pt x="259" y="87"/>
                    <a:pt x="259" y="87"/>
                    <a:pt x="259" y="87"/>
                  </a:cubicBezTo>
                  <a:cubicBezTo>
                    <a:pt x="259" y="87"/>
                    <a:pt x="259" y="87"/>
                    <a:pt x="260" y="86"/>
                  </a:cubicBezTo>
                  <a:moveTo>
                    <a:pt x="258" y="91"/>
                  </a:moveTo>
                  <a:cubicBezTo>
                    <a:pt x="258" y="91"/>
                    <a:pt x="258" y="92"/>
                    <a:pt x="257" y="92"/>
                  </a:cubicBezTo>
                  <a:cubicBezTo>
                    <a:pt x="258" y="92"/>
                    <a:pt x="258" y="91"/>
                    <a:pt x="258" y="91"/>
                  </a:cubicBezTo>
                  <a:moveTo>
                    <a:pt x="256" y="95"/>
                  </a:moveTo>
                  <a:cubicBezTo>
                    <a:pt x="256" y="96"/>
                    <a:pt x="256" y="96"/>
                    <a:pt x="256" y="97"/>
                  </a:cubicBezTo>
                  <a:cubicBezTo>
                    <a:pt x="256" y="96"/>
                    <a:pt x="256" y="96"/>
                    <a:pt x="256" y="95"/>
                  </a:cubicBezTo>
                  <a:moveTo>
                    <a:pt x="254" y="100"/>
                  </a:moveTo>
                  <a:cubicBezTo>
                    <a:pt x="254" y="100"/>
                    <a:pt x="254" y="101"/>
                    <a:pt x="254" y="101"/>
                  </a:cubicBezTo>
                  <a:cubicBezTo>
                    <a:pt x="254" y="101"/>
                    <a:pt x="254" y="100"/>
                    <a:pt x="254" y="100"/>
                  </a:cubicBezTo>
                  <a:moveTo>
                    <a:pt x="253" y="104"/>
                  </a:moveTo>
                  <a:cubicBezTo>
                    <a:pt x="252" y="104"/>
                    <a:pt x="252" y="105"/>
                    <a:pt x="252" y="106"/>
                  </a:cubicBezTo>
                  <a:cubicBezTo>
                    <a:pt x="252" y="105"/>
                    <a:pt x="252" y="104"/>
                    <a:pt x="253" y="104"/>
                  </a:cubicBezTo>
                  <a:moveTo>
                    <a:pt x="251" y="108"/>
                  </a:moveTo>
                  <a:cubicBezTo>
                    <a:pt x="250" y="109"/>
                    <a:pt x="250" y="109"/>
                    <a:pt x="250" y="110"/>
                  </a:cubicBezTo>
                  <a:cubicBezTo>
                    <a:pt x="250" y="109"/>
                    <a:pt x="250" y="109"/>
                    <a:pt x="251" y="108"/>
                  </a:cubicBezTo>
                  <a:moveTo>
                    <a:pt x="248" y="113"/>
                  </a:moveTo>
                  <a:cubicBezTo>
                    <a:pt x="248" y="113"/>
                    <a:pt x="248" y="114"/>
                    <a:pt x="248" y="114"/>
                  </a:cubicBezTo>
                  <a:cubicBezTo>
                    <a:pt x="248" y="114"/>
                    <a:pt x="248" y="113"/>
                    <a:pt x="248" y="113"/>
                  </a:cubicBezTo>
                  <a:moveTo>
                    <a:pt x="247" y="116"/>
                  </a:moveTo>
                  <a:cubicBezTo>
                    <a:pt x="246" y="117"/>
                    <a:pt x="246" y="118"/>
                    <a:pt x="245" y="119"/>
                  </a:cubicBezTo>
                  <a:cubicBezTo>
                    <a:pt x="246" y="118"/>
                    <a:pt x="246" y="117"/>
                    <a:pt x="247" y="116"/>
                  </a:cubicBezTo>
                  <a:moveTo>
                    <a:pt x="244" y="120"/>
                  </a:moveTo>
                  <a:cubicBezTo>
                    <a:pt x="244" y="121"/>
                    <a:pt x="243" y="122"/>
                    <a:pt x="243" y="123"/>
                  </a:cubicBezTo>
                  <a:cubicBezTo>
                    <a:pt x="243" y="122"/>
                    <a:pt x="244" y="121"/>
                    <a:pt x="244" y="120"/>
                  </a:cubicBezTo>
                  <a:moveTo>
                    <a:pt x="242" y="125"/>
                  </a:moveTo>
                  <a:cubicBezTo>
                    <a:pt x="241" y="126"/>
                    <a:pt x="241" y="127"/>
                    <a:pt x="240" y="127"/>
                  </a:cubicBezTo>
                  <a:cubicBezTo>
                    <a:pt x="241" y="127"/>
                    <a:pt x="241" y="126"/>
                    <a:pt x="242" y="125"/>
                  </a:cubicBezTo>
                  <a:moveTo>
                    <a:pt x="239" y="129"/>
                  </a:moveTo>
                  <a:cubicBezTo>
                    <a:pt x="239" y="130"/>
                    <a:pt x="238" y="130"/>
                    <a:pt x="238" y="131"/>
                  </a:cubicBezTo>
                  <a:cubicBezTo>
                    <a:pt x="238" y="130"/>
                    <a:pt x="239" y="130"/>
                    <a:pt x="239" y="129"/>
                  </a:cubicBezTo>
                  <a:moveTo>
                    <a:pt x="237" y="132"/>
                  </a:moveTo>
                  <a:cubicBezTo>
                    <a:pt x="237" y="133"/>
                    <a:pt x="236" y="134"/>
                    <a:pt x="235" y="135"/>
                  </a:cubicBezTo>
                  <a:cubicBezTo>
                    <a:pt x="236" y="134"/>
                    <a:pt x="237" y="133"/>
                    <a:pt x="237" y="132"/>
                  </a:cubicBezTo>
                  <a:moveTo>
                    <a:pt x="234" y="136"/>
                  </a:moveTo>
                  <a:cubicBezTo>
                    <a:pt x="234" y="137"/>
                    <a:pt x="233" y="138"/>
                    <a:pt x="232" y="140"/>
                  </a:cubicBezTo>
                  <a:cubicBezTo>
                    <a:pt x="233" y="138"/>
                    <a:pt x="234" y="137"/>
                    <a:pt x="234" y="136"/>
                  </a:cubicBezTo>
                  <a:moveTo>
                    <a:pt x="231" y="140"/>
                  </a:moveTo>
                  <a:cubicBezTo>
                    <a:pt x="230" y="142"/>
                    <a:pt x="228" y="144"/>
                    <a:pt x="227" y="146"/>
                  </a:cubicBezTo>
                  <a:cubicBezTo>
                    <a:pt x="228" y="144"/>
                    <a:pt x="230" y="142"/>
                    <a:pt x="231" y="140"/>
                  </a:cubicBezTo>
                  <a:moveTo>
                    <a:pt x="227" y="147"/>
                  </a:moveTo>
                  <a:cubicBezTo>
                    <a:pt x="226" y="148"/>
                    <a:pt x="224" y="149"/>
                    <a:pt x="223" y="150"/>
                  </a:cubicBezTo>
                  <a:cubicBezTo>
                    <a:pt x="224" y="149"/>
                    <a:pt x="226" y="148"/>
                    <a:pt x="227" y="147"/>
                  </a:cubicBezTo>
                  <a:moveTo>
                    <a:pt x="223" y="151"/>
                  </a:moveTo>
                  <a:cubicBezTo>
                    <a:pt x="222" y="152"/>
                    <a:pt x="221" y="153"/>
                    <a:pt x="220" y="155"/>
                  </a:cubicBezTo>
                  <a:cubicBezTo>
                    <a:pt x="221" y="153"/>
                    <a:pt x="222" y="152"/>
                    <a:pt x="223" y="151"/>
                  </a:cubicBezTo>
                  <a:moveTo>
                    <a:pt x="220" y="155"/>
                  </a:moveTo>
                  <a:cubicBezTo>
                    <a:pt x="184" y="195"/>
                    <a:pt x="131" y="221"/>
                    <a:pt x="73" y="221"/>
                  </a:cubicBezTo>
                  <a:cubicBezTo>
                    <a:pt x="47" y="221"/>
                    <a:pt x="23" y="216"/>
                    <a:pt x="0" y="207"/>
                  </a:cubicBezTo>
                  <a:cubicBezTo>
                    <a:pt x="0" y="203"/>
                    <a:pt x="0" y="200"/>
                    <a:pt x="0" y="197"/>
                  </a:cubicBezTo>
                  <a:cubicBezTo>
                    <a:pt x="0" y="114"/>
                    <a:pt x="51" y="43"/>
                    <a:pt x="124" y="14"/>
                  </a:cubicBezTo>
                  <a:cubicBezTo>
                    <a:pt x="123" y="18"/>
                    <a:pt x="123" y="21"/>
                    <a:pt x="123" y="24"/>
                  </a:cubicBezTo>
                  <a:cubicBezTo>
                    <a:pt x="123" y="86"/>
                    <a:pt x="152" y="141"/>
                    <a:pt x="196" y="177"/>
                  </a:cubicBezTo>
                  <a:cubicBezTo>
                    <a:pt x="205" y="170"/>
                    <a:pt x="213" y="163"/>
                    <a:pt x="220" y="155"/>
                  </a:cubicBezTo>
                  <a:moveTo>
                    <a:pt x="124" y="14"/>
                  </a:moveTo>
                  <a:cubicBezTo>
                    <a:pt x="124" y="14"/>
                    <a:pt x="125" y="14"/>
                    <a:pt x="125" y="14"/>
                  </a:cubicBezTo>
                  <a:cubicBezTo>
                    <a:pt x="125" y="14"/>
                    <a:pt x="124" y="14"/>
                    <a:pt x="124" y="14"/>
                  </a:cubicBezTo>
                  <a:moveTo>
                    <a:pt x="128" y="13"/>
                  </a:moveTo>
                  <a:cubicBezTo>
                    <a:pt x="129" y="12"/>
                    <a:pt x="129" y="12"/>
                    <a:pt x="130" y="12"/>
                  </a:cubicBezTo>
                  <a:cubicBezTo>
                    <a:pt x="129" y="12"/>
                    <a:pt x="129" y="12"/>
                    <a:pt x="128" y="13"/>
                  </a:cubicBezTo>
                  <a:moveTo>
                    <a:pt x="133" y="11"/>
                  </a:moveTo>
                  <a:cubicBezTo>
                    <a:pt x="133" y="11"/>
                    <a:pt x="134" y="11"/>
                    <a:pt x="134" y="10"/>
                  </a:cubicBezTo>
                  <a:cubicBezTo>
                    <a:pt x="134" y="11"/>
                    <a:pt x="133" y="11"/>
                    <a:pt x="133" y="11"/>
                  </a:cubicBezTo>
                  <a:moveTo>
                    <a:pt x="137" y="9"/>
                  </a:moveTo>
                  <a:cubicBezTo>
                    <a:pt x="138" y="9"/>
                    <a:pt x="138" y="9"/>
                    <a:pt x="139" y="9"/>
                  </a:cubicBezTo>
                  <a:cubicBezTo>
                    <a:pt x="138" y="9"/>
                    <a:pt x="138" y="9"/>
                    <a:pt x="137" y="9"/>
                  </a:cubicBezTo>
                  <a:moveTo>
                    <a:pt x="142" y="8"/>
                  </a:moveTo>
                  <a:cubicBezTo>
                    <a:pt x="143" y="8"/>
                    <a:pt x="143" y="8"/>
                    <a:pt x="143" y="8"/>
                  </a:cubicBezTo>
                  <a:cubicBezTo>
                    <a:pt x="143" y="8"/>
                    <a:pt x="143" y="8"/>
                    <a:pt x="142" y="8"/>
                  </a:cubicBezTo>
                  <a:moveTo>
                    <a:pt x="147" y="7"/>
                  </a:moveTo>
                  <a:cubicBezTo>
                    <a:pt x="147" y="7"/>
                    <a:pt x="148" y="6"/>
                    <a:pt x="148" y="6"/>
                  </a:cubicBezTo>
                  <a:cubicBezTo>
                    <a:pt x="148" y="6"/>
                    <a:pt x="147" y="7"/>
                    <a:pt x="147" y="7"/>
                  </a:cubicBezTo>
                  <a:moveTo>
                    <a:pt x="152" y="5"/>
                  </a:moveTo>
                  <a:cubicBezTo>
                    <a:pt x="152" y="5"/>
                    <a:pt x="152" y="5"/>
                    <a:pt x="153" y="5"/>
                  </a:cubicBezTo>
                  <a:cubicBezTo>
                    <a:pt x="152" y="5"/>
                    <a:pt x="152" y="5"/>
                    <a:pt x="152" y="5"/>
                  </a:cubicBezTo>
                  <a:moveTo>
                    <a:pt x="157" y="4"/>
                  </a:moveTo>
                  <a:cubicBezTo>
                    <a:pt x="157" y="4"/>
                    <a:pt x="157" y="4"/>
                    <a:pt x="157" y="4"/>
                  </a:cubicBezTo>
                  <a:cubicBezTo>
                    <a:pt x="157" y="4"/>
                    <a:pt x="157" y="4"/>
                    <a:pt x="157" y="4"/>
                  </a:cubicBezTo>
                  <a:moveTo>
                    <a:pt x="161" y="3"/>
                  </a:moveTo>
                  <a:cubicBezTo>
                    <a:pt x="162" y="3"/>
                    <a:pt x="162" y="3"/>
                    <a:pt x="162" y="3"/>
                  </a:cubicBezTo>
                  <a:cubicBezTo>
                    <a:pt x="162" y="3"/>
                    <a:pt x="162" y="3"/>
                    <a:pt x="161" y="3"/>
                  </a:cubicBezTo>
                  <a:moveTo>
                    <a:pt x="166" y="3"/>
                  </a:moveTo>
                  <a:cubicBezTo>
                    <a:pt x="167" y="3"/>
                    <a:pt x="167" y="3"/>
                    <a:pt x="167" y="3"/>
                  </a:cubicBezTo>
                  <a:cubicBezTo>
                    <a:pt x="167" y="3"/>
                    <a:pt x="167" y="3"/>
                    <a:pt x="166" y="3"/>
                  </a:cubicBezTo>
                  <a:moveTo>
                    <a:pt x="171" y="2"/>
                  </a:moveTo>
                  <a:cubicBezTo>
                    <a:pt x="171" y="2"/>
                    <a:pt x="172" y="2"/>
                    <a:pt x="172" y="2"/>
                  </a:cubicBezTo>
                  <a:cubicBezTo>
                    <a:pt x="172" y="2"/>
                    <a:pt x="171" y="2"/>
                    <a:pt x="171" y="2"/>
                  </a:cubicBezTo>
                  <a:moveTo>
                    <a:pt x="176" y="1"/>
                  </a:moveTo>
                  <a:cubicBezTo>
                    <a:pt x="176" y="1"/>
                    <a:pt x="177" y="1"/>
                    <a:pt x="177" y="1"/>
                  </a:cubicBezTo>
                  <a:cubicBezTo>
                    <a:pt x="177" y="1"/>
                    <a:pt x="176" y="1"/>
                    <a:pt x="176" y="1"/>
                  </a:cubicBezTo>
                  <a:moveTo>
                    <a:pt x="181" y="1"/>
                  </a:moveTo>
                  <a:cubicBezTo>
                    <a:pt x="181" y="1"/>
                    <a:pt x="181" y="1"/>
                    <a:pt x="182" y="1"/>
                  </a:cubicBezTo>
                  <a:cubicBezTo>
                    <a:pt x="181" y="1"/>
                    <a:pt x="181" y="1"/>
                    <a:pt x="181" y="1"/>
                  </a:cubicBezTo>
                  <a:moveTo>
                    <a:pt x="186" y="1"/>
                  </a:moveTo>
                  <a:cubicBezTo>
                    <a:pt x="186" y="1"/>
                    <a:pt x="186" y="1"/>
                    <a:pt x="187" y="1"/>
                  </a:cubicBezTo>
                  <a:cubicBezTo>
                    <a:pt x="186" y="1"/>
                    <a:pt x="186" y="1"/>
                    <a:pt x="186" y="1"/>
                  </a:cubicBezTo>
                  <a:moveTo>
                    <a:pt x="191" y="0"/>
                  </a:moveTo>
                  <a:cubicBezTo>
                    <a:pt x="191" y="0"/>
                    <a:pt x="191" y="0"/>
                    <a:pt x="192" y="0"/>
                  </a:cubicBezTo>
                  <a:cubicBezTo>
                    <a:pt x="191" y="0"/>
                    <a:pt x="191" y="0"/>
                    <a:pt x="191" y="0"/>
                  </a:cubicBezTo>
                </a:path>
              </a:pathLst>
            </a:custGeom>
            <a:gradFill rotWithShape="0">
              <a:gsLst>
                <a:gs pos="0">
                  <a:srgbClr val="CC99FF"/>
                </a:gs>
                <a:gs pos="100000">
                  <a:srgbClr val="72568F"/>
                </a:gs>
              </a:gsLst>
              <a:lin ang="2700000" scaled="1"/>
            </a:gradFill>
            <a:ln w="9525">
              <a:round/>
              <a:headEnd/>
              <a:tailEnd/>
            </a:ln>
            <a:scene3d>
              <a:camera prst="legacyObliqueBottomLeft"/>
              <a:lightRig rig="legacyFlat3" dir="b"/>
            </a:scene3d>
            <a:sp3d extrusionH="100000" prstMaterial="legacyMetal">
              <a:bevelT w="13500" h="13500" prst="angle"/>
              <a:bevelB w="13500" h="13500" prst="angle"/>
              <a:extrusionClr>
                <a:srgbClr val="CC99FF"/>
              </a:extrusionClr>
            </a:sp3d>
          </p:spPr>
          <p:txBody>
            <a:bodyPr lIns="92075" tIns="46038" rIns="92075" bIns="46038" anchor="ctr">
              <a:flatTx/>
            </a:bodyPr>
            <a:lstStyle/>
            <a:p>
              <a:endParaRPr lang="en-US"/>
            </a:p>
          </p:txBody>
        </p:sp>
        <p:sp>
          <p:nvSpPr>
            <p:cNvPr id="38946" name="Freeform 38"/>
            <p:cNvSpPr>
              <a:spLocks/>
            </p:cNvSpPr>
            <p:nvPr/>
          </p:nvSpPr>
          <p:spPr bwMode="auto">
            <a:xfrm>
              <a:off x="4338" y="2331"/>
              <a:ext cx="1220" cy="1134"/>
            </a:xfrm>
            <a:custGeom>
              <a:avLst/>
              <a:gdLst>
                <a:gd name="T0" fmla="*/ 2147483647 w 394"/>
                <a:gd name="T1" fmla="*/ 2147483647 h 394"/>
                <a:gd name="T2" fmla="*/ 2147483647 w 394"/>
                <a:gd name="T3" fmla="*/ 2147483647 h 394"/>
                <a:gd name="T4" fmla="*/ 2147483647 w 394"/>
                <a:gd name="T5" fmla="*/ 2147483647 h 394"/>
                <a:gd name="T6" fmla="*/ 2147483647 w 394"/>
                <a:gd name="T7" fmla="*/ 2147483647 h 394"/>
                <a:gd name="T8" fmla="*/ 2147483647 w 394"/>
                <a:gd name="T9" fmla="*/ 0 h 394"/>
                <a:gd name="T10" fmla="*/ 2147483647 w 394"/>
                <a:gd name="T11" fmla="*/ 2147483647 h 394"/>
                <a:gd name="T12" fmla="*/ 2147483647 w 394"/>
                <a:gd name="T13" fmla="*/ 2147483647 h 394"/>
                <a:gd name="T14" fmla="*/ 2147483647 w 394"/>
                <a:gd name="T15" fmla="*/ 2147483647 h 394"/>
                <a:gd name="T16" fmla="*/ 2147483647 w 394"/>
                <a:gd name="T17" fmla="*/ 2147483647 h 394"/>
                <a:gd name="T18" fmla="*/ 2147483647 w 394"/>
                <a:gd name="T19" fmla="*/ 2147483647 h 394"/>
                <a:gd name="T20" fmla="*/ 2147483647 w 394"/>
                <a:gd name="T21" fmla="*/ 2147483647 h 394"/>
                <a:gd name="T22" fmla="*/ 2147483647 w 394"/>
                <a:gd name="T23" fmla="*/ 2147483647 h 394"/>
                <a:gd name="T24" fmla="*/ 2147483647 w 394"/>
                <a:gd name="T25" fmla="*/ 2147483647 h 394"/>
                <a:gd name="T26" fmla="*/ 2147483647 w 394"/>
                <a:gd name="T27" fmla="*/ 2147483647 h 394"/>
                <a:gd name="T28" fmla="*/ 2147483647 w 394"/>
                <a:gd name="T29" fmla="*/ 2147483647 h 394"/>
                <a:gd name="T30" fmla="*/ 2147483647 w 394"/>
                <a:gd name="T31" fmla="*/ 2147483647 h 394"/>
                <a:gd name="T32" fmla="*/ 2147483647 w 394"/>
                <a:gd name="T33" fmla="*/ 2147483647 h 394"/>
                <a:gd name="T34" fmla="*/ 2147483647 w 394"/>
                <a:gd name="T35" fmla="*/ 2147483647 h 394"/>
                <a:gd name="T36" fmla="*/ 2147483647 w 394"/>
                <a:gd name="T37" fmla="*/ 2147483647 h 394"/>
                <a:gd name="T38" fmla="*/ 2147483647 w 394"/>
                <a:gd name="T39" fmla="*/ 2147483647 h 394"/>
                <a:gd name="T40" fmla="*/ 2147483647 w 394"/>
                <a:gd name="T41" fmla="*/ 2147483647 h 394"/>
                <a:gd name="T42" fmla="*/ 2147483647 w 394"/>
                <a:gd name="T43" fmla="*/ 2147483647 h 394"/>
                <a:gd name="T44" fmla="*/ 2147483647 w 394"/>
                <a:gd name="T45" fmla="*/ 2147483647 h 394"/>
                <a:gd name="T46" fmla="*/ 2147483647 w 394"/>
                <a:gd name="T47" fmla="*/ 2147483647 h 394"/>
                <a:gd name="T48" fmla="*/ 2147483647 w 394"/>
                <a:gd name="T49" fmla="*/ 2147483647 h 394"/>
                <a:gd name="T50" fmla="*/ 2147483647 w 394"/>
                <a:gd name="T51" fmla="*/ 2147483647 h 394"/>
                <a:gd name="T52" fmla="*/ 2147483647 w 394"/>
                <a:gd name="T53" fmla="*/ 2147483647 h 394"/>
                <a:gd name="T54" fmla="*/ 2147483647 w 394"/>
                <a:gd name="T55" fmla="*/ 2147483647 h 394"/>
                <a:gd name="T56" fmla="*/ 2147483647 w 394"/>
                <a:gd name="T57" fmla="*/ 2147483647 h 394"/>
                <a:gd name="T58" fmla="*/ 2147483647 w 394"/>
                <a:gd name="T59" fmla="*/ 2147483647 h 394"/>
                <a:gd name="T60" fmla="*/ 2147483647 w 394"/>
                <a:gd name="T61" fmla="*/ 2147483647 h 394"/>
                <a:gd name="T62" fmla="*/ 2147483647 w 394"/>
                <a:gd name="T63" fmla="*/ 2147483647 h 394"/>
                <a:gd name="T64" fmla="*/ 2147483647 w 394"/>
                <a:gd name="T65" fmla="*/ 2147483647 h 394"/>
                <a:gd name="T66" fmla="*/ 2147483647 w 394"/>
                <a:gd name="T67" fmla="*/ 2147483647 h 394"/>
                <a:gd name="T68" fmla="*/ 2147483647 w 394"/>
                <a:gd name="T69" fmla="*/ 2147483647 h 394"/>
                <a:gd name="T70" fmla="*/ 2147483647 w 394"/>
                <a:gd name="T71" fmla="*/ 2147483647 h 394"/>
                <a:gd name="T72" fmla="*/ 2147483647 w 394"/>
                <a:gd name="T73" fmla="*/ 2147483647 h 394"/>
                <a:gd name="T74" fmla="*/ 2147483647 w 394"/>
                <a:gd name="T75" fmla="*/ 2147483647 h 394"/>
                <a:gd name="T76" fmla="*/ 2147483647 w 394"/>
                <a:gd name="T77" fmla="*/ 2147483647 h 394"/>
                <a:gd name="T78" fmla="*/ 2147483647 w 394"/>
                <a:gd name="T79" fmla="*/ 2147483647 h 394"/>
                <a:gd name="T80" fmla="*/ 2147483647 w 394"/>
                <a:gd name="T81" fmla="*/ 2147483647 h 394"/>
                <a:gd name="T82" fmla="*/ 2147483647 w 394"/>
                <a:gd name="T83" fmla="*/ 2147483647 h 394"/>
                <a:gd name="T84" fmla="*/ 2147483647 w 394"/>
                <a:gd name="T85" fmla="*/ 2147483647 h 394"/>
                <a:gd name="T86" fmla="*/ 2147483647 w 394"/>
                <a:gd name="T87" fmla="*/ 2147483647 h 394"/>
                <a:gd name="T88" fmla="*/ 2147483647 w 394"/>
                <a:gd name="T89" fmla="*/ 2147483647 h 394"/>
                <a:gd name="T90" fmla="*/ 2147483647 w 394"/>
                <a:gd name="T91" fmla="*/ 2147483647 h 394"/>
                <a:gd name="T92" fmla="*/ 2147483647 w 394"/>
                <a:gd name="T93" fmla="*/ 2147483647 h 394"/>
                <a:gd name="T94" fmla="*/ 2147483647 w 394"/>
                <a:gd name="T95" fmla="*/ 2147483647 h 394"/>
                <a:gd name="T96" fmla="*/ 2147483647 w 394"/>
                <a:gd name="T97" fmla="*/ 2147483647 h 394"/>
                <a:gd name="T98" fmla="*/ 2147483647 w 394"/>
                <a:gd name="T99" fmla="*/ 2147483647 h 394"/>
                <a:gd name="T100" fmla="*/ 2147483647 w 394"/>
                <a:gd name="T101" fmla="*/ 2147483647 h 394"/>
                <a:gd name="T102" fmla="*/ 0 w 394"/>
                <a:gd name="T103" fmla="*/ 2147483647 h 394"/>
                <a:gd name="T104" fmla="*/ 0 w 394"/>
                <a:gd name="T105" fmla="*/ 2147483647 h 394"/>
                <a:gd name="T106" fmla="*/ 0 w 394"/>
                <a:gd name="T107" fmla="*/ 2147483647 h 3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4"/>
                <a:gd name="T163" fmla="*/ 0 h 394"/>
                <a:gd name="T164" fmla="*/ 394 w 394"/>
                <a:gd name="T165" fmla="*/ 394 h 3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4" h="394">
                  <a:moveTo>
                    <a:pt x="197" y="0"/>
                  </a:moveTo>
                  <a:cubicBezTo>
                    <a:pt x="305" y="0"/>
                    <a:pt x="394" y="89"/>
                    <a:pt x="394" y="197"/>
                  </a:cubicBezTo>
                  <a:cubicBezTo>
                    <a:pt x="394" y="305"/>
                    <a:pt x="305" y="394"/>
                    <a:pt x="197" y="394"/>
                  </a:cubicBezTo>
                  <a:cubicBezTo>
                    <a:pt x="150" y="394"/>
                    <a:pt x="107" y="377"/>
                    <a:pt x="74" y="350"/>
                  </a:cubicBezTo>
                  <a:cubicBezTo>
                    <a:pt x="118" y="314"/>
                    <a:pt x="147" y="259"/>
                    <a:pt x="147" y="197"/>
                  </a:cubicBezTo>
                  <a:cubicBezTo>
                    <a:pt x="147" y="194"/>
                    <a:pt x="147" y="191"/>
                    <a:pt x="146" y="187"/>
                  </a:cubicBezTo>
                  <a:cubicBezTo>
                    <a:pt x="124" y="178"/>
                    <a:pt x="99" y="173"/>
                    <a:pt x="73" y="173"/>
                  </a:cubicBezTo>
                  <a:cubicBezTo>
                    <a:pt x="48" y="173"/>
                    <a:pt x="23" y="178"/>
                    <a:pt x="1" y="187"/>
                  </a:cubicBezTo>
                  <a:cubicBezTo>
                    <a:pt x="1" y="187"/>
                    <a:pt x="1" y="187"/>
                    <a:pt x="1" y="187"/>
                  </a:cubicBezTo>
                  <a:cubicBezTo>
                    <a:pt x="6" y="84"/>
                    <a:pt x="92" y="0"/>
                    <a:pt x="197" y="0"/>
                  </a:cubicBezTo>
                  <a:moveTo>
                    <a:pt x="73" y="350"/>
                  </a:moveTo>
                  <a:cubicBezTo>
                    <a:pt x="70" y="347"/>
                    <a:pt x="67" y="344"/>
                    <a:pt x="63" y="341"/>
                  </a:cubicBezTo>
                  <a:cubicBezTo>
                    <a:pt x="67" y="344"/>
                    <a:pt x="70" y="347"/>
                    <a:pt x="73" y="350"/>
                  </a:cubicBezTo>
                  <a:moveTo>
                    <a:pt x="63" y="341"/>
                  </a:moveTo>
                  <a:cubicBezTo>
                    <a:pt x="62" y="340"/>
                    <a:pt x="61" y="339"/>
                    <a:pt x="60" y="337"/>
                  </a:cubicBezTo>
                  <a:cubicBezTo>
                    <a:pt x="61" y="339"/>
                    <a:pt x="62" y="340"/>
                    <a:pt x="63" y="341"/>
                  </a:cubicBezTo>
                  <a:moveTo>
                    <a:pt x="59" y="337"/>
                  </a:moveTo>
                  <a:cubicBezTo>
                    <a:pt x="56" y="334"/>
                    <a:pt x="53" y="331"/>
                    <a:pt x="50" y="328"/>
                  </a:cubicBezTo>
                  <a:cubicBezTo>
                    <a:pt x="53" y="331"/>
                    <a:pt x="56" y="334"/>
                    <a:pt x="59" y="337"/>
                  </a:cubicBezTo>
                  <a:moveTo>
                    <a:pt x="50" y="327"/>
                  </a:moveTo>
                  <a:cubicBezTo>
                    <a:pt x="49" y="326"/>
                    <a:pt x="48" y="325"/>
                    <a:pt x="47" y="324"/>
                  </a:cubicBezTo>
                  <a:cubicBezTo>
                    <a:pt x="48" y="325"/>
                    <a:pt x="49" y="326"/>
                    <a:pt x="50" y="327"/>
                  </a:cubicBezTo>
                  <a:moveTo>
                    <a:pt x="47" y="323"/>
                  </a:moveTo>
                  <a:cubicBezTo>
                    <a:pt x="46" y="322"/>
                    <a:pt x="45" y="321"/>
                    <a:pt x="44" y="320"/>
                  </a:cubicBezTo>
                  <a:cubicBezTo>
                    <a:pt x="45" y="321"/>
                    <a:pt x="46" y="322"/>
                    <a:pt x="47" y="323"/>
                  </a:cubicBezTo>
                  <a:moveTo>
                    <a:pt x="43" y="319"/>
                  </a:moveTo>
                  <a:cubicBezTo>
                    <a:pt x="43" y="319"/>
                    <a:pt x="42" y="318"/>
                    <a:pt x="42" y="317"/>
                  </a:cubicBezTo>
                  <a:cubicBezTo>
                    <a:pt x="42" y="318"/>
                    <a:pt x="43" y="319"/>
                    <a:pt x="43" y="319"/>
                  </a:cubicBezTo>
                  <a:moveTo>
                    <a:pt x="41" y="317"/>
                  </a:moveTo>
                  <a:cubicBezTo>
                    <a:pt x="40" y="316"/>
                    <a:pt x="39" y="314"/>
                    <a:pt x="39" y="313"/>
                  </a:cubicBezTo>
                  <a:cubicBezTo>
                    <a:pt x="39" y="314"/>
                    <a:pt x="40" y="316"/>
                    <a:pt x="41" y="317"/>
                  </a:cubicBezTo>
                  <a:moveTo>
                    <a:pt x="38" y="312"/>
                  </a:moveTo>
                  <a:cubicBezTo>
                    <a:pt x="37" y="311"/>
                    <a:pt x="36" y="310"/>
                    <a:pt x="36" y="309"/>
                  </a:cubicBezTo>
                  <a:cubicBezTo>
                    <a:pt x="36" y="310"/>
                    <a:pt x="37" y="311"/>
                    <a:pt x="38" y="312"/>
                  </a:cubicBezTo>
                  <a:moveTo>
                    <a:pt x="35" y="308"/>
                  </a:moveTo>
                  <a:cubicBezTo>
                    <a:pt x="34" y="307"/>
                    <a:pt x="34" y="306"/>
                    <a:pt x="33" y="305"/>
                  </a:cubicBezTo>
                  <a:cubicBezTo>
                    <a:pt x="34" y="306"/>
                    <a:pt x="34" y="307"/>
                    <a:pt x="35" y="308"/>
                  </a:cubicBezTo>
                  <a:moveTo>
                    <a:pt x="32" y="304"/>
                  </a:moveTo>
                  <a:cubicBezTo>
                    <a:pt x="32" y="303"/>
                    <a:pt x="31" y="303"/>
                    <a:pt x="31" y="302"/>
                  </a:cubicBezTo>
                  <a:cubicBezTo>
                    <a:pt x="31" y="303"/>
                    <a:pt x="32" y="303"/>
                    <a:pt x="32" y="304"/>
                  </a:cubicBezTo>
                  <a:moveTo>
                    <a:pt x="29" y="300"/>
                  </a:moveTo>
                  <a:cubicBezTo>
                    <a:pt x="29" y="299"/>
                    <a:pt x="29" y="298"/>
                    <a:pt x="28" y="298"/>
                  </a:cubicBezTo>
                  <a:cubicBezTo>
                    <a:pt x="29" y="298"/>
                    <a:pt x="29" y="299"/>
                    <a:pt x="29" y="300"/>
                  </a:cubicBezTo>
                  <a:moveTo>
                    <a:pt x="27" y="296"/>
                  </a:moveTo>
                  <a:cubicBezTo>
                    <a:pt x="27" y="295"/>
                    <a:pt x="26" y="294"/>
                    <a:pt x="26" y="294"/>
                  </a:cubicBezTo>
                  <a:cubicBezTo>
                    <a:pt x="26" y="294"/>
                    <a:pt x="27" y="295"/>
                    <a:pt x="27" y="296"/>
                  </a:cubicBezTo>
                  <a:moveTo>
                    <a:pt x="25" y="292"/>
                  </a:moveTo>
                  <a:cubicBezTo>
                    <a:pt x="24" y="291"/>
                    <a:pt x="24" y="290"/>
                    <a:pt x="24" y="290"/>
                  </a:cubicBezTo>
                  <a:cubicBezTo>
                    <a:pt x="24" y="290"/>
                    <a:pt x="24" y="291"/>
                    <a:pt x="25" y="292"/>
                  </a:cubicBezTo>
                  <a:moveTo>
                    <a:pt x="22" y="287"/>
                  </a:moveTo>
                  <a:cubicBezTo>
                    <a:pt x="22" y="287"/>
                    <a:pt x="22" y="286"/>
                    <a:pt x="22" y="286"/>
                  </a:cubicBezTo>
                  <a:cubicBezTo>
                    <a:pt x="22" y="286"/>
                    <a:pt x="22" y="287"/>
                    <a:pt x="22" y="287"/>
                  </a:cubicBezTo>
                  <a:moveTo>
                    <a:pt x="20" y="283"/>
                  </a:moveTo>
                  <a:cubicBezTo>
                    <a:pt x="20" y="282"/>
                    <a:pt x="20" y="282"/>
                    <a:pt x="19" y="281"/>
                  </a:cubicBezTo>
                  <a:cubicBezTo>
                    <a:pt x="20" y="282"/>
                    <a:pt x="20" y="282"/>
                    <a:pt x="20" y="283"/>
                  </a:cubicBezTo>
                  <a:moveTo>
                    <a:pt x="18" y="279"/>
                  </a:moveTo>
                  <a:cubicBezTo>
                    <a:pt x="18" y="278"/>
                    <a:pt x="18" y="277"/>
                    <a:pt x="17" y="277"/>
                  </a:cubicBezTo>
                  <a:cubicBezTo>
                    <a:pt x="18" y="277"/>
                    <a:pt x="18" y="278"/>
                    <a:pt x="18" y="279"/>
                  </a:cubicBezTo>
                  <a:moveTo>
                    <a:pt x="16" y="274"/>
                  </a:moveTo>
                  <a:cubicBezTo>
                    <a:pt x="16" y="274"/>
                    <a:pt x="16" y="273"/>
                    <a:pt x="16" y="273"/>
                  </a:cubicBezTo>
                  <a:cubicBezTo>
                    <a:pt x="16" y="273"/>
                    <a:pt x="16" y="274"/>
                    <a:pt x="16" y="274"/>
                  </a:cubicBezTo>
                  <a:moveTo>
                    <a:pt x="14" y="270"/>
                  </a:moveTo>
                  <a:cubicBezTo>
                    <a:pt x="14" y="269"/>
                    <a:pt x="14" y="269"/>
                    <a:pt x="14" y="268"/>
                  </a:cubicBezTo>
                  <a:cubicBezTo>
                    <a:pt x="14" y="269"/>
                    <a:pt x="14" y="269"/>
                    <a:pt x="14" y="270"/>
                  </a:cubicBezTo>
                  <a:moveTo>
                    <a:pt x="13" y="265"/>
                  </a:moveTo>
                  <a:cubicBezTo>
                    <a:pt x="12" y="265"/>
                    <a:pt x="12" y="264"/>
                    <a:pt x="12" y="264"/>
                  </a:cubicBezTo>
                  <a:cubicBezTo>
                    <a:pt x="12" y="264"/>
                    <a:pt x="12" y="265"/>
                    <a:pt x="13" y="265"/>
                  </a:cubicBezTo>
                  <a:moveTo>
                    <a:pt x="11" y="260"/>
                  </a:moveTo>
                  <a:cubicBezTo>
                    <a:pt x="11" y="260"/>
                    <a:pt x="11" y="260"/>
                    <a:pt x="10" y="259"/>
                  </a:cubicBezTo>
                  <a:cubicBezTo>
                    <a:pt x="11" y="260"/>
                    <a:pt x="11" y="260"/>
                    <a:pt x="11" y="260"/>
                  </a:cubicBezTo>
                  <a:moveTo>
                    <a:pt x="9" y="256"/>
                  </a:moveTo>
                  <a:cubicBezTo>
                    <a:pt x="9" y="256"/>
                    <a:pt x="9" y="255"/>
                    <a:pt x="9" y="255"/>
                  </a:cubicBezTo>
                  <a:cubicBezTo>
                    <a:pt x="9" y="255"/>
                    <a:pt x="9" y="256"/>
                    <a:pt x="9" y="256"/>
                  </a:cubicBezTo>
                  <a:moveTo>
                    <a:pt x="8" y="251"/>
                  </a:moveTo>
                  <a:cubicBezTo>
                    <a:pt x="8" y="251"/>
                    <a:pt x="8" y="251"/>
                    <a:pt x="8" y="250"/>
                  </a:cubicBezTo>
                  <a:cubicBezTo>
                    <a:pt x="8" y="251"/>
                    <a:pt x="8" y="251"/>
                    <a:pt x="8" y="251"/>
                  </a:cubicBezTo>
                  <a:moveTo>
                    <a:pt x="7" y="247"/>
                  </a:moveTo>
                  <a:cubicBezTo>
                    <a:pt x="7" y="246"/>
                    <a:pt x="7" y="246"/>
                    <a:pt x="6" y="246"/>
                  </a:cubicBezTo>
                  <a:cubicBezTo>
                    <a:pt x="7" y="246"/>
                    <a:pt x="7" y="246"/>
                    <a:pt x="7" y="247"/>
                  </a:cubicBezTo>
                  <a:moveTo>
                    <a:pt x="5" y="242"/>
                  </a:moveTo>
                  <a:cubicBezTo>
                    <a:pt x="5" y="241"/>
                    <a:pt x="5" y="241"/>
                    <a:pt x="5" y="241"/>
                  </a:cubicBezTo>
                  <a:cubicBezTo>
                    <a:pt x="5" y="241"/>
                    <a:pt x="5" y="241"/>
                    <a:pt x="5" y="242"/>
                  </a:cubicBezTo>
                  <a:moveTo>
                    <a:pt x="4" y="237"/>
                  </a:moveTo>
                  <a:cubicBezTo>
                    <a:pt x="4" y="237"/>
                    <a:pt x="4" y="237"/>
                    <a:pt x="4" y="236"/>
                  </a:cubicBezTo>
                  <a:cubicBezTo>
                    <a:pt x="4" y="237"/>
                    <a:pt x="4" y="237"/>
                    <a:pt x="4" y="237"/>
                  </a:cubicBezTo>
                  <a:moveTo>
                    <a:pt x="4" y="232"/>
                  </a:moveTo>
                  <a:cubicBezTo>
                    <a:pt x="4" y="232"/>
                    <a:pt x="3" y="232"/>
                    <a:pt x="3" y="231"/>
                  </a:cubicBezTo>
                  <a:cubicBezTo>
                    <a:pt x="3" y="232"/>
                    <a:pt x="4" y="232"/>
                    <a:pt x="4" y="232"/>
                  </a:cubicBezTo>
                  <a:moveTo>
                    <a:pt x="3" y="227"/>
                  </a:moveTo>
                  <a:cubicBezTo>
                    <a:pt x="3" y="227"/>
                    <a:pt x="3" y="227"/>
                    <a:pt x="3" y="226"/>
                  </a:cubicBezTo>
                  <a:cubicBezTo>
                    <a:pt x="3" y="227"/>
                    <a:pt x="3" y="227"/>
                    <a:pt x="3" y="227"/>
                  </a:cubicBezTo>
                  <a:moveTo>
                    <a:pt x="2" y="222"/>
                  </a:moveTo>
                  <a:cubicBezTo>
                    <a:pt x="2" y="222"/>
                    <a:pt x="2" y="222"/>
                    <a:pt x="2" y="222"/>
                  </a:cubicBezTo>
                  <a:cubicBezTo>
                    <a:pt x="2" y="222"/>
                    <a:pt x="2" y="222"/>
                    <a:pt x="2" y="222"/>
                  </a:cubicBezTo>
                  <a:moveTo>
                    <a:pt x="1" y="217"/>
                  </a:moveTo>
                  <a:cubicBezTo>
                    <a:pt x="1" y="217"/>
                    <a:pt x="1" y="217"/>
                    <a:pt x="1" y="217"/>
                  </a:cubicBezTo>
                  <a:cubicBezTo>
                    <a:pt x="1" y="217"/>
                    <a:pt x="1" y="217"/>
                    <a:pt x="1" y="217"/>
                  </a:cubicBezTo>
                  <a:moveTo>
                    <a:pt x="1" y="213"/>
                  </a:moveTo>
                  <a:cubicBezTo>
                    <a:pt x="1" y="212"/>
                    <a:pt x="1" y="212"/>
                    <a:pt x="1" y="212"/>
                  </a:cubicBezTo>
                  <a:cubicBezTo>
                    <a:pt x="1" y="212"/>
                    <a:pt x="1" y="212"/>
                    <a:pt x="1" y="213"/>
                  </a:cubicBezTo>
                  <a:moveTo>
                    <a:pt x="1" y="208"/>
                  </a:moveTo>
                  <a:cubicBezTo>
                    <a:pt x="1" y="207"/>
                    <a:pt x="1" y="207"/>
                    <a:pt x="1" y="207"/>
                  </a:cubicBezTo>
                  <a:cubicBezTo>
                    <a:pt x="1" y="207"/>
                    <a:pt x="1" y="207"/>
                    <a:pt x="1" y="208"/>
                  </a:cubicBezTo>
                  <a:moveTo>
                    <a:pt x="0" y="202"/>
                  </a:moveTo>
                  <a:cubicBezTo>
                    <a:pt x="0" y="202"/>
                    <a:pt x="0" y="202"/>
                    <a:pt x="0" y="202"/>
                  </a:cubicBezTo>
                  <a:cubicBezTo>
                    <a:pt x="0" y="202"/>
                    <a:pt x="0" y="202"/>
                    <a:pt x="0" y="202"/>
                  </a:cubicBezTo>
                  <a:moveTo>
                    <a:pt x="0" y="192"/>
                  </a:moveTo>
                  <a:cubicBezTo>
                    <a:pt x="0" y="192"/>
                    <a:pt x="0" y="192"/>
                    <a:pt x="0" y="192"/>
                  </a:cubicBezTo>
                  <a:cubicBezTo>
                    <a:pt x="0" y="192"/>
                    <a:pt x="0" y="192"/>
                    <a:pt x="0" y="192"/>
                  </a:cubicBezTo>
                </a:path>
              </a:pathLst>
            </a:custGeom>
            <a:gradFill rotWithShape="0">
              <a:gsLst>
                <a:gs pos="0">
                  <a:srgbClr val="FFCC00"/>
                </a:gs>
                <a:gs pos="100000">
                  <a:srgbClr val="8F7200"/>
                </a:gs>
              </a:gsLst>
              <a:lin ang="2700000" scaled="1"/>
            </a:gradFill>
            <a:ln w="9525">
              <a:round/>
              <a:headEnd/>
              <a:tailEnd/>
            </a:ln>
            <a:scene3d>
              <a:camera prst="legacyObliqueBottomLeft"/>
              <a:lightRig rig="legacyFlat3" dir="b"/>
            </a:scene3d>
            <a:sp3d extrusionH="100000" prstMaterial="legacyMetal">
              <a:bevelT w="13500" h="13500" prst="angle"/>
              <a:bevelB w="13500" h="13500" prst="angle"/>
              <a:extrusionClr>
                <a:srgbClr val="FFCC00"/>
              </a:extrusionClr>
            </a:sp3d>
          </p:spPr>
          <p:txBody>
            <a:bodyPr lIns="92075" tIns="46038" rIns="92075" bIns="46038" anchor="ctr">
              <a:flatTx/>
            </a:bodyPr>
            <a:lstStyle/>
            <a:p>
              <a:endParaRPr lang="en-US"/>
            </a:p>
          </p:txBody>
        </p:sp>
        <p:sp>
          <p:nvSpPr>
            <p:cNvPr id="38947" name="Freeform 39"/>
            <p:cNvSpPr>
              <a:spLocks/>
            </p:cNvSpPr>
            <p:nvPr/>
          </p:nvSpPr>
          <p:spPr bwMode="auto">
            <a:xfrm rot="10806805" flipV="1">
              <a:off x="4332" y="2811"/>
              <a:ext cx="844" cy="654"/>
            </a:xfrm>
            <a:custGeom>
              <a:avLst/>
              <a:gdLst>
                <a:gd name="T0" fmla="*/ 2147483647 w 270"/>
                <a:gd name="T1" fmla="*/ 2147483647 h 221"/>
                <a:gd name="T2" fmla="*/ 2147483647 w 270"/>
                <a:gd name="T3" fmla="*/ 2147483647 h 221"/>
                <a:gd name="T4" fmla="*/ 2147483647 w 270"/>
                <a:gd name="T5" fmla="*/ 2147483647 h 221"/>
                <a:gd name="T6" fmla="*/ 2147483647 w 270"/>
                <a:gd name="T7" fmla="*/ 2147483647 h 221"/>
                <a:gd name="T8" fmla="*/ 2147483647 w 270"/>
                <a:gd name="T9" fmla="*/ 2147483647 h 221"/>
                <a:gd name="T10" fmla="*/ 2147483647 w 270"/>
                <a:gd name="T11" fmla="*/ 2147483647 h 221"/>
                <a:gd name="T12" fmla="*/ 2147483647 w 270"/>
                <a:gd name="T13" fmla="*/ 2147483647 h 221"/>
                <a:gd name="T14" fmla="*/ 2147483647 w 270"/>
                <a:gd name="T15" fmla="*/ 2147483647 h 221"/>
                <a:gd name="T16" fmla="*/ 2147483647 w 270"/>
                <a:gd name="T17" fmla="*/ 2147483647 h 221"/>
                <a:gd name="T18" fmla="*/ 2147483647 w 270"/>
                <a:gd name="T19" fmla="*/ 2147483647 h 221"/>
                <a:gd name="T20" fmla="*/ 2147483647 w 270"/>
                <a:gd name="T21" fmla="*/ 2147483647 h 221"/>
                <a:gd name="T22" fmla="*/ 2147483647 w 270"/>
                <a:gd name="T23" fmla="*/ 2147483647 h 221"/>
                <a:gd name="T24" fmla="*/ 2147483647 w 270"/>
                <a:gd name="T25" fmla="*/ 2147483647 h 221"/>
                <a:gd name="T26" fmla="*/ 2147483647 w 270"/>
                <a:gd name="T27" fmla="*/ 2147483647 h 221"/>
                <a:gd name="T28" fmla="*/ 2147483647 w 270"/>
                <a:gd name="T29" fmla="*/ 2147483647 h 221"/>
                <a:gd name="T30" fmla="*/ 2147483647 w 270"/>
                <a:gd name="T31" fmla="*/ 2147483647 h 221"/>
                <a:gd name="T32" fmla="*/ 2147483647 w 270"/>
                <a:gd name="T33" fmla="*/ 2147483647 h 221"/>
                <a:gd name="T34" fmla="*/ 2147483647 w 270"/>
                <a:gd name="T35" fmla="*/ 2147483647 h 221"/>
                <a:gd name="T36" fmla="*/ 2147483647 w 270"/>
                <a:gd name="T37" fmla="*/ 2147483647 h 221"/>
                <a:gd name="T38" fmla="*/ 2147483647 w 270"/>
                <a:gd name="T39" fmla="*/ 2147483647 h 221"/>
                <a:gd name="T40" fmla="*/ 2147483647 w 270"/>
                <a:gd name="T41" fmla="*/ 2147483647 h 221"/>
                <a:gd name="T42" fmla="*/ 2147483647 w 270"/>
                <a:gd name="T43" fmla="*/ 2147483647 h 221"/>
                <a:gd name="T44" fmla="*/ 2147483647 w 270"/>
                <a:gd name="T45" fmla="*/ 2147483647 h 221"/>
                <a:gd name="T46" fmla="*/ 2147483647 w 270"/>
                <a:gd name="T47" fmla="*/ 2147483647 h 221"/>
                <a:gd name="T48" fmla="*/ 2147483647 w 270"/>
                <a:gd name="T49" fmla="*/ 2147483647 h 221"/>
                <a:gd name="T50" fmla="*/ 2147483647 w 270"/>
                <a:gd name="T51" fmla="*/ 2147483647 h 221"/>
                <a:gd name="T52" fmla="*/ 2147483647 w 270"/>
                <a:gd name="T53" fmla="*/ 2147483647 h 221"/>
                <a:gd name="T54" fmla="*/ 2147483647 w 270"/>
                <a:gd name="T55" fmla="*/ 2147483647 h 221"/>
                <a:gd name="T56" fmla="*/ 2147483647 w 270"/>
                <a:gd name="T57" fmla="*/ 2147483647 h 221"/>
                <a:gd name="T58" fmla="*/ 2147483647 w 270"/>
                <a:gd name="T59" fmla="*/ 2147483647 h 221"/>
                <a:gd name="T60" fmla="*/ 0 w 270"/>
                <a:gd name="T61" fmla="*/ 2147483647 h 221"/>
                <a:gd name="T62" fmla="*/ 2147483647 w 270"/>
                <a:gd name="T63" fmla="*/ 2147483647 h 221"/>
                <a:gd name="T64" fmla="*/ 2147483647 w 270"/>
                <a:gd name="T65" fmla="*/ 2147483647 h 221"/>
                <a:gd name="T66" fmla="*/ 2147483647 w 270"/>
                <a:gd name="T67" fmla="*/ 2147483647 h 221"/>
                <a:gd name="T68" fmla="*/ 2147483647 w 270"/>
                <a:gd name="T69" fmla="*/ 2147483647 h 221"/>
                <a:gd name="T70" fmla="*/ 2147483647 w 270"/>
                <a:gd name="T71" fmla="*/ 2147483647 h 221"/>
                <a:gd name="T72" fmla="*/ 2147483647 w 270"/>
                <a:gd name="T73" fmla="*/ 2147483647 h 221"/>
                <a:gd name="T74" fmla="*/ 2147483647 w 270"/>
                <a:gd name="T75" fmla="*/ 2147483647 h 221"/>
                <a:gd name="T76" fmla="*/ 2147483647 w 270"/>
                <a:gd name="T77" fmla="*/ 2147483647 h 221"/>
                <a:gd name="T78" fmla="*/ 2147483647 w 270"/>
                <a:gd name="T79" fmla="*/ 2147483647 h 221"/>
                <a:gd name="T80" fmla="*/ 2147483647 w 270"/>
                <a:gd name="T81" fmla="*/ 2147483647 h 221"/>
                <a:gd name="T82" fmla="*/ 2147483647 w 270"/>
                <a:gd name="T83" fmla="*/ 2147483647 h 221"/>
                <a:gd name="T84" fmla="*/ 2147483647 w 270"/>
                <a:gd name="T85" fmla="*/ 2147483647 h 221"/>
                <a:gd name="T86" fmla="*/ 2147483647 w 270"/>
                <a:gd name="T87" fmla="*/ 2147483647 h 221"/>
                <a:gd name="T88" fmla="*/ 2147483647 w 270"/>
                <a:gd name="T89" fmla="*/ 2147483647 h 221"/>
                <a:gd name="T90" fmla="*/ 2147483647 w 270"/>
                <a:gd name="T91" fmla="*/ 2147483647 h 221"/>
                <a:gd name="T92" fmla="*/ 2147483647 w 270"/>
                <a:gd name="T93" fmla="*/ 0 h 2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0"/>
                <a:gd name="T142" fmla="*/ 0 h 221"/>
                <a:gd name="T143" fmla="*/ 270 w 270"/>
                <a:gd name="T144" fmla="*/ 221 h 2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0" h="221">
                  <a:moveTo>
                    <a:pt x="205" y="0"/>
                  </a:moveTo>
                  <a:cubicBezTo>
                    <a:pt x="228" y="1"/>
                    <a:pt x="249" y="6"/>
                    <a:pt x="269" y="14"/>
                  </a:cubicBezTo>
                  <a:cubicBezTo>
                    <a:pt x="269" y="15"/>
                    <a:pt x="269" y="16"/>
                    <a:pt x="269" y="16"/>
                  </a:cubicBezTo>
                  <a:cubicBezTo>
                    <a:pt x="269" y="16"/>
                    <a:pt x="269" y="15"/>
                    <a:pt x="269" y="14"/>
                  </a:cubicBezTo>
                  <a:cubicBezTo>
                    <a:pt x="249" y="6"/>
                    <a:pt x="228" y="1"/>
                    <a:pt x="205" y="0"/>
                  </a:cubicBezTo>
                  <a:moveTo>
                    <a:pt x="270" y="29"/>
                  </a:moveTo>
                  <a:cubicBezTo>
                    <a:pt x="270" y="29"/>
                    <a:pt x="270" y="29"/>
                    <a:pt x="270" y="29"/>
                  </a:cubicBezTo>
                  <a:cubicBezTo>
                    <a:pt x="270" y="29"/>
                    <a:pt x="270" y="29"/>
                    <a:pt x="270" y="29"/>
                  </a:cubicBezTo>
                  <a:moveTo>
                    <a:pt x="269" y="34"/>
                  </a:moveTo>
                  <a:cubicBezTo>
                    <a:pt x="269" y="34"/>
                    <a:pt x="269" y="34"/>
                    <a:pt x="269" y="35"/>
                  </a:cubicBezTo>
                  <a:cubicBezTo>
                    <a:pt x="269" y="34"/>
                    <a:pt x="269" y="34"/>
                    <a:pt x="269" y="34"/>
                  </a:cubicBezTo>
                  <a:moveTo>
                    <a:pt x="269" y="39"/>
                  </a:moveTo>
                  <a:cubicBezTo>
                    <a:pt x="269" y="39"/>
                    <a:pt x="269" y="39"/>
                    <a:pt x="269" y="40"/>
                  </a:cubicBezTo>
                  <a:cubicBezTo>
                    <a:pt x="269" y="39"/>
                    <a:pt x="269" y="39"/>
                    <a:pt x="269" y="39"/>
                  </a:cubicBezTo>
                  <a:moveTo>
                    <a:pt x="269" y="44"/>
                  </a:moveTo>
                  <a:cubicBezTo>
                    <a:pt x="269" y="44"/>
                    <a:pt x="269" y="44"/>
                    <a:pt x="269" y="44"/>
                  </a:cubicBezTo>
                  <a:cubicBezTo>
                    <a:pt x="269" y="44"/>
                    <a:pt x="269" y="44"/>
                    <a:pt x="269" y="44"/>
                  </a:cubicBezTo>
                  <a:moveTo>
                    <a:pt x="268" y="49"/>
                  </a:moveTo>
                  <a:cubicBezTo>
                    <a:pt x="268" y="49"/>
                    <a:pt x="268" y="49"/>
                    <a:pt x="268" y="49"/>
                  </a:cubicBezTo>
                  <a:cubicBezTo>
                    <a:pt x="268" y="49"/>
                    <a:pt x="268" y="49"/>
                    <a:pt x="268" y="49"/>
                  </a:cubicBezTo>
                  <a:moveTo>
                    <a:pt x="267" y="53"/>
                  </a:moveTo>
                  <a:cubicBezTo>
                    <a:pt x="267" y="54"/>
                    <a:pt x="267" y="54"/>
                    <a:pt x="267" y="54"/>
                  </a:cubicBezTo>
                  <a:cubicBezTo>
                    <a:pt x="267" y="54"/>
                    <a:pt x="267" y="54"/>
                    <a:pt x="267" y="53"/>
                  </a:cubicBezTo>
                  <a:moveTo>
                    <a:pt x="267" y="58"/>
                  </a:moveTo>
                  <a:cubicBezTo>
                    <a:pt x="267" y="59"/>
                    <a:pt x="266" y="59"/>
                    <a:pt x="266" y="59"/>
                  </a:cubicBezTo>
                  <a:cubicBezTo>
                    <a:pt x="266" y="59"/>
                    <a:pt x="267" y="59"/>
                    <a:pt x="267" y="58"/>
                  </a:cubicBezTo>
                  <a:moveTo>
                    <a:pt x="266" y="63"/>
                  </a:moveTo>
                  <a:cubicBezTo>
                    <a:pt x="266" y="64"/>
                    <a:pt x="266" y="64"/>
                    <a:pt x="266" y="64"/>
                  </a:cubicBezTo>
                  <a:cubicBezTo>
                    <a:pt x="266" y="64"/>
                    <a:pt x="266" y="64"/>
                    <a:pt x="266" y="63"/>
                  </a:cubicBezTo>
                  <a:moveTo>
                    <a:pt x="265" y="68"/>
                  </a:moveTo>
                  <a:cubicBezTo>
                    <a:pt x="265" y="68"/>
                    <a:pt x="265" y="68"/>
                    <a:pt x="265" y="69"/>
                  </a:cubicBezTo>
                  <a:cubicBezTo>
                    <a:pt x="265" y="68"/>
                    <a:pt x="265" y="68"/>
                    <a:pt x="265" y="68"/>
                  </a:cubicBezTo>
                  <a:moveTo>
                    <a:pt x="264" y="72"/>
                  </a:moveTo>
                  <a:cubicBezTo>
                    <a:pt x="263" y="73"/>
                    <a:pt x="263" y="73"/>
                    <a:pt x="263" y="74"/>
                  </a:cubicBezTo>
                  <a:cubicBezTo>
                    <a:pt x="263" y="73"/>
                    <a:pt x="263" y="73"/>
                    <a:pt x="264" y="72"/>
                  </a:cubicBezTo>
                  <a:moveTo>
                    <a:pt x="262" y="77"/>
                  </a:moveTo>
                  <a:cubicBezTo>
                    <a:pt x="262" y="78"/>
                    <a:pt x="262" y="78"/>
                    <a:pt x="262" y="78"/>
                  </a:cubicBezTo>
                  <a:cubicBezTo>
                    <a:pt x="262" y="78"/>
                    <a:pt x="262" y="78"/>
                    <a:pt x="262" y="77"/>
                  </a:cubicBezTo>
                  <a:moveTo>
                    <a:pt x="261" y="82"/>
                  </a:moveTo>
                  <a:cubicBezTo>
                    <a:pt x="261" y="82"/>
                    <a:pt x="261" y="83"/>
                    <a:pt x="261" y="83"/>
                  </a:cubicBezTo>
                  <a:cubicBezTo>
                    <a:pt x="261" y="83"/>
                    <a:pt x="261" y="82"/>
                    <a:pt x="261" y="82"/>
                  </a:cubicBezTo>
                  <a:moveTo>
                    <a:pt x="260" y="86"/>
                  </a:moveTo>
                  <a:cubicBezTo>
                    <a:pt x="259" y="87"/>
                    <a:pt x="259" y="87"/>
                    <a:pt x="259" y="87"/>
                  </a:cubicBezTo>
                  <a:cubicBezTo>
                    <a:pt x="259" y="87"/>
                    <a:pt x="259" y="87"/>
                    <a:pt x="260" y="86"/>
                  </a:cubicBezTo>
                  <a:moveTo>
                    <a:pt x="258" y="91"/>
                  </a:moveTo>
                  <a:cubicBezTo>
                    <a:pt x="258" y="91"/>
                    <a:pt x="258" y="92"/>
                    <a:pt x="257" y="92"/>
                  </a:cubicBezTo>
                  <a:cubicBezTo>
                    <a:pt x="258" y="92"/>
                    <a:pt x="258" y="91"/>
                    <a:pt x="258" y="91"/>
                  </a:cubicBezTo>
                  <a:moveTo>
                    <a:pt x="256" y="95"/>
                  </a:moveTo>
                  <a:cubicBezTo>
                    <a:pt x="256" y="96"/>
                    <a:pt x="256" y="96"/>
                    <a:pt x="256" y="97"/>
                  </a:cubicBezTo>
                  <a:cubicBezTo>
                    <a:pt x="256" y="96"/>
                    <a:pt x="256" y="96"/>
                    <a:pt x="256" y="95"/>
                  </a:cubicBezTo>
                  <a:moveTo>
                    <a:pt x="254" y="100"/>
                  </a:moveTo>
                  <a:cubicBezTo>
                    <a:pt x="254" y="100"/>
                    <a:pt x="254" y="101"/>
                    <a:pt x="254" y="101"/>
                  </a:cubicBezTo>
                  <a:cubicBezTo>
                    <a:pt x="254" y="101"/>
                    <a:pt x="254" y="100"/>
                    <a:pt x="254" y="100"/>
                  </a:cubicBezTo>
                  <a:moveTo>
                    <a:pt x="253" y="104"/>
                  </a:moveTo>
                  <a:cubicBezTo>
                    <a:pt x="252" y="104"/>
                    <a:pt x="252" y="105"/>
                    <a:pt x="252" y="106"/>
                  </a:cubicBezTo>
                  <a:cubicBezTo>
                    <a:pt x="252" y="105"/>
                    <a:pt x="252" y="104"/>
                    <a:pt x="253" y="104"/>
                  </a:cubicBezTo>
                  <a:moveTo>
                    <a:pt x="251" y="108"/>
                  </a:moveTo>
                  <a:cubicBezTo>
                    <a:pt x="250" y="109"/>
                    <a:pt x="250" y="109"/>
                    <a:pt x="250" y="110"/>
                  </a:cubicBezTo>
                  <a:cubicBezTo>
                    <a:pt x="250" y="109"/>
                    <a:pt x="250" y="109"/>
                    <a:pt x="251" y="108"/>
                  </a:cubicBezTo>
                  <a:moveTo>
                    <a:pt x="248" y="113"/>
                  </a:moveTo>
                  <a:cubicBezTo>
                    <a:pt x="248" y="113"/>
                    <a:pt x="248" y="114"/>
                    <a:pt x="248" y="114"/>
                  </a:cubicBezTo>
                  <a:cubicBezTo>
                    <a:pt x="248" y="114"/>
                    <a:pt x="248" y="113"/>
                    <a:pt x="248" y="113"/>
                  </a:cubicBezTo>
                  <a:moveTo>
                    <a:pt x="247" y="116"/>
                  </a:moveTo>
                  <a:cubicBezTo>
                    <a:pt x="246" y="117"/>
                    <a:pt x="246" y="118"/>
                    <a:pt x="245" y="119"/>
                  </a:cubicBezTo>
                  <a:cubicBezTo>
                    <a:pt x="246" y="118"/>
                    <a:pt x="246" y="117"/>
                    <a:pt x="247" y="116"/>
                  </a:cubicBezTo>
                  <a:moveTo>
                    <a:pt x="244" y="120"/>
                  </a:moveTo>
                  <a:cubicBezTo>
                    <a:pt x="244" y="121"/>
                    <a:pt x="243" y="122"/>
                    <a:pt x="243" y="123"/>
                  </a:cubicBezTo>
                  <a:cubicBezTo>
                    <a:pt x="243" y="122"/>
                    <a:pt x="244" y="121"/>
                    <a:pt x="244" y="120"/>
                  </a:cubicBezTo>
                  <a:moveTo>
                    <a:pt x="242" y="125"/>
                  </a:moveTo>
                  <a:cubicBezTo>
                    <a:pt x="241" y="126"/>
                    <a:pt x="241" y="127"/>
                    <a:pt x="240" y="127"/>
                  </a:cubicBezTo>
                  <a:cubicBezTo>
                    <a:pt x="241" y="127"/>
                    <a:pt x="241" y="126"/>
                    <a:pt x="242" y="125"/>
                  </a:cubicBezTo>
                  <a:moveTo>
                    <a:pt x="239" y="129"/>
                  </a:moveTo>
                  <a:cubicBezTo>
                    <a:pt x="239" y="130"/>
                    <a:pt x="238" y="130"/>
                    <a:pt x="238" y="131"/>
                  </a:cubicBezTo>
                  <a:cubicBezTo>
                    <a:pt x="238" y="130"/>
                    <a:pt x="239" y="130"/>
                    <a:pt x="239" y="129"/>
                  </a:cubicBezTo>
                  <a:moveTo>
                    <a:pt x="237" y="132"/>
                  </a:moveTo>
                  <a:cubicBezTo>
                    <a:pt x="237" y="133"/>
                    <a:pt x="236" y="134"/>
                    <a:pt x="235" y="135"/>
                  </a:cubicBezTo>
                  <a:cubicBezTo>
                    <a:pt x="236" y="134"/>
                    <a:pt x="237" y="133"/>
                    <a:pt x="237" y="132"/>
                  </a:cubicBezTo>
                  <a:moveTo>
                    <a:pt x="234" y="136"/>
                  </a:moveTo>
                  <a:cubicBezTo>
                    <a:pt x="234" y="137"/>
                    <a:pt x="233" y="138"/>
                    <a:pt x="232" y="140"/>
                  </a:cubicBezTo>
                  <a:cubicBezTo>
                    <a:pt x="233" y="138"/>
                    <a:pt x="234" y="137"/>
                    <a:pt x="234" y="136"/>
                  </a:cubicBezTo>
                  <a:moveTo>
                    <a:pt x="231" y="140"/>
                  </a:moveTo>
                  <a:cubicBezTo>
                    <a:pt x="230" y="142"/>
                    <a:pt x="228" y="144"/>
                    <a:pt x="227" y="146"/>
                  </a:cubicBezTo>
                  <a:cubicBezTo>
                    <a:pt x="228" y="144"/>
                    <a:pt x="230" y="142"/>
                    <a:pt x="231" y="140"/>
                  </a:cubicBezTo>
                  <a:moveTo>
                    <a:pt x="227" y="147"/>
                  </a:moveTo>
                  <a:cubicBezTo>
                    <a:pt x="226" y="148"/>
                    <a:pt x="224" y="149"/>
                    <a:pt x="223" y="150"/>
                  </a:cubicBezTo>
                  <a:cubicBezTo>
                    <a:pt x="224" y="149"/>
                    <a:pt x="226" y="148"/>
                    <a:pt x="227" y="147"/>
                  </a:cubicBezTo>
                  <a:moveTo>
                    <a:pt x="223" y="151"/>
                  </a:moveTo>
                  <a:cubicBezTo>
                    <a:pt x="222" y="152"/>
                    <a:pt x="221" y="153"/>
                    <a:pt x="220" y="155"/>
                  </a:cubicBezTo>
                  <a:cubicBezTo>
                    <a:pt x="221" y="153"/>
                    <a:pt x="222" y="152"/>
                    <a:pt x="223" y="151"/>
                  </a:cubicBezTo>
                  <a:moveTo>
                    <a:pt x="220" y="155"/>
                  </a:moveTo>
                  <a:cubicBezTo>
                    <a:pt x="184" y="195"/>
                    <a:pt x="131" y="221"/>
                    <a:pt x="73" y="221"/>
                  </a:cubicBezTo>
                  <a:cubicBezTo>
                    <a:pt x="47" y="221"/>
                    <a:pt x="23" y="216"/>
                    <a:pt x="0" y="207"/>
                  </a:cubicBezTo>
                  <a:cubicBezTo>
                    <a:pt x="0" y="203"/>
                    <a:pt x="0" y="200"/>
                    <a:pt x="0" y="197"/>
                  </a:cubicBezTo>
                  <a:cubicBezTo>
                    <a:pt x="0" y="114"/>
                    <a:pt x="51" y="43"/>
                    <a:pt x="124" y="14"/>
                  </a:cubicBezTo>
                  <a:cubicBezTo>
                    <a:pt x="123" y="18"/>
                    <a:pt x="123" y="21"/>
                    <a:pt x="123" y="24"/>
                  </a:cubicBezTo>
                  <a:cubicBezTo>
                    <a:pt x="123" y="86"/>
                    <a:pt x="152" y="141"/>
                    <a:pt x="196" y="177"/>
                  </a:cubicBezTo>
                  <a:cubicBezTo>
                    <a:pt x="205" y="170"/>
                    <a:pt x="213" y="163"/>
                    <a:pt x="220" y="155"/>
                  </a:cubicBezTo>
                  <a:moveTo>
                    <a:pt x="124" y="14"/>
                  </a:moveTo>
                  <a:cubicBezTo>
                    <a:pt x="124" y="14"/>
                    <a:pt x="125" y="14"/>
                    <a:pt x="125" y="14"/>
                  </a:cubicBezTo>
                  <a:cubicBezTo>
                    <a:pt x="125" y="14"/>
                    <a:pt x="124" y="14"/>
                    <a:pt x="124" y="14"/>
                  </a:cubicBezTo>
                  <a:moveTo>
                    <a:pt x="128" y="13"/>
                  </a:moveTo>
                  <a:cubicBezTo>
                    <a:pt x="129" y="12"/>
                    <a:pt x="129" y="12"/>
                    <a:pt x="130" y="12"/>
                  </a:cubicBezTo>
                  <a:cubicBezTo>
                    <a:pt x="129" y="12"/>
                    <a:pt x="129" y="12"/>
                    <a:pt x="128" y="13"/>
                  </a:cubicBezTo>
                  <a:moveTo>
                    <a:pt x="133" y="11"/>
                  </a:moveTo>
                  <a:cubicBezTo>
                    <a:pt x="133" y="11"/>
                    <a:pt x="134" y="11"/>
                    <a:pt x="134" y="10"/>
                  </a:cubicBezTo>
                  <a:cubicBezTo>
                    <a:pt x="134" y="11"/>
                    <a:pt x="133" y="11"/>
                    <a:pt x="133" y="11"/>
                  </a:cubicBezTo>
                  <a:moveTo>
                    <a:pt x="137" y="9"/>
                  </a:moveTo>
                  <a:cubicBezTo>
                    <a:pt x="138" y="9"/>
                    <a:pt x="138" y="9"/>
                    <a:pt x="139" y="9"/>
                  </a:cubicBezTo>
                  <a:cubicBezTo>
                    <a:pt x="138" y="9"/>
                    <a:pt x="138" y="9"/>
                    <a:pt x="137" y="9"/>
                  </a:cubicBezTo>
                  <a:moveTo>
                    <a:pt x="142" y="8"/>
                  </a:moveTo>
                  <a:cubicBezTo>
                    <a:pt x="143" y="8"/>
                    <a:pt x="143" y="8"/>
                    <a:pt x="143" y="8"/>
                  </a:cubicBezTo>
                  <a:cubicBezTo>
                    <a:pt x="143" y="8"/>
                    <a:pt x="143" y="8"/>
                    <a:pt x="142" y="8"/>
                  </a:cubicBezTo>
                  <a:moveTo>
                    <a:pt x="147" y="7"/>
                  </a:moveTo>
                  <a:cubicBezTo>
                    <a:pt x="147" y="7"/>
                    <a:pt x="148" y="6"/>
                    <a:pt x="148" y="6"/>
                  </a:cubicBezTo>
                  <a:cubicBezTo>
                    <a:pt x="148" y="6"/>
                    <a:pt x="147" y="7"/>
                    <a:pt x="147" y="7"/>
                  </a:cubicBezTo>
                  <a:moveTo>
                    <a:pt x="152" y="5"/>
                  </a:moveTo>
                  <a:cubicBezTo>
                    <a:pt x="152" y="5"/>
                    <a:pt x="152" y="5"/>
                    <a:pt x="153" y="5"/>
                  </a:cubicBezTo>
                  <a:cubicBezTo>
                    <a:pt x="152" y="5"/>
                    <a:pt x="152" y="5"/>
                    <a:pt x="152" y="5"/>
                  </a:cubicBezTo>
                  <a:moveTo>
                    <a:pt x="157" y="4"/>
                  </a:moveTo>
                  <a:cubicBezTo>
                    <a:pt x="157" y="4"/>
                    <a:pt x="157" y="4"/>
                    <a:pt x="157" y="4"/>
                  </a:cubicBezTo>
                  <a:cubicBezTo>
                    <a:pt x="157" y="4"/>
                    <a:pt x="157" y="4"/>
                    <a:pt x="157" y="4"/>
                  </a:cubicBezTo>
                  <a:moveTo>
                    <a:pt x="161" y="3"/>
                  </a:moveTo>
                  <a:cubicBezTo>
                    <a:pt x="162" y="3"/>
                    <a:pt x="162" y="3"/>
                    <a:pt x="162" y="3"/>
                  </a:cubicBezTo>
                  <a:cubicBezTo>
                    <a:pt x="162" y="3"/>
                    <a:pt x="162" y="3"/>
                    <a:pt x="161" y="3"/>
                  </a:cubicBezTo>
                  <a:moveTo>
                    <a:pt x="166" y="3"/>
                  </a:moveTo>
                  <a:cubicBezTo>
                    <a:pt x="167" y="3"/>
                    <a:pt x="167" y="3"/>
                    <a:pt x="167" y="3"/>
                  </a:cubicBezTo>
                  <a:cubicBezTo>
                    <a:pt x="167" y="3"/>
                    <a:pt x="167" y="3"/>
                    <a:pt x="166" y="3"/>
                  </a:cubicBezTo>
                  <a:moveTo>
                    <a:pt x="171" y="2"/>
                  </a:moveTo>
                  <a:cubicBezTo>
                    <a:pt x="171" y="2"/>
                    <a:pt x="172" y="2"/>
                    <a:pt x="172" y="2"/>
                  </a:cubicBezTo>
                  <a:cubicBezTo>
                    <a:pt x="172" y="2"/>
                    <a:pt x="171" y="2"/>
                    <a:pt x="171" y="2"/>
                  </a:cubicBezTo>
                  <a:moveTo>
                    <a:pt x="176" y="1"/>
                  </a:moveTo>
                  <a:cubicBezTo>
                    <a:pt x="176" y="1"/>
                    <a:pt x="177" y="1"/>
                    <a:pt x="177" y="1"/>
                  </a:cubicBezTo>
                  <a:cubicBezTo>
                    <a:pt x="177" y="1"/>
                    <a:pt x="176" y="1"/>
                    <a:pt x="176" y="1"/>
                  </a:cubicBezTo>
                  <a:moveTo>
                    <a:pt x="181" y="1"/>
                  </a:moveTo>
                  <a:cubicBezTo>
                    <a:pt x="181" y="1"/>
                    <a:pt x="181" y="1"/>
                    <a:pt x="182" y="1"/>
                  </a:cubicBezTo>
                  <a:cubicBezTo>
                    <a:pt x="181" y="1"/>
                    <a:pt x="181" y="1"/>
                    <a:pt x="181" y="1"/>
                  </a:cubicBezTo>
                  <a:moveTo>
                    <a:pt x="186" y="1"/>
                  </a:moveTo>
                  <a:cubicBezTo>
                    <a:pt x="186" y="1"/>
                    <a:pt x="186" y="1"/>
                    <a:pt x="187" y="1"/>
                  </a:cubicBezTo>
                  <a:cubicBezTo>
                    <a:pt x="186" y="1"/>
                    <a:pt x="186" y="1"/>
                    <a:pt x="186" y="1"/>
                  </a:cubicBezTo>
                  <a:moveTo>
                    <a:pt x="191" y="0"/>
                  </a:moveTo>
                  <a:cubicBezTo>
                    <a:pt x="191" y="0"/>
                    <a:pt x="191" y="0"/>
                    <a:pt x="192" y="0"/>
                  </a:cubicBezTo>
                  <a:cubicBezTo>
                    <a:pt x="191" y="0"/>
                    <a:pt x="191" y="0"/>
                    <a:pt x="191" y="0"/>
                  </a:cubicBezTo>
                </a:path>
              </a:pathLst>
            </a:custGeom>
            <a:gradFill rotWithShape="0">
              <a:gsLst>
                <a:gs pos="0">
                  <a:srgbClr val="00FF00"/>
                </a:gs>
                <a:gs pos="100000">
                  <a:srgbClr val="008F00"/>
                </a:gs>
              </a:gsLst>
              <a:lin ang="2700000" scaled="1"/>
            </a:gradFill>
            <a:ln w="9525">
              <a:round/>
              <a:headEnd/>
              <a:tailEnd/>
            </a:ln>
            <a:scene3d>
              <a:camera prst="legacyObliqueBottomLeft"/>
              <a:lightRig rig="legacyFlat3" dir="b"/>
            </a:scene3d>
            <a:sp3d extrusionH="100000" prstMaterial="legacyMetal">
              <a:bevelT w="13500" h="13500" prst="angle"/>
              <a:bevelB w="13500" h="13500" prst="angle"/>
              <a:extrusionClr>
                <a:srgbClr val="00FF00"/>
              </a:extrusionClr>
            </a:sp3d>
          </p:spPr>
          <p:txBody>
            <a:bodyPr lIns="92075" tIns="46038" rIns="92075" bIns="46038" anchor="ctr">
              <a:flatTx/>
            </a:bodyPr>
            <a:lstStyle/>
            <a:p>
              <a:endParaRPr lang="en-US"/>
            </a:p>
          </p:txBody>
        </p:sp>
        <p:sp>
          <p:nvSpPr>
            <p:cNvPr id="38948" name="Freeform 41"/>
            <p:cNvSpPr>
              <a:spLocks/>
            </p:cNvSpPr>
            <p:nvPr/>
          </p:nvSpPr>
          <p:spPr bwMode="auto">
            <a:xfrm>
              <a:off x="3957" y="2829"/>
              <a:ext cx="836" cy="636"/>
            </a:xfrm>
            <a:custGeom>
              <a:avLst/>
              <a:gdLst>
                <a:gd name="T0" fmla="*/ 2147483647 w 270"/>
                <a:gd name="T1" fmla="*/ 2147483647 h 221"/>
                <a:gd name="T2" fmla="*/ 2147483647 w 270"/>
                <a:gd name="T3" fmla="*/ 2147483647 h 221"/>
                <a:gd name="T4" fmla="*/ 2147483647 w 270"/>
                <a:gd name="T5" fmla="*/ 2147483647 h 221"/>
                <a:gd name="T6" fmla="*/ 2147483647 w 270"/>
                <a:gd name="T7" fmla="*/ 2147483647 h 221"/>
                <a:gd name="T8" fmla="*/ 2147483647 w 270"/>
                <a:gd name="T9" fmla="*/ 2147483647 h 221"/>
                <a:gd name="T10" fmla="*/ 2147483647 w 270"/>
                <a:gd name="T11" fmla="*/ 2147483647 h 221"/>
                <a:gd name="T12" fmla="*/ 2147483647 w 270"/>
                <a:gd name="T13" fmla="*/ 2147483647 h 221"/>
                <a:gd name="T14" fmla="*/ 2147483647 w 270"/>
                <a:gd name="T15" fmla="*/ 2147483647 h 221"/>
                <a:gd name="T16" fmla="*/ 2147483647 w 270"/>
                <a:gd name="T17" fmla="*/ 2147483647 h 221"/>
                <a:gd name="T18" fmla="*/ 2147483647 w 270"/>
                <a:gd name="T19" fmla="*/ 2147483647 h 221"/>
                <a:gd name="T20" fmla="*/ 2147483647 w 270"/>
                <a:gd name="T21" fmla="*/ 2147483647 h 221"/>
                <a:gd name="T22" fmla="*/ 2147483647 w 270"/>
                <a:gd name="T23" fmla="*/ 2147483647 h 221"/>
                <a:gd name="T24" fmla="*/ 2147483647 w 270"/>
                <a:gd name="T25" fmla="*/ 2147483647 h 221"/>
                <a:gd name="T26" fmla="*/ 2147483647 w 270"/>
                <a:gd name="T27" fmla="*/ 2147483647 h 221"/>
                <a:gd name="T28" fmla="*/ 2147483647 w 270"/>
                <a:gd name="T29" fmla="*/ 2147483647 h 221"/>
                <a:gd name="T30" fmla="*/ 2147483647 w 270"/>
                <a:gd name="T31" fmla="*/ 2147483647 h 221"/>
                <a:gd name="T32" fmla="*/ 2147483647 w 270"/>
                <a:gd name="T33" fmla="*/ 2147483647 h 221"/>
                <a:gd name="T34" fmla="*/ 2147483647 w 270"/>
                <a:gd name="T35" fmla="*/ 2147483647 h 221"/>
                <a:gd name="T36" fmla="*/ 2147483647 w 270"/>
                <a:gd name="T37" fmla="*/ 2147483647 h 221"/>
                <a:gd name="T38" fmla="*/ 2147483647 w 270"/>
                <a:gd name="T39" fmla="*/ 2147483647 h 221"/>
                <a:gd name="T40" fmla="*/ 2147483647 w 270"/>
                <a:gd name="T41" fmla="*/ 2147483647 h 221"/>
                <a:gd name="T42" fmla="*/ 2147483647 w 270"/>
                <a:gd name="T43" fmla="*/ 2147483647 h 221"/>
                <a:gd name="T44" fmla="*/ 2147483647 w 270"/>
                <a:gd name="T45" fmla="*/ 2147483647 h 221"/>
                <a:gd name="T46" fmla="*/ 2147483647 w 270"/>
                <a:gd name="T47" fmla="*/ 2147483647 h 221"/>
                <a:gd name="T48" fmla="*/ 2147483647 w 270"/>
                <a:gd name="T49" fmla="*/ 2147483647 h 221"/>
                <a:gd name="T50" fmla="*/ 2147483647 w 270"/>
                <a:gd name="T51" fmla="*/ 2147483647 h 221"/>
                <a:gd name="T52" fmla="*/ 2147483647 w 270"/>
                <a:gd name="T53" fmla="*/ 2147483647 h 221"/>
                <a:gd name="T54" fmla="*/ 2147483647 w 270"/>
                <a:gd name="T55" fmla="*/ 2147483647 h 221"/>
                <a:gd name="T56" fmla="*/ 2147483647 w 270"/>
                <a:gd name="T57" fmla="*/ 2147483647 h 221"/>
                <a:gd name="T58" fmla="*/ 2147483647 w 270"/>
                <a:gd name="T59" fmla="*/ 2147483647 h 221"/>
                <a:gd name="T60" fmla="*/ 0 w 270"/>
                <a:gd name="T61" fmla="*/ 2147483647 h 221"/>
                <a:gd name="T62" fmla="*/ 2147483647 w 270"/>
                <a:gd name="T63" fmla="*/ 2147483647 h 221"/>
                <a:gd name="T64" fmla="*/ 2147483647 w 270"/>
                <a:gd name="T65" fmla="*/ 2147483647 h 221"/>
                <a:gd name="T66" fmla="*/ 2147483647 w 270"/>
                <a:gd name="T67" fmla="*/ 2147483647 h 221"/>
                <a:gd name="T68" fmla="*/ 2147483647 w 270"/>
                <a:gd name="T69" fmla="*/ 2147483647 h 221"/>
                <a:gd name="T70" fmla="*/ 2147483647 w 270"/>
                <a:gd name="T71" fmla="*/ 2147483647 h 221"/>
                <a:gd name="T72" fmla="*/ 2147483647 w 270"/>
                <a:gd name="T73" fmla="*/ 2147483647 h 221"/>
                <a:gd name="T74" fmla="*/ 2147483647 w 270"/>
                <a:gd name="T75" fmla="*/ 2147483647 h 221"/>
                <a:gd name="T76" fmla="*/ 2147483647 w 270"/>
                <a:gd name="T77" fmla="*/ 2147483647 h 221"/>
                <a:gd name="T78" fmla="*/ 2147483647 w 270"/>
                <a:gd name="T79" fmla="*/ 2147483647 h 221"/>
                <a:gd name="T80" fmla="*/ 2147483647 w 270"/>
                <a:gd name="T81" fmla="*/ 2147483647 h 221"/>
                <a:gd name="T82" fmla="*/ 2147483647 w 270"/>
                <a:gd name="T83" fmla="*/ 2147483647 h 221"/>
                <a:gd name="T84" fmla="*/ 2147483647 w 270"/>
                <a:gd name="T85" fmla="*/ 2147483647 h 221"/>
                <a:gd name="T86" fmla="*/ 2147483647 w 270"/>
                <a:gd name="T87" fmla="*/ 1662180718 h 221"/>
                <a:gd name="T88" fmla="*/ 2147483647 w 270"/>
                <a:gd name="T89" fmla="*/ 1662180718 h 221"/>
                <a:gd name="T90" fmla="*/ 2147483647 w 270"/>
                <a:gd name="T91" fmla="*/ 1662180718 h 221"/>
                <a:gd name="T92" fmla="*/ 2147483647 w 270"/>
                <a:gd name="T93" fmla="*/ 0 h 2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0"/>
                <a:gd name="T142" fmla="*/ 0 h 221"/>
                <a:gd name="T143" fmla="*/ 270 w 270"/>
                <a:gd name="T144" fmla="*/ 221 h 2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0" h="221">
                  <a:moveTo>
                    <a:pt x="205" y="0"/>
                  </a:moveTo>
                  <a:cubicBezTo>
                    <a:pt x="228" y="1"/>
                    <a:pt x="249" y="6"/>
                    <a:pt x="269" y="14"/>
                  </a:cubicBezTo>
                  <a:cubicBezTo>
                    <a:pt x="269" y="15"/>
                    <a:pt x="269" y="16"/>
                    <a:pt x="269" y="16"/>
                  </a:cubicBezTo>
                  <a:cubicBezTo>
                    <a:pt x="269" y="16"/>
                    <a:pt x="269" y="15"/>
                    <a:pt x="269" y="14"/>
                  </a:cubicBezTo>
                  <a:cubicBezTo>
                    <a:pt x="249" y="6"/>
                    <a:pt x="228" y="1"/>
                    <a:pt x="205" y="0"/>
                  </a:cubicBezTo>
                  <a:moveTo>
                    <a:pt x="270" y="29"/>
                  </a:moveTo>
                  <a:cubicBezTo>
                    <a:pt x="270" y="29"/>
                    <a:pt x="270" y="29"/>
                    <a:pt x="270" y="29"/>
                  </a:cubicBezTo>
                  <a:cubicBezTo>
                    <a:pt x="270" y="29"/>
                    <a:pt x="270" y="29"/>
                    <a:pt x="270" y="29"/>
                  </a:cubicBezTo>
                  <a:moveTo>
                    <a:pt x="269" y="34"/>
                  </a:moveTo>
                  <a:cubicBezTo>
                    <a:pt x="269" y="34"/>
                    <a:pt x="269" y="34"/>
                    <a:pt x="269" y="35"/>
                  </a:cubicBezTo>
                  <a:cubicBezTo>
                    <a:pt x="269" y="34"/>
                    <a:pt x="269" y="34"/>
                    <a:pt x="269" y="34"/>
                  </a:cubicBezTo>
                  <a:moveTo>
                    <a:pt x="269" y="39"/>
                  </a:moveTo>
                  <a:cubicBezTo>
                    <a:pt x="269" y="39"/>
                    <a:pt x="269" y="39"/>
                    <a:pt x="269" y="40"/>
                  </a:cubicBezTo>
                  <a:cubicBezTo>
                    <a:pt x="269" y="39"/>
                    <a:pt x="269" y="39"/>
                    <a:pt x="269" y="39"/>
                  </a:cubicBezTo>
                  <a:moveTo>
                    <a:pt x="269" y="44"/>
                  </a:moveTo>
                  <a:cubicBezTo>
                    <a:pt x="269" y="44"/>
                    <a:pt x="269" y="44"/>
                    <a:pt x="269" y="44"/>
                  </a:cubicBezTo>
                  <a:cubicBezTo>
                    <a:pt x="269" y="44"/>
                    <a:pt x="269" y="44"/>
                    <a:pt x="269" y="44"/>
                  </a:cubicBezTo>
                  <a:moveTo>
                    <a:pt x="268" y="49"/>
                  </a:moveTo>
                  <a:cubicBezTo>
                    <a:pt x="268" y="49"/>
                    <a:pt x="268" y="49"/>
                    <a:pt x="268" y="49"/>
                  </a:cubicBezTo>
                  <a:cubicBezTo>
                    <a:pt x="268" y="49"/>
                    <a:pt x="268" y="49"/>
                    <a:pt x="268" y="49"/>
                  </a:cubicBezTo>
                  <a:moveTo>
                    <a:pt x="267" y="53"/>
                  </a:moveTo>
                  <a:cubicBezTo>
                    <a:pt x="267" y="54"/>
                    <a:pt x="267" y="54"/>
                    <a:pt x="267" y="54"/>
                  </a:cubicBezTo>
                  <a:cubicBezTo>
                    <a:pt x="267" y="54"/>
                    <a:pt x="267" y="54"/>
                    <a:pt x="267" y="53"/>
                  </a:cubicBezTo>
                  <a:moveTo>
                    <a:pt x="267" y="58"/>
                  </a:moveTo>
                  <a:cubicBezTo>
                    <a:pt x="267" y="59"/>
                    <a:pt x="266" y="59"/>
                    <a:pt x="266" y="59"/>
                  </a:cubicBezTo>
                  <a:cubicBezTo>
                    <a:pt x="266" y="59"/>
                    <a:pt x="267" y="59"/>
                    <a:pt x="267" y="58"/>
                  </a:cubicBezTo>
                  <a:moveTo>
                    <a:pt x="266" y="63"/>
                  </a:moveTo>
                  <a:cubicBezTo>
                    <a:pt x="266" y="64"/>
                    <a:pt x="266" y="64"/>
                    <a:pt x="266" y="64"/>
                  </a:cubicBezTo>
                  <a:cubicBezTo>
                    <a:pt x="266" y="64"/>
                    <a:pt x="266" y="64"/>
                    <a:pt x="266" y="63"/>
                  </a:cubicBezTo>
                  <a:moveTo>
                    <a:pt x="265" y="68"/>
                  </a:moveTo>
                  <a:cubicBezTo>
                    <a:pt x="265" y="68"/>
                    <a:pt x="265" y="68"/>
                    <a:pt x="265" y="69"/>
                  </a:cubicBezTo>
                  <a:cubicBezTo>
                    <a:pt x="265" y="68"/>
                    <a:pt x="265" y="68"/>
                    <a:pt x="265" y="68"/>
                  </a:cubicBezTo>
                  <a:moveTo>
                    <a:pt x="264" y="72"/>
                  </a:moveTo>
                  <a:cubicBezTo>
                    <a:pt x="263" y="73"/>
                    <a:pt x="263" y="73"/>
                    <a:pt x="263" y="74"/>
                  </a:cubicBezTo>
                  <a:cubicBezTo>
                    <a:pt x="263" y="73"/>
                    <a:pt x="263" y="73"/>
                    <a:pt x="264" y="72"/>
                  </a:cubicBezTo>
                  <a:moveTo>
                    <a:pt x="262" y="77"/>
                  </a:moveTo>
                  <a:cubicBezTo>
                    <a:pt x="262" y="78"/>
                    <a:pt x="262" y="78"/>
                    <a:pt x="262" y="78"/>
                  </a:cubicBezTo>
                  <a:cubicBezTo>
                    <a:pt x="262" y="78"/>
                    <a:pt x="262" y="78"/>
                    <a:pt x="262" y="77"/>
                  </a:cubicBezTo>
                  <a:moveTo>
                    <a:pt x="261" y="82"/>
                  </a:moveTo>
                  <a:cubicBezTo>
                    <a:pt x="261" y="82"/>
                    <a:pt x="261" y="83"/>
                    <a:pt x="261" y="83"/>
                  </a:cubicBezTo>
                  <a:cubicBezTo>
                    <a:pt x="261" y="83"/>
                    <a:pt x="261" y="82"/>
                    <a:pt x="261" y="82"/>
                  </a:cubicBezTo>
                  <a:moveTo>
                    <a:pt x="260" y="86"/>
                  </a:moveTo>
                  <a:cubicBezTo>
                    <a:pt x="259" y="87"/>
                    <a:pt x="259" y="87"/>
                    <a:pt x="259" y="87"/>
                  </a:cubicBezTo>
                  <a:cubicBezTo>
                    <a:pt x="259" y="87"/>
                    <a:pt x="259" y="87"/>
                    <a:pt x="260" y="86"/>
                  </a:cubicBezTo>
                  <a:moveTo>
                    <a:pt x="258" y="91"/>
                  </a:moveTo>
                  <a:cubicBezTo>
                    <a:pt x="258" y="91"/>
                    <a:pt x="258" y="92"/>
                    <a:pt x="257" y="92"/>
                  </a:cubicBezTo>
                  <a:cubicBezTo>
                    <a:pt x="258" y="92"/>
                    <a:pt x="258" y="91"/>
                    <a:pt x="258" y="91"/>
                  </a:cubicBezTo>
                  <a:moveTo>
                    <a:pt x="256" y="95"/>
                  </a:moveTo>
                  <a:cubicBezTo>
                    <a:pt x="256" y="96"/>
                    <a:pt x="256" y="96"/>
                    <a:pt x="256" y="97"/>
                  </a:cubicBezTo>
                  <a:cubicBezTo>
                    <a:pt x="256" y="96"/>
                    <a:pt x="256" y="96"/>
                    <a:pt x="256" y="95"/>
                  </a:cubicBezTo>
                  <a:moveTo>
                    <a:pt x="254" y="100"/>
                  </a:moveTo>
                  <a:cubicBezTo>
                    <a:pt x="254" y="100"/>
                    <a:pt x="254" y="101"/>
                    <a:pt x="254" y="101"/>
                  </a:cubicBezTo>
                  <a:cubicBezTo>
                    <a:pt x="254" y="101"/>
                    <a:pt x="254" y="100"/>
                    <a:pt x="254" y="100"/>
                  </a:cubicBezTo>
                  <a:moveTo>
                    <a:pt x="253" y="104"/>
                  </a:moveTo>
                  <a:cubicBezTo>
                    <a:pt x="252" y="104"/>
                    <a:pt x="252" y="105"/>
                    <a:pt x="252" y="106"/>
                  </a:cubicBezTo>
                  <a:cubicBezTo>
                    <a:pt x="252" y="105"/>
                    <a:pt x="252" y="104"/>
                    <a:pt x="253" y="104"/>
                  </a:cubicBezTo>
                  <a:moveTo>
                    <a:pt x="251" y="108"/>
                  </a:moveTo>
                  <a:cubicBezTo>
                    <a:pt x="250" y="109"/>
                    <a:pt x="250" y="109"/>
                    <a:pt x="250" y="110"/>
                  </a:cubicBezTo>
                  <a:cubicBezTo>
                    <a:pt x="250" y="109"/>
                    <a:pt x="250" y="109"/>
                    <a:pt x="251" y="108"/>
                  </a:cubicBezTo>
                  <a:moveTo>
                    <a:pt x="248" y="113"/>
                  </a:moveTo>
                  <a:cubicBezTo>
                    <a:pt x="248" y="113"/>
                    <a:pt x="248" y="114"/>
                    <a:pt x="248" y="114"/>
                  </a:cubicBezTo>
                  <a:cubicBezTo>
                    <a:pt x="248" y="114"/>
                    <a:pt x="248" y="113"/>
                    <a:pt x="248" y="113"/>
                  </a:cubicBezTo>
                  <a:moveTo>
                    <a:pt x="247" y="116"/>
                  </a:moveTo>
                  <a:cubicBezTo>
                    <a:pt x="246" y="117"/>
                    <a:pt x="246" y="118"/>
                    <a:pt x="245" y="119"/>
                  </a:cubicBezTo>
                  <a:cubicBezTo>
                    <a:pt x="246" y="118"/>
                    <a:pt x="246" y="117"/>
                    <a:pt x="247" y="116"/>
                  </a:cubicBezTo>
                  <a:moveTo>
                    <a:pt x="244" y="120"/>
                  </a:moveTo>
                  <a:cubicBezTo>
                    <a:pt x="244" y="121"/>
                    <a:pt x="243" y="122"/>
                    <a:pt x="243" y="123"/>
                  </a:cubicBezTo>
                  <a:cubicBezTo>
                    <a:pt x="243" y="122"/>
                    <a:pt x="244" y="121"/>
                    <a:pt x="244" y="120"/>
                  </a:cubicBezTo>
                  <a:moveTo>
                    <a:pt x="242" y="125"/>
                  </a:moveTo>
                  <a:cubicBezTo>
                    <a:pt x="241" y="126"/>
                    <a:pt x="241" y="127"/>
                    <a:pt x="240" y="127"/>
                  </a:cubicBezTo>
                  <a:cubicBezTo>
                    <a:pt x="241" y="127"/>
                    <a:pt x="241" y="126"/>
                    <a:pt x="242" y="125"/>
                  </a:cubicBezTo>
                  <a:moveTo>
                    <a:pt x="239" y="129"/>
                  </a:moveTo>
                  <a:cubicBezTo>
                    <a:pt x="239" y="130"/>
                    <a:pt x="238" y="130"/>
                    <a:pt x="238" y="131"/>
                  </a:cubicBezTo>
                  <a:cubicBezTo>
                    <a:pt x="238" y="130"/>
                    <a:pt x="239" y="130"/>
                    <a:pt x="239" y="129"/>
                  </a:cubicBezTo>
                  <a:moveTo>
                    <a:pt x="237" y="132"/>
                  </a:moveTo>
                  <a:cubicBezTo>
                    <a:pt x="237" y="133"/>
                    <a:pt x="236" y="134"/>
                    <a:pt x="235" y="135"/>
                  </a:cubicBezTo>
                  <a:cubicBezTo>
                    <a:pt x="236" y="134"/>
                    <a:pt x="237" y="133"/>
                    <a:pt x="237" y="132"/>
                  </a:cubicBezTo>
                  <a:moveTo>
                    <a:pt x="234" y="136"/>
                  </a:moveTo>
                  <a:cubicBezTo>
                    <a:pt x="234" y="137"/>
                    <a:pt x="233" y="138"/>
                    <a:pt x="232" y="140"/>
                  </a:cubicBezTo>
                  <a:cubicBezTo>
                    <a:pt x="233" y="138"/>
                    <a:pt x="234" y="137"/>
                    <a:pt x="234" y="136"/>
                  </a:cubicBezTo>
                  <a:moveTo>
                    <a:pt x="231" y="140"/>
                  </a:moveTo>
                  <a:cubicBezTo>
                    <a:pt x="230" y="142"/>
                    <a:pt x="228" y="144"/>
                    <a:pt x="227" y="146"/>
                  </a:cubicBezTo>
                  <a:cubicBezTo>
                    <a:pt x="228" y="144"/>
                    <a:pt x="230" y="142"/>
                    <a:pt x="231" y="140"/>
                  </a:cubicBezTo>
                  <a:moveTo>
                    <a:pt x="227" y="147"/>
                  </a:moveTo>
                  <a:cubicBezTo>
                    <a:pt x="226" y="148"/>
                    <a:pt x="224" y="149"/>
                    <a:pt x="223" y="150"/>
                  </a:cubicBezTo>
                  <a:cubicBezTo>
                    <a:pt x="224" y="149"/>
                    <a:pt x="226" y="148"/>
                    <a:pt x="227" y="147"/>
                  </a:cubicBezTo>
                  <a:moveTo>
                    <a:pt x="223" y="151"/>
                  </a:moveTo>
                  <a:cubicBezTo>
                    <a:pt x="222" y="152"/>
                    <a:pt x="221" y="153"/>
                    <a:pt x="220" y="155"/>
                  </a:cubicBezTo>
                  <a:cubicBezTo>
                    <a:pt x="221" y="153"/>
                    <a:pt x="222" y="152"/>
                    <a:pt x="223" y="151"/>
                  </a:cubicBezTo>
                  <a:moveTo>
                    <a:pt x="220" y="155"/>
                  </a:moveTo>
                  <a:cubicBezTo>
                    <a:pt x="184" y="195"/>
                    <a:pt x="131" y="221"/>
                    <a:pt x="73" y="221"/>
                  </a:cubicBezTo>
                  <a:cubicBezTo>
                    <a:pt x="47" y="221"/>
                    <a:pt x="23" y="216"/>
                    <a:pt x="0" y="207"/>
                  </a:cubicBezTo>
                  <a:cubicBezTo>
                    <a:pt x="0" y="203"/>
                    <a:pt x="0" y="200"/>
                    <a:pt x="0" y="197"/>
                  </a:cubicBezTo>
                  <a:cubicBezTo>
                    <a:pt x="0" y="114"/>
                    <a:pt x="51" y="43"/>
                    <a:pt x="124" y="14"/>
                  </a:cubicBezTo>
                  <a:cubicBezTo>
                    <a:pt x="123" y="18"/>
                    <a:pt x="123" y="21"/>
                    <a:pt x="123" y="24"/>
                  </a:cubicBezTo>
                  <a:cubicBezTo>
                    <a:pt x="123" y="86"/>
                    <a:pt x="152" y="141"/>
                    <a:pt x="196" y="177"/>
                  </a:cubicBezTo>
                  <a:cubicBezTo>
                    <a:pt x="205" y="170"/>
                    <a:pt x="213" y="163"/>
                    <a:pt x="220" y="155"/>
                  </a:cubicBezTo>
                  <a:moveTo>
                    <a:pt x="124" y="14"/>
                  </a:moveTo>
                  <a:cubicBezTo>
                    <a:pt x="124" y="14"/>
                    <a:pt x="125" y="14"/>
                    <a:pt x="125" y="14"/>
                  </a:cubicBezTo>
                  <a:cubicBezTo>
                    <a:pt x="125" y="14"/>
                    <a:pt x="124" y="14"/>
                    <a:pt x="124" y="14"/>
                  </a:cubicBezTo>
                  <a:moveTo>
                    <a:pt x="128" y="13"/>
                  </a:moveTo>
                  <a:cubicBezTo>
                    <a:pt x="129" y="12"/>
                    <a:pt x="129" y="12"/>
                    <a:pt x="130" y="12"/>
                  </a:cubicBezTo>
                  <a:cubicBezTo>
                    <a:pt x="129" y="12"/>
                    <a:pt x="129" y="12"/>
                    <a:pt x="128" y="13"/>
                  </a:cubicBezTo>
                  <a:moveTo>
                    <a:pt x="133" y="11"/>
                  </a:moveTo>
                  <a:cubicBezTo>
                    <a:pt x="133" y="11"/>
                    <a:pt x="134" y="11"/>
                    <a:pt x="134" y="10"/>
                  </a:cubicBezTo>
                  <a:cubicBezTo>
                    <a:pt x="134" y="11"/>
                    <a:pt x="133" y="11"/>
                    <a:pt x="133" y="11"/>
                  </a:cubicBezTo>
                  <a:moveTo>
                    <a:pt x="137" y="9"/>
                  </a:moveTo>
                  <a:cubicBezTo>
                    <a:pt x="138" y="9"/>
                    <a:pt x="138" y="9"/>
                    <a:pt x="139" y="9"/>
                  </a:cubicBezTo>
                  <a:cubicBezTo>
                    <a:pt x="138" y="9"/>
                    <a:pt x="138" y="9"/>
                    <a:pt x="137" y="9"/>
                  </a:cubicBezTo>
                  <a:moveTo>
                    <a:pt x="142" y="8"/>
                  </a:moveTo>
                  <a:cubicBezTo>
                    <a:pt x="143" y="8"/>
                    <a:pt x="143" y="8"/>
                    <a:pt x="143" y="8"/>
                  </a:cubicBezTo>
                  <a:cubicBezTo>
                    <a:pt x="143" y="8"/>
                    <a:pt x="143" y="8"/>
                    <a:pt x="142" y="8"/>
                  </a:cubicBezTo>
                  <a:moveTo>
                    <a:pt x="147" y="7"/>
                  </a:moveTo>
                  <a:cubicBezTo>
                    <a:pt x="147" y="7"/>
                    <a:pt x="148" y="6"/>
                    <a:pt x="148" y="6"/>
                  </a:cubicBezTo>
                  <a:cubicBezTo>
                    <a:pt x="148" y="6"/>
                    <a:pt x="147" y="7"/>
                    <a:pt x="147" y="7"/>
                  </a:cubicBezTo>
                  <a:moveTo>
                    <a:pt x="152" y="5"/>
                  </a:moveTo>
                  <a:cubicBezTo>
                    <a:pt x="152" y="5"/>
                    <a:pt x="152" y="5"/>
                    <a:pt x="153" y="5"/>
                  </a:cubicBezTo>
                  <a:cubicBezTo>
                    <a:pt x="152" y="5"/>
                    <a:pt x="152" y="5"/>
                    <a:pt x="152" y="5"/>
                  </a:cubicBezTo>
                  <a:moveTo>
                    <a:pt x="157" y="4"/>
                  </a:moveTo>
                  <a:cubicBezTo>
                    <a:pt x="157" y="4"/>
                    <a:pt x="157" y="4"/>
                    <a:pt x="157" y="4"/>
                  </a:cubicBezTo>
                  <a:cubicBezTo>
                    <a:pt x="157" y="4"/>
                    <a:pt x="157" y="4"/>
                    <a:pt x="157" y="4"/>
                  </a:cubicBezTo>
                  <a:moveTo>
                    <a:pt x="161" y="3"/>
                  </a:moveTo>
                  <a:cubicBezTo>
                    <a:pt x="162" y="3"/>
                    <a:pt x="162" y="3"/>
                    <a:pt x="162" y="3"/>
                  </a:cubicBezTo>
                  <a:cubicBezTo>
                    <a:pt x="162" y="3"/>
                    <a:pt x="162" y="3"/>
                    <a:pt x="161" y="3"/>
                  </a:cubicBezTo>
                  <a:moveTo>
                    <a:pt x="166" y="3"/>
                  </a:moveTo>
                  <a:cubicBezTo>
                    <a:pt x="167" y="3"/>
                    <a:pt x="167" y="3"/>
                    <a:pt x="167" y="3"/>
                  </a:cubicBezTo>
                  <a:cubicBezTo>
                    <a:pt x="167" y="3"/>
                    <a:pt x="167" y="3"/>
                    <a:pt x="166" y="3"/>
                  </a:cubicBezTo>
                  <a:moveTo>
                    <a:pt x="171" y="2"/>
                  </a:moveTo>
                  <a:cubicBezTo>
                    <a:pt x="171" y="2"/>
                    <a:pt x="172" y="2"/>
                    <a:pt x="172" y="2"/>
                  </a:cubicBezTo>
                  <a:cubicBezTo>
                    <a:pt x="172" y="2"/>
                    <a:pt x="171" y="2"/>
                    <a:pt x="171" y="2"/>
                  </a:cubicBezTo>
                  <a:moveTo>
                    <a:pt x="176" y="1"/>
                  </a:moveTo>
                  <a:cubicBezTo>
                    <a:pt x="176" y="1"/>
                    <a:pt x="177" y="1"/>
                    <a:pt x="177" y="1"/>
                  </a:cubicBezTo>
                  <a:cubicBezTo>
                    <a:pt x="177" y="1"/>
                    <a:pt x="176" y="1"/>
                    <a:pt x="176" y="1"/>
                  </a:cubicBezTo>
                  <a:moveTo>
                    <a:pt x="181" y="1"/>
                  </a:moveTo>
                  <a:cubicBezTo>
                    <a:pt x="181" y="1"/>
                    <a:pt x="181" y="1"/>
                    <a:pt x="182" y="1"/>
                  </a:cubicBezTo>
                  <a:cubicBezTo>
                    <a:pt x="181" y="1"/>
                    <a:pt x="181" y="1"/>
                    <a:pt x="181" y="1"/>
                  </a:cubicBezTo>
                  <a:moveTo>
                    <a:pt x="186" y="1"/>
                  </a:moveTo>
                  <a:cubicBezTo>
                    <a:pt x="186" y="1"/>
                    <a:pt x="186" y="1"/>
                    <a:pt x="187" y="1"/>
                  </a:cubicBezTo>
                  <a:cubicBezTo>
                    <a:pt x="186" y="1"/>
                    <a:pt x="186" y="1"/>
                    <a:pt x="186" y="1"/>
                  </a:cubicBezTo>
                  <a:moveTo>
                    <a:pt x="191" y="0"/>
                  </a:moveTo>
                  <a:cubicBezTo>
                    <a:pt x="191" y="0"/>
                    <a:pt x="191" y="0"/>
                    <a:pt x="192" y="0"/>
                  </a:cubicBezTo>
                  <a:cubicBezTo>
                    <a:pt x="191" y="0"/>
                    <a:pt x="191" y="0"/>
                    <a:pt x="191" y="0"/>
                  </a:cubicBezTo>
                </a:path>
              </a:pathLst>
            </a:custGeom>
            <a:gradFill rotWithShape="0">
              <a:gsLst>
                <a:gs pos="0">
                  <a:srgbClr val="33CCFF"/>
                </a:gs>
                <a:gs pos="100000">
                  <a:srgbClr val="1D728F"/>
                </a:gs>
              </a:gsLst>
              <a:lin ang="2700000" scaled="1"/>
            </a:gradFill>
            <a:ln w="9525">
              <a:round/>
              <a:headEnd/>
              <a:tailEnd/>
            </a:ln>
            <a:scene3d>
              <a:camera prst="legacyObliqueBottomLeft"/>
              <a:lightRig rig="legacyFlat3" dir="b"/>
            </a:scene3d>
            <a:sp3d extrusionH="100000" prstMaterial="legacyMetal">
              <a:bevelT w="13500" h="13500" prst="angle"/>
              <a:bevelB w="13500" h="13500" prst="angle"/>
              <a:extrusionClr>
                <a:srgbClr val="33CCFF"/>
              </a:extrusionClr>
            </a:sp3d>
          </p:spPr>
          <p:txBody>
            <a:bodyPr lIns="92075" tIns="46038" rIns="92075" bIns="46038" anchor="ctr">
              <a:flatTx/>
            </a:bodyPr>
            <a:lstStyle/>
            <a:p>
              <a:endParaRPr lang="en-US"/>
            </a:p>
          </p:txBody>
        </p:sp>
        <p:grpSp>
          <p:nvGrpSpPr>
            <p:cNvPr id="3" name="Group 42"/>
            <p:cNvGrpSpPr>
              <a:grpSpLocks/>
            </p:cNvGrpSpPr>
            <p:nvPr/>
          </p:nvGrpSpPr>
          <p:grpSpPr bwMode="auto">
            <a:xfrm>
              <a:off x="4293" y="2452"/>
              <a:ext cx="577" cy="922"/>
              <a:chOff x="1071" y="2835"/>
              <a:chExt cx="420" cy="719"/>
            </a:xfrm>
          </p:grpSpPr>
          <p:sp>
            <p:nvSpPr>
              <p:cNvPr id="38954" name="Freeform 43"/>
              <p:cNvSpPr>
                <a:spLocks/>
              </p:cNvSpPr>
              <p:nvPr/>
            </p:nvSpPr>
            <p:spPr bwMode="gray">
              <a:xfrm>
                <a:off x="1076" y="3140"/>
                <a:ext cx="409" cy="414"/>
              </a:xfrm>
              <a:custGeom>
                <a:avLst/>
                <a:gdLst>
                  <a:gd name="T0" fmla="*/ 2147483647 w 147"/>
                  <a:gd name="T1" fmla="*/ 337961154 h 177"/>
                  <a:gd name="T2" fmla="*/ 2147483647 w 147"/>
                  <a:gd name="T3" fmla="*/ 574686515 h 177"/>
                  <a:gd name="T4" fmla="*/ 2147483647 w 147"/>
                  <a:gd name="T5" fmla="*/ 2147483647 h 177"/>
                  <a:gd name="T6" fmla="*/ 0 w 147"/>
                  <a:gd name="T7" fmla="*/ 574686515 h 177"/>
                  <a:gd name="T8" fmla="*/ 788131966 w 147"/>
                  <a:gd name="T9" fmla="*/ 337961154 h 177"/>
                  <a:gd name="T10" fmla="*/ 2147483647 w 147"/>
                  <a:gd name="T11" fmla="*/ 0 h 177"/>
                  <a:gd name="T12" fmla="*/ 2147483647 w 147"/>
                  <a:gd name="T13" fmla="*/ 337961154 h 177"/>
                  <a:gd name="T14" fmla="*/ 0 60000 65536"/>
                  <a:gd name="T15" fmla="*/ 0 60000 65536"/>
                  <a:gd name="T16" fmla="*/ 0 60000 65536"/>
                  <a:gd name="T17" fmla="*/ 0 60000 65536"/>
                  <a:gd name="T18" fmla="*/ 0 60000 65536"/>
                  <a:gd name="T19" fmla="*/ 0 60000 65536"/>
                  <a:gd name="T20" fmla="*/ 0 60000 65536"/>
                  <a:gd name="T21" fmla="*/ 0 w 147"/>
                  <a:gd name="T22" fmla="*/ 0 h 177"/>
                  <a:gd name="T23" fmla="*/ 147 w 147"/>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 h="177">
                    <a:moveTo>
                      <a:pt x="146" y="14"/>
                    </a:moveTo>
                    <a:cubicBezTo>
                      <a:pt x="147" y="18"/>
                      <a:pt x="147" y="21"/>
                      <a:pt x="147" y="24"/>
                    </a:cubicBezTo>
                    <a:cubicBezTo>
                      <a:pt x="147" y="86"/>
                      <a:pt x="118" y="141"/>
                      <a:pt x="73" y="177"/>
                    </a:cubicBezTo>
                    <a:cubicBezTo>
                      <a:pt x="29" y="141"/>
                      <a:pt x="0" y="86"/>
                      <a:pt x="0" y="24"/>
                    </a:cubicBezTo>
                    <a:cubicBezTo>
                      <a:pt x="0" y="21"/>
                      <a:pt x="0" y="18"/>
                      <a:pt x="1" y="14"/>
                    </a:cubicBezTo>
                    <a:cubicBezTo>
                      <a:pt x="23" y="5"/>
                      <a:pt x="48" y="0"/>
                      <a:pt x="73" y="0"/>
                    </a:cubicBezTo>
                    <a:cubicBezTo>
                      <a:pt x="99" y="0"/>
                      <a:pt x="124" y="5"/>
                      <a:pt x="146" y="14"/>
                    </a:cubicBezTo>
                  </a:path>
                </a:pathLst>
              </a:custGeom>
              <a:gradFill rotWithShape="1">
                <a:gsLst>
                  <a:gs pos="0">
                    <a:srgbClr val="969696"/>
                  </a:gs>
                  <a:gs pos="100000">
                    <a:srgbClr val="FFFFFF"/>
                  </a:gs>
                </a:gsLst>
                <a:lin ang="5400000" scaled="1"/>
              </a:gradFill>
              <a:ln w="19050">
                <a:solidFill>
                  <a:srgbClr val="969696"/>
                </a:solidFill>
                <a:round/>
                <a:headEnd/>
                <a:tailEnd/>
              </a:ln>
            </p:spPr>
            <p:txBody>
              <a:bodyPr/>
              <a:lstStyle/>
              <a:p>
                <a:endParaRPr lang="en-US"/>
              </a:p>
            </p:txBody>
          </p:sp>
          <p:sp>
            <p:nvSpPr>
              <p:cNvPr id="38955" name="Freeform 44"/>
              <p:cNvSpPr>
                <a:spLocks/>
              </p:cNvSpPr>
              <p:nvPr/>
            </p:nvSpPr>
            <p:spPr bwMode="gray">
              <a:xfrm>
                <a:off x="1071" y="2835"/>
                <a:ext cx="420" cy="350"/>
              </a:xfrm>
              <a:custGeom>
                <a:avLst/>
                <a:gdLst>
                  <a:gd name="T0" fmla="*/ 2147483647 w 147"/>
                  <a:gd name="T1" fmla="*/ 0 h 150"/>
                  <a:gd name="T2" fmla="*/ 2147483647 w 147"/>
                  <a:gd name="T3" fmla="*/ 2147483647 h 150"/>
                  <a:gd name="T4" fmla="*/ 2147483647 w 147"/>
                  <a:gd name="T5" fmla="*/ 2147483647 h 150"/>
                  <a:gd name="T6" fmla="*/ 1456889178 w 147"/>
                  <a:gd name="T7" fmla="*/ 2147483647 h 150"/>
                  <a:gd name="T8" fmla="*/ 2147483647 w 147"/>
                  <a:gd name="T9" fmla="*/ 0 h 150"/>
                  <a:gd name="T10" fmla="*/ 2147483647 w 147"/>
                  <a:gd name="T11" fmla="*/ 2147483647 h 150"/>
                  <a:gd name="T12" fmla="*/ 2147483647 w 147"/>
                  <a:gd name="T13" fmla="*/ 2147483647 h 150"/>
                  <a:gd name="T14" fmla="*/ 2147483647 w 147"/>
                  <a:gd name="T15" fmla="*/ 2147483647 h 150"/>
                  <a:gd name="T16" fmla="*/ 2147483647 w 147"/>
                  <a:gd name="T17" fmla="*/ 2147483647 h 150"/>
                  <a:gd name="T18" fmla="*/ 2147483647 w 147"/>
                  <a:gd name="T19" fmla="*/ 2147483647 h 150"/>
                  <a:gd name="T20" fmla="*/ 2147483647 w 147"/>
                  <a:gd name="T21" fmla="*/ 2147483647 h 150"/>
                  <a:gd name="T22" fmla="*/ 2147483647 w 147"/>
                  <a:gd name="T23" fmla="*/ 2147483647 h 150"/>
                  <a:gd name="T24" fmla="*/ 2147483647 w 147"/>
                  <a:gd name="T25" fmla="*/ 2147483647 h 150"/>
                  <a:gd name="T26" fmla="*/ 2147483647 w 147"/>
                  <a:gd name="T27" fmla="*/ 2147483647 h 150"/>
                  <a:gd name="T28" fmla="*/ 0 w 147"/>
                  <a:gd name="T29" fmla="*/ 2147483647 h 150"/>
                  <a:gd name="T30" fmla="*/ 0 w 147"/>
                  <a:gd name="T31" fmla="*/ 2147483647 h 150"/>
                  <a:gd name="T32" fmla="*/ 0 w 147"/>
                  <a:gd name="T33" fmla="*/ 2147483647 h 150"/>
                  <a:gd name="T34" fmla="*/ 0 w 147"/>
                  <a:gd name="T35" fmla="*/ 2147483647 h 150"/>
                  <a:gd name="T36" fmla="*/ 0 w 147"/>
                  <a:gd name="T37" fmla="*/ 2147483647 h 150"/>
                  <a:gd name="T38" fmla="*/ 0 w 147"/>
                  <a:gd name="T39" fmla="*/ 2147483647 h 150"/>
                  <a:gd name="T40" fmla="*/ 1456889178 w 147"/>
                  <a:gd name="T41" fmla="*/ 2147483647 h 150"/>
                  <a:gd name="T42" fmla="*/ 1456889178 w 147"/>
                  <a:gd name="T43" fmla="*/ 2147483647 h 150"/>
                  <a:gd name="T44" fmla="*/ 1456889178 w 147"/>
                  <a:gd name="T45" fmla="*/ 2147483647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150"/>
                  <a:gd name="T71" fmla="*/ 147 w 147"/>
                  <a:gd name="T72" fmla="*/ 150 h 1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150">
                    <a:moveTo>
                      <a:pt x="73" y="0"/>
                    </a:moveTo>
                    <a:cubicBezTo>
                      <a:pt x="116" y="34"/>
                      <a:pt x="144" y="86"/>
                      <a:pt x="146" y="143"/>
                    </a:cubicBezTo>
                    <a:cubicBezTo>
                      <a:pt x="124" y="134"/>
                      <a:pt x="99" y="129"/>
                      <a:pt x="73" y="129"/>
                    </a:cubicBezTo>
                    <a:cubicBezTo>
                      <a:pt x="48" y="129"/>
                      <a:pt x="23" y="134"/>
                      <a:pt x="1" y="143"/>
                    </a:cubicBezTo>
                    <a:cubicBezTo>
                      <a:pt x="3" y="86"/>
                      <a:pt x="31" y="34"/>
                      <a:pt x="73" y="0"/>
                    </a:cubicBezTo>
                    <a:moveTo>
                      <a:pt x="146" y="143"/>
                    </a:moveTo>
                    <a:cubicBezTo>
                      <a:pt x="146" y="144"/>
                      <a:pt x="146" y="145"/>
                      <a:pt x="146" y="145"/>
                    </a:cubicBezTo>
                    <a:cubicBezTo>
                      <a:pt x="146" y="145"/>
                      <a:pt x="146" y="144"/>
                      <a:pt x="146" y="143"/>
                    </a:cubicBezTo>
                    <a:moveTo>
                      <a:pt x="147" y="146"/>
                    </a:moveTo>
                    <a:cubicBezTo>
                      <a:pt x="147" y="147"/>
                      <a:pt x="147" y="147"/>
                      <a:pt x="147" y="148"/>
                    </a:cubicBezTo>
                    <a:cubicBezTo>
                      <a:pt x="147" y="147"/>
                      <a:pt x="147" y="147"/>
                      <a:pt x="147" y="146"/>
                    </a:cubicBezTo>
                    <a:moveTo>
                      <a:pt x="147" y="150"/>
                    </a:moveTo>
                    <a:cubicBezTo>
                      <a:pt x="147" y="150"/>
                      <a:pt x="147" y="150"/>
                      <a:pt x="147" y="150"/>
                    </a:cubicBezTo>
                    <a:cubicBezTo>
                      <a:pt x="147" y="150"/>
                      <a:pt x="147" y="150"/>
                      <a:pt x="147" y="150"/>
                    </a:cubicBezTo>
                    <a:moveTo>
                      <a:pt x="0" y="150"/>
                    </a:moveTo>
                    <a:cubicBezTo>
                      <a:pt x="0" y="150"/>
                      <a:pt x="0" y="150"/>
                      <a:pt x="0" y="150"/>
                    </a:cubicBezTo>
                    <a:cubicBezTo>
                      <a:pt x="0" y="150"/>
                      <a:pt x="0" y="150"/>
                      <a:pt x="0" y="150"/>
                    </a:cubicBezTo>
                    <a:moveTo>
                      <a:pt x="0" y="148"/>
                    </a:moveTo>
                    <a:cubicBezTo>
                      <a:pt x="0" y="147"/>
                      <a:pt x="0" y="147"/>
                      <a:pt x="0" y="146"/>
                    </a:cubicBezTo>
                    <a:cubicBezTo>
                      <a:pt x="0" y="147"/>
                      <a:pt x="0" y="147"/>
                      <a:pt x="0" y="148"/>
                    </a:cubicBezTo>
                    <a:moveTo>
                      <a:pt x="1" y="145"/>
                    </a:moveTo>
                    <a:cubicBezTo>
                      <a:pt x="1" y="145"/>
                      <a:pt x="1" y="144"/>
                      <a:pt x="1" y="143"/>
                    </a:cubicBezTo>
                    <a:cubicBezTo>
                      <a:pt x="1" y="144"/>
                      <a:pt x="1" y="145"/>
                      <a:pt x="1" y="145"/>
                    </a:cubicBezTo>
                  </a:path>
                </a:pathLst>
              </a:custGeom>
              <a:gradFill rotWithShape="1">
                <a:gsLst>
                  <a:gs pos="0">
                    <a:srgbClr val="FFFFFF"/>
                  </a:gs>
                  <a:gs pos="100000">
                    <a:srgbClr val="969696"/>
                  </a:gs>
                </a:gsLst>
                <a:lin ang="5400000" scaled="1"/>
              </a:gradFill>
              <a:ln w="19050">
                <a:solidFill>
                  <a:srgbClr val="969696"/>
                </a:solidFill>
                <a:round/>
                <a:headEnd/>
                <a:tailEnd/>
              </a:ln>
            </p:spPr>
            <p:txBody>
              <a:bodyPr/>
              <a:lstStyle/>
              <a:p>
                <a:endParaRPr lang="en-US"/>
              </a:p>
            </p:txBody>
          </p:sp>
        </p:grpSp>
        <p:sp>
          <p:nvSpPr>
            <p:cNvPr id="38950" name="AutoShape 45"/>
            <p:cNvSpPr>
              <a:spLocks noChangeArrowheads="1"/>
            </p:cNvSpPr>
            <p:nvPr/>
          </p:nvSpPr>
          <p:spPr bwMode="auto">
            <a:xfrm>
              <a:off x="4376" y="2085"/>
              <a:ext cx="410" cy="190"/>
            </a:xfrm>
            <a:prstGeom prst="homePlate">
              <a:avLst>
                <a:gd name="adj" fmla="val 53947"/>
              </a:avLst>
            </a:prstGeom>
            <a:noFill/>
            <a:ln w="6350">
              <a:noFill/>
              <a:miter lim="800000"/>
              <a:headEnd type="none" w="sm" len="sm"/>
              <a:tailEnd type="none" w="sm" len="sm"/>
            </a:ln>
          </p:spPr>
          <p:txBody>
            <a:bodyPr wrap="none" anchor="ctr"/>
            <a:lstStyle/>
            <a:p>
              <a:pPr algn="ctr">
                <a:lnSpc>
                  <a:spcPct val="85000"/>
                </a:lnSpc>
              </a:pPr>
              <a:r>
                <a:rPr lang="en-US" altLang="zh-CN" sz="1400" b="1">
                  <a:solidFill>
                    <a:schemeClr val="bg1"/>
                  </a:solidFill>
                </a:rPr>
                <a:t>Biologics Discovery</a:t>
              </a:r>
            </a:p>
          </p:txBody>
        </p:sp>
        <p:sp>
          <p:nvSpPr>
            <p:cNvPr id="38951" name="AutoShape 46"/>
            <p:cNvSpPr>
              <a:spLocks noChangeArrowheads="1"/>
            </p:cNvSpPr>
            <p:nvPr/>
          </p:nvSpPr>
          <p:spPr bwMode="auto">
            <a:xfrm>
              <a:off x="5030" y="2799"/>
              <a:ext cx="410" cy="190"/>
            </a:xfrm>
            <a:prstGeom prst="homePlate">
              <a:avLst>
                <a:gd name="adj" fmla="val 53947"/>
              </a:avLst>
            </a:prstGeom>
            <a:noFill/>
            <a:ln w="6350">
              <a:noFill/>
              <a:miter lim="800000"/>
              <a:headEnd type="none" w="sm" len="sm"/>
              <a:tailEnd type="none" w="sm" len="sm"/>
            </a:ln>
          </p:spPr>
          <p:txBody>
            <a:bodyPr wrap="none" anchor="ctr"/>
            <a:lstStyle/>
            <a:p>
              <a:pPr algn="ctr">
                <a:lnSpc>
                  <a:spcPct val="85000"/>
                </a:lnSpc>
              </a:pPr>
              <a:r>
                <a:rPr lang="en-US" altLang="zh-CN" sz="1400" b="1">
                  <a:solidFill>
                    <a:schemeClr val="bg1"/>
                  </a:solidFill>
                </a:rPr>
                <a:t>Pharmacology</a:t>
              </a:r>
            </a:p>
          </p:txBody>
        </p:sp>
        <p:sp>
          <p:nvSpPr>
            <p:cNvPr id="38952" name="AutoShape 47"/>
            <p:cNvSpPr>
              <a:spLocks noChangeArrowheads="1"/>
            </p:cNvSpPr>
            <p:nvPr/>
          </p:nvSpPr>
          <p:spPr bwMode="auto">
            <a:xfrm>
              <a:off x="4388" y="3513"/>
              <a:ext cx="410" cy="190"/>
            </a:xfrm>
            <a:prstGeom prst="homePlate">
              <a:avLst>
                <a:gd name="adj" fmla="val 53947"/>
              </a:avLst>
            </a:prstGeom>
            <a:noFill/>
            <a:ln w="6350">
              <a:noFill/>
              <a:miter lim="800000"/>
              <a:headEnd type="none" w="sm" len="sm"/>
              <a:tailEnd type="none" w="sm" len="sm"/>
            </a:ln>
          </p:spPr>
          <p:txBody>
            <a:bodyPr wrap="none" anchor="ctr"/>
            <a:lstStyle/>
            <a:p>
              <a:pPr algn="ctr">
                <a:lnSpc>
                  <a:spcPct val="85000"/>
                </a:lnSpc>
              </a:pPr>
              <a:r>
                <a:rPr lang="en-US" altLang="zh-CN" sz="1400" b="1">
                  <a:solidFill>
                    <a:schemeClr val="bg1"/>
                  </a:solidFill>
                </a:rPr>
                <a:t>DMPK</a:t>
              </a:r>
            </a:p>
          </p:txBody>
        </p:sp>
        <p:sp>
          <p:nvSpPr>
            <p:cNvPr id="38953" name="AutoShape 48"/>
            <p:cNvSpPr>
              <a:spLocks noChangeArrowheads="1"/>
            </p:cNvSpPr>
            <p:nvPr/>
          </p:nvSpPr>
          <p:spPr bwMode="auto">
            <a:xfrm>
              <a:off x="3721" y="2807"/>
              <a:ext cx="410" cy="190"/>
            </a:xfrm>
            <a:prstGeom prst="homePlate">
              <a:avLst>
                <a:gd name="adj" fmla="val 53947"/>
              </a:avLst>
            </a:prstGeom>
            <a:noFill/>
            <a:ln w="6350">
              <a:noFill/>
              <a:miter lim="800000"/>
              <a:headEnd type="none" w="sm" len="sm"/>
              <a:tailEnd type="none" w="sm" len="sm"/>
            </a:ln>
          </p:spPr>
          <p:txBody>
            <a:bodyPr wrap="none" anchor="ctr"/>
            <a:lstStyle/>
            <a:p>
              <a:pPr algn="ctr">
                <a:lnSpc>
                  <a:spcPct val="85000"/>
                </a:lnSpc>
              </a:pPr>
              <a:r>
                <a:rPr lang="en-US" altLang="zh-CN" sz="1400" b="1">
                  <a:solidFill>
                    <a:schemeClr val="bg1"/>
                  </a:solidFill>
                </a:rPr>
                <a:t>Biologics development</a:t>
              </a:r>
            </a:p>
          </p:txBody>
        </p:sp>
      </p:grpSp>
      <p:sp>
        <p:nvSpPr>
          <p:cNvPr id="38938" name="Text Box 14"/>
          <p:cNvSpPr txBox="1">
            <a:spLocks noChangeArrowheads="1"/>
          </p:cNvSpPr>
          <p:nvPr/>
        </p:nvSpPr>
        <p:spPr bwMode="auto">
          <a:xfrm>
            <a:off x="4935538" y="1093788"/>
            <a:ext cx="914400" cy="457200"/>
          </a:xfrm>
          <a:prstGeom prst="rect">
            <a:avLst/>
          </a:prstGeom>
          <a:noFill/>
          <a:ln w="12700" algn="ctr">
            <a:noFill/>
            <a:miter lim="800000"/>
            <a:headEnd/>
            <a:tailEnd/>
          </a:ln>
        </p:spPr>
        <p:txBody>
          <a:bodyPr anchor="ctr">
            <a:spAutoFit/>
          </a:bodyPr>
          <a:lstStyle/>
          <a:p>
            <a:pPr algn="ctr"/>
            <a:r>
              <a:rPr lang="en-US" altLang="zh-CN" sz="1200" b="1"/>
              <a:t>Pre- Clinical</a:t>
            </a:r>
          </a:p>
        </p:txBody>
      </p:sp>
      <p:sp>
        <p:nvSpPr>
          <p:cNvPr id="38939" name="Text Box 15"/>
          <p:cNvSpPr txBox="1">
            <a:spLocks noChangeArrowheads="1"/>
          </p:cNvSpPr>
          <p:nvPr/>
        </p:nvSpPr>
        <p:spPr bwMode="auto">
          <a:xfrm>
            <a:off x="6034088" y="1184275"/>
            <a:ext cx="774700" cy="274638"/>
          </a:xfrm>
          <a:prstGeom prst="rect">
            <a:avLst/>
          </a:prstGeom>
          <a:noFill/>
          <a:ln w="12700" algn="ctr">
            <a:noFill/>
            <a:miter lim="800000"/>
            <a:headEnd/>
            <a:tailEnd/>
          </a:ln>
        </p:spPr>
        <p:txBody>
          <a:bodyPr anchor="ctr">
            <a:spAutoFit/>
          </a:bodyPr>
          <a:lstStyle/>
          <a:p>
            <a:pPr algn="ctr"/>
            <a:r>
              <a:rPr lang="en-US" altLang="zh-CN" sz="1200" b="1"/>
              <a:t>Clinical</a:t>
            </a:r>
          </a:p>
        </p:txBody>
      </p:sp>
      <p:sp>
        <p:nvSpPr>
          <p:cNvPr id="38940" name="Text Box 16"/>
          <p:cNvSpPr txBox="1">
            <a:spLocks noChangeArrowheads="1"/>
          </p:cNvSpPr>
          <p:nvPr/>
        </p:nvSpPr>
        <p:spPr bwMode="auto">
          <a:xfrm>
            <a:off x="6899275" y="1184275"/>
            <a:ext cx="1104900" cy="274638"/>
          </a:xfrm>
          <a:prstGeom prst="rect">
            <a:avLst/>
          </a:prstGeom>
          <a:noFill/>
          <a:ln w="12700" algn="ctr">
            <a:noFill/>
            <a:miter lim="800000"/>
            <a:headEnd/>
            <a:tailEnd/>
          </a:ln>
        </p:spPr>
        <p:txBody>
          <a:bodyPr anchor="ctr">
            <a:spAutoFit/>
          </a:bodyPr>
          <a:lstStyle/>
          <a:p>
            <a:pPr algn="ctr"/>
            <a:r>
              <a:rPr lang="en-US" altLang="zh-CN" sz="1200" b="1"/>
              <a:t>GMP</a:t>
            </a:r>
          </a:p>
        </p:txBody>
      </p:sp>
      <p:sp>
        <p:nvSpPr>
          <p:cNvPr id="38941" name="Slide Number Placeholder 3"/>
          <p:cNvSpPr txBox="1">
            <a:spLocks/>
          </p:cNvSpPr>
          <p:nvPr/>
        </p:nvSpPr>
        <p:spPr bwMode="auto">
          <a:xfrm>
            <a:off x="3657600" y="6324600"/>
            <a:ext cx="2133600" cy="365125"/>
          </a:xfrm>
          <a:prstGeom prst="rect">
            <a:avLst/>
          </a:prstGeom>
          <a:noFill/>
          <a:ln w="9525">
            <a:noFill/>
            <a:miter lim="800000"/>
            <a:headEnd/>
            <a:tailEnd/>
          </a:ln>
        </p:spPr>
        <p:txBody>
          <a:bodyPr anchor="ctr"/>
          <a:lstStyle/>
          <a:p>
            <a:pPr algn="ctr" eaLnBrk="1" hangingPunct="1"/>
            <a:fld id="{CBE742A6-8FE7-4C88-B387-3750C4FC4934}" type="slidenum">
              <a:rPr lang="en-US" altLang="zh-CN" sz="1200">
                <a:solidFill>
                  <a:srgbClr val="898989"/>
                </a:solidFill>
              </a:rPr>
              <a:pPr algn="ctr" eaLnBrk="1" hangingPunct="1"/>
              <a:t>3</a:t>
            </a:fld>
            <a:endParaRPr lang="en-US" altLang="zh-CN" sz="1200">
              <a:solidFill>
                <a:srgbClr val="89898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zh-CN" smtClean="0">
                <a:ea typeface="宋体" pitchFamily="2" charset="-122"/>
                <a:cs typeface="Arial" pitchFamily="34" charset="0"/>
              </a:rPr>
              <a:t>Work Flow of Stable Cell Line Development</a:t>
            </a:r>
          </a:p>
        </p:txBody>
      </p:sp>
      <p:sp>
        <p:nvSpPr>
          <p:cNvPr id="53251" name="TextBox 4"/>
          <p:cNvSpPr txBox="1">
            <a:spLocks noChangeArrowheads="1"/>
          </p:cNvSpPr>
          <p:nvPr/>
        </p:nvSpPr>
        <p:spPr bwMode="auto">
          <a:xfrm>
            <a:off x="1484313" y="1384300"/>
            <a:ext cx="1585912" cy="460375"/>
          </a:xfrm>
          <a:prstGeom prst="rect">
            <a:avLst/>
          </a:prstGeom>
          <a:noFill/>
          <a:ln w="9525">
            <a:noFill/>
            <a:miter lim="800000"/>
            <a:headEnd/>
            <a:tailEnd/>
          </a:ln>
        </p:spPr>
        <p:txBody>
          <a:bodyPr>
            <a:spAutoFit/>
          </a:bodyPr>
          <a:lstStyle/>
          <a:p>
            <a:r>
              <a:rPr lang="en-US" altLang="zh-CN" sz="1200">
                <a:solidFill>
                  <a:srgbClr val="002060"/>
                </a:solidFill>
                <a:latin typeface="Arial" pitchFamily="34" charset="0"/>
                <a:cs typeface="Arial" pitchFamily="34" charset="0"/>
              </a:rPr>
              <a:t>Expression </a:t>
            </a:r>
          </a:p>
          <a:p>
            <a:r>
              <a:rPr lang="en-US" altLang="zh-CN" sz="1200">
                <a:solidFill>
                  <a:srgbClr val="002060"/>
                </a:solidFill>
                <a:latin typeface="Arial" pitchFamily="34" charset="0"/>
                <a:cs typeface="Arial" pitchFamily="34" charset="0"/>
              </a:rPr>
              <a:t>Vector</a:t>
            </a:r>
            <a:r>
              <a:rPr lang="en-US" altLang="zh-CN" sz="1200">
                <a:solidFill>
                  <a:srgbClr val="C00000"/>
                </a:solidFill>
                <a:latin typeface="Arial" pitchFamily="34" charset="0"/>
                <a:cs typeface="Arial" pitchFamily="34" charset="0"/>
              </a:rPr>
              <a:t> </a:t>
            </a:r>
          </a:p>
        </p:txBody>
      </p:sp>
      <p:sp>
        <p:nvSpPr>
          <p:cNvPr id="53252" name="TextBox 8"/>
          <p:cNvSpPr txBox="1">
            <a:spLocks noChangeArrowheads="1"/>
          </p:cNvSpPr>
          <p:nvPr/>
        </p:nvSpPr>
        <p:spPr bwMode="auto">
          <a:xfrm>
            <a:off x="1484313" y="2330450"/>
            <a:ext cx="1585912" cy="276225"/>
          </a:xfrm>
          <a:prstGeom prst="rect">
            <a:avLst/>
          </a:prstGeom>
          <a:noFill/>
          <a:ln w="9525">
            <a:noFill/>
            <a:miter lim="800000"/>
            <a:headEnd/>
            <a:tailEnd/>
          </a:ln>
        </p:spPr>
        <p:txBody>
          <a:bodyPr>
            <a:spAutoFit/>
          </a:bodyPr>
          <a:lstStyle/>
          <a:p>
            <a:r>
              <a:rPr lang="en-US" altLang="zh-CN" sz="1200">
                <a:solidFill>
                  <a:srgbClr val="002060"/>
                </a:solidFill>
                <a:latin typeface="Arial" pitchFamily="34" charset="0"/>
                <a:cs typeface="Arial" pitchFamily="34" charset="0"/>
              </a:rPr>
              <a:t>Host Cell</a:t>
            </a:r>
            <a:endParaRPr lang="en-US" altLang="zh-CN" sz="1200">
              <a:solidFill>
                <a:srgbClr val="C00000"/>
              </a:solidFill>
              <a:latin typeface="Arial" pitchFamily="34" charset="0"/>
              <a:cs typeface="Arial" pitchFamily="34" charset="0"/>
            </a:endParaRPr>
          </a:p>
        </p:txBody>
      </p:sp>
      <p:sp>
        <p:nvSpPr>
          <p:cNvPr id="53253" name="TextBox 9"/>
          <p:cNvSpPr txBox="1">
            <a:spLocks noChangeArrowheads="1"/>
          </p:cNvSpPr>
          <p:nvPr/>
        </p:nvSpPr>
        <p:spPr bwMode="auto">
          <a:xfrm>
            <a:off x="3429000" y="2514600"/>
            <a:ext cx="1905000" cy="738188"/>
          </a:xfrm>
          <a:prstGeom prst="rect">
            <a:avLst/>
          </a:prstGeom>
          <a:noFill/>
          <a:ln w="9525">
            <a:noFill/>
            <a:miter lim="800000"/>
            <a:headEnd/>
            <a:tailEnd/>
          </a:ln>
        </p:spPr>
        <p:txBody>
          <a:bodyPr>
            <a:spAutoFit/>
          </a:bodyPr>
          <a:lstStyle/>
          <a:p>
            <a:r>
              <a:rPr lang="en-US" altLang="zh-CN" sz="1400" b="1">
                <a:latin typeface="Arial" pitchFamily="34" charset="0"/>
                <a:cs typeface="Arial" pitchFamily="34" charset="0"/>
              </a:rPr>
              <a:t>Transfection OR</a:t>
            </a:r>
          </a:p>
          <a:p>
            <a:r>
              <a:rPr lang="en-US" altLang="zh-CN" sz="1400" b="1">
                <a:latin typeface="Arial" pitchFamily="34" charset="0"/>
                <a:cs typeface="Arial" pitchFamily="34" charset="0"/>
              </a:rPr>
              <a:t>Lentivirus package/infection</a:t>
            </a:r>
          </a:p>
        </p:txBody>
      </p:sp>
      <p:grpSp>
        <p:nvGrpSpPr>
          <p:cNvPr id="2" name="Group 10"/>
          <p:cNvGrpSpPr>
            <a:grpSpLocks/>
          </p:cNvGrpSpPr>
          <p:nvPr/>
        </p:nvGrpSpPr>
        <p:grpSpPr bwMode="auto">
          <a:xfrm>
            <a:off x="6934200" y="3962400"/>
            <a:ext cx="1600200" cy="1295400"/>
            <a:chOff x="3674697" y="3462236"/>
            <a:chExt cx="1168830" cy="872170"/>
          </a:xfrm>
        </p:grpSpPr>
        <p:pic>
          <p:nvPicPr>
            <p:cNvPr id="53293" name="Picture 11"/>
            <p:cNvPicPr>
              <a:picLocks noChangeAspect="1"/>
            </p:cNvPicPr>
            <p:nvPr/>
          </p:nvPicPr>
          <p:blipFill>
            <a:blip r:embed="rId2" cstate="print"/>
            <a:srcRect/>
            <a:stretch>
              <a:fillRect/>
            </a:stretch>
          </p:blipFill>
          <p:spPr bwMode="auto">
            <a:xfrm>
              <a:off x="3674697" y="3462236"/>
              <a:ext cx="1168830" cy="872170"/>
            </a:xfrm>
            <a:prstGeom prst="rect">
              <a:avLst/>
            </a:prstGeom>
            <a:noFill/>
            <a:ln w="9525">
              <a:noFill/>
              <a:miter lim="800000"/>
              <a:headEnd/>
              <a:tailEnd/>
            </a:ln>
          </p:spPr>
        </p:pic>
        <p:sp>
          <p:nvSpPr>
            <p:cNvPr id="13" name="Oval 12"/>
            <p:cNvSpPr/>
            <p:nvPr/>
          </p:nvSpPr>
          <p:spPr>
            <a:xfrm>
              <a:off x="4661477" y="3542399"/>
              <a:ext cx="119434" cy="118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4" name="Oval 13"/>
            <p:cNvSpPr/>
            <p:nvPr/>
          </p:nvSpPr>
          <p:spPr>
            <a:xfrm>
              <a:off x="4413333" y="3665315"/>
              <a:ext cx="119434" cy="1175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5" name="Oval 14"/>
            <p:cNvSpPr/>
            <p:nvPr/>
          </p:nvSpPr>
          <p:spPr>
            <a:xfrm>
              <a:off x="4032999" y="3665315"/>
              <a:ext cx="117115" cy="1175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6" name="Oval 15"/>
            <p:cNvSpPr/>
            <p:nvPr/>
          </p:nvSpPr>
          <p:spPr>
            <a:xfrm>
              <a:off x="4160550" y="3795713"/>
              <a:ext cx="118274" cy="1175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7" name="Oval 16"/>
            <p:cNvSpPr/>
            <p:nvPr/>
          </p:nvSpPr>
          <p:spPr>
            <a:xfrm>
              <a:off x="3903129" y="3915422"/>
              <a:ext cx="118274" cy="1175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8" name="Oval 17"/>
            <p:cNvSpPr/>
            <p:nvPr/>
          </p:nvSpPr>
          <p:spPr>
            <a:xfrm>
              <a:off x="4283463" y="3913285"/>
              <a:ext cx="119434" cy="1197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9" name="Oval 18"/>
            <p:cNvSpPr/>
            <p:nvPr/>
          </p:nvSpPr>
          <p:spPr>
            <a:xfrm>
              <a:off x="4153593" y="4039407"/>
              <a:ext cx="119434" cy="1175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grpSp>
      <p:sp>
        <p:nvSpPr>
          <p:cNvPr id="53255" name="TextBox 19"/>
          <p:cNvSpPr txBox="1">
            <a:spLocks noChangeArrowheads="1"/>
          </p:cNvSpPr>
          <p:nvPr/>
        </p:nvSpPr>
        <p:spPr bwMode="auto">
          <a:xfrm>
            <a:off x="4495800" y="5638800"/>
            <a:ext cx="1662113" cy="523875"/>
          </a:xfrm>
          <a:prstGeom prst="rect">
            <a:avLst/>
          </a:prstGeom>
          <a:noFill/>
          <a:ln w="9525">
            <a:noFill/>
            <a:miter lim="800000"/>
            <a:headEnd/>
            <a:tailEnd/>
          </a:ln>
        </p:spPr>
        <p:txBody>
          <a:bodyPr>
            <a:spAutoFit/>
          </a:bodyPr>
          <a:lstStyle/>
          <a:p>
            <a:pPr algn="ctr"/>
            <a:r>
              <a:rPr lang="en-US" altLang="zh-CN" sz="1400" b="1">
                <a:latin typeface="Arial" pitchFamily="34" charset="0"/>
                <a:cs typeface="Arial" pitchFamily="34" charset="0"/>
              </a:rPr>
              <a:t>Clone expansion and screening</a:t>
            </a:r>
          </a:p>
        </p:txBody>
      </p:sp>
      <p:sp>
        <p:nvSpPr>
          <p:cNvPr id="53256" name="TextBox 20"/>
          <p:cNvSpPr txBox="1">
            <a:spLocks noChangeArrowheads="1"/>
          </p:cNvSpPr>
          <p:nvPr/>
        </p:nvSpPr>
        <p:spPr bwMode="auto">
          <a:xfrm>
            <a:off x="2366963" y="5689600"/>
            <a:ext cx="2128837" cy="523875"/>
          </a:xfrm>
          <a:prstGeom prst="rect">
            <a:avLst/>
          </a:prstGeom>
          <a:noFill/>
          <a:ln w="9525">
            <a:noFill/>
            <a:miter lim="800000"/>
            <a:headEnd/>
            <a:tailEnd/>
          </a:ln>
        </p:spPr>
        <p:txBody>
          <a:bodyPr>
            <a:spAutoFit/>
          </a:bodyPr>
          <a:lstStyle/>
          <a:p>
            <a:r>
              <a:rPr lang="en-US" altLang="zh-CN" sz="1400" b="1">
                <a:latin typeface="Arial" pitchFamily="34" charset="0"/>
                <a:cs typeface="Arial" pitchFamily="34" charset="0"/>
              </a:rPr>
              <a:t>Characterization by binding and bioassays</a:t>
            </a:r>
          </a:p>
        </p:txBody>
      </p:sp>
      <p:sp>
        <p:nvSpPr>
          <p:cNvPr id="53257" name="TextBox 21"/>
          <p:cNvSpPr txBox="1">
            <a:spLocks noChangeArrowheads="1"/>
          </p:cNvSpPr>
          <p:nvPr/>
        </p:nvSpPr>
        <p:spPr bwMode="auto">
          <a:xfrm>
            <a:off x="2492375" y="3581400"/>
            <a:ext cx="2003425" cy="276225"/>
          </a:xfrm>
          <a:prstGeom prst="rect">
            <a:avLst/>
          </a:prstGeom>
          <a:noFill/>
          <a:ln w="9525">
            <a:noFill/>
            <a:miter lim="800000"/>
            <a:headEnd/>
            <a:tailEnd/>
          </a:ln>
        </p:spPr>
        <p:txBody>
          <a:bodyPr>
            <a:spAutoFit/>
          </a:bodyPr>
          <a:lstStyle/>
          <a:p>
            <a:r>
              <a:rPr lang="en-US" altLang="zh-CN" sz="1200">
                <a:solidFill>
                  <a:srgbClr val="002060"/>
                </a:solidFill>
                <a:latin typeface="Arial" pitchFamily="34" charset="0"/>
                <a:cs typeface="Arial" pitchFamily="34" charset="0"/>
              </a:rPr>
              <a:t>Top 3-5 Clones</a:t>
            </a:r>
            <a:endParaRPr lang="en-US" altLang="zh-CN" sz="1200">
              <a:solidFill>
                <a:srgbClr val="C00000"/>
              </a:solidFill>
              <a:latin typeface="Arial" pitchFamily="34" charset="0"/>
              <a:cs typeface="Arial" pitchFamily="34" charset="0"/>
            </a:endParaRPr>
          </a:p>
        </p:txBody>
      </p:sp>
      <p:sp>
        <p:nvSpPr>
          <p:cNvPr id="53258" name="TextBox 22"/>
          <p:cNvSpPr txBox="1">
            <a:spLocks noChangeArrowheads="1"/>
          </p:cNvSpPr>
          <p:nvPr/>
        </p:nvSpPr>
        <p:spPr bwMode="auto">
          <a:xfrm>
            <a:off x="0" y="5689600"/>
            <a:ext cx="2128838" cy="523875"/>
          </a:xfrm>
          <a:prstGeom prst="rect">
            <a:avLst/>
          </a:prstGeom>
          <a:noFill/>
          <a:ln w="9525">
            <a:noFill/>
            <a:miter lim="800000"/>
            <a:headEnd/>
            <a:tailEnd/>
          </a:ln>
        </p:spPr>
        <p:txBody>
          <a:bodyPr>
            <a:spAutoFit/>
          </a:bodyPr>
          <a:lstStyle/>
          <a:p>
            <a:pPr algn="ctr"/>
            <a:r>
              <a:rPr lang="en-US" altLang="zh-CN" sz="1400" b="1">
                <a:latin typeface="Arial" pitchFamily="34" charset="0"/>
                <a:cs typeface="Arial" pitchFamily="34" charset="0"/>
              </a:rPr>
              <a:t>Mycoplasma test</a:t>
            </a:r>
          </a:p>
          <a:p>
            <a:pPr algn="ctr"/>
            <a:r>
              <a:rPr lang="en-US" altLang="zh-CN" sz="1400" b="1">
                <a:latin typeface="Arial" pitchFamily="34" charset="0"/>
                <a:cs typeface="Arial" pitchFamily="34" charset="0"/>
              </a:rPr>
              <a:t>Cell Banking</a:t>
            </a:r>
          </a:p>
        </p:txBody>
      </p:sp>
      <p:sp>
        <p:nvSpPr>
          <p:cNvPr id="53259" name="TextBox 25"/>
          <p:cNvSpPr txBox="1">
            <a:spLocks noChangeArrowheads="1"/>
          </p:cNvSpPr>
          <p:nvPr/>
        </p:nvSpPr>
        <p:spPr bwMode="auto">
          <a:xfrm>
            <a:off x="5943600" y="2663825"/>
            <a:ext cx="2895600" cy="307975"/>
          </a:xfrm>
          <a:prstGeom prst="rect">
            <a:avLst/>
          </a:prstGeom>
          <a:noFill/>
          <a:ln w="9525">
            <a:noFill/>
            <a:miter lim="800000"/>
            <a:headEnd/>
            <a:tailEnd/>
          </a:ln>
        </p:spPr>
        <p:txBody>
          <a:bodyPr>
            <a:spAutoFit/>
          </a:bodyPr>
          <a:lstStyle/>
          <a:p>
            <a:pPr>
              <a:spcBef>
                <a:spcPct val="50000"/>
              </a:spcBef>
            </a:pPr>
            <a:r>
              <a:rPr lang="en-US" altLang="zh-CN" sz="1400" b="1">
                <a:latin typeface="Arial" pitchFamily="34" charset="0"/>
                <a:cs typeface="Arial" pitchFamily="34" charset="0"/>
              </a:rPr>
              <a:t>Plating cells and pool validation</a:t>
            </a:r>
          </a:p>
        </p:txBody>
      </p:sp>
      <p:sp>
        <p:nvSpPr>
          <p:cNvPr id="53260" name="TextBox 26"/>
          <p:cNvSpPr txBox="1">
            <a:spLocks noChangeArrowheads="1"/>
          </p:cNvSpPr>
          <p:nvPr/>
        </p:nvSpPr>
        <p:spPr bwMode="auto">
          <a:xfrm>
            <a:off x="7086600" y="5410200"/>
            <a:ext cx="1371600" cy="738188"/>
          </a:xfrm>
          <a:prstGeom prst="rect">
            <a:avLst/>
          </a:prstGeom>
          <a:noFill/>
          <a:ln w="9525">
            <a:noFill/>
            <a:miter lim="800000"/>
            <a:headEnd/>
            <a:tailEnd/>
          </a:ln>
        </p:spPr>
        <p:txBody>
          <a:bodyPr>
            <a:spAutoFit/>
          </a:bodyPr>
          <a:lstStyle/>
          <a:p>
            <a:pPr algn="ctr"/>
            <a:r>
              <a:rPr lang="en-US" altLang="zh-CN" sz="1400" b="1">
                <a:latin typeface="Arial" pitchFamily="34" charset="0"/>
                <a:cs typeface="Arial" pitchFamily="34" charset="0"/>
              </a:rPr>
              <a:t>Limiting  Dilution or FACS sorting</a:t>
            </a:r>
          </a:p>
        </p:txBody>
      </p:sp>
      <p:sp>
        <p:nvSpPr>
          <p:cNvPr id="53261" name="TextBox 28"/>
          <p:cNvSpPr txBox="1">
            <a:spLocks noChangeArrowheads="1"/>
          </p:cNvSpPr>
          <p:nvPr/>
        </p:nvSpPr>
        <p:spPr bwMode="auto">
          <a:xfrm>
            <a:off x="4876800" y="3657600"/>
            <a:ext cx="1219200" cy="276225"/>
          </a:xfrm>
          <a:prstGeom prst="rect">
            <a:avLst/>
          </a:prstGeom>
          <a:noFill/>
          <a:ln w="9525">
            <a:noFill/>
            <a:miter lim="800000"/>
            <a:headEnd/>
            <a:tailEnd/>
          </a:ln>
        </p:spPr>
        <p:txBody>
          <a:bodyPr>
            <a:spAutoFit/>
          </a:bodyPr>
          <a:lstStyle/>
          <a:p>
            <a:pPr algn="ctr"/>
            <a:r>
              <a:rPr lang="en-US" altLang="zh-CN" sz="1200">
                <a:solidFill>
                  <a:srgbClr val="002060"/>
                </a:solidFill>
                <a:latin typeface="Arial" pitchFamily="34" charset="0"/>
                <a:cs typeface="Arial" pitchFamily="34" charset="0"/>
              </a:rPr>
              <a:t>20-30 Clones</a:t>
            </a:r>
            <a:endParaRPr lang="en-US" altLang="zh-CN" sz="1200">
              <a:solidFill>
                <a:srgbClr val="C00000"/>
              </a:solidFill>
              <a:latin typeface="Arial" pitchFamily="34" charset="0"/>
              <a:cs typeface="Arial" pitchFamily="34" charset="0"/>
            </a:endParaRPr>
          </a:p>
        </p:txBody>
      </p:sp>
      <p:sp>
        <p:nvSpPr>
          <p:cNvPr id="53262" name="TextBox 43"/>
          <p:cNvSpPr txBox="1">
            <a:spLocks noChangeArrowheads="1"/>
          </p:cNvSpPr>
          <p:nvPr/>
        </p:nvSpPr>
        <p:spPr bwMode="auto">
          <a:xfrm>
            <a:off x="7732713" y="1143000"/>
            <a:ext cx="849312" cy="246063"/>
          </a:xfrm>
          <a:prstGeom prst="rect">
            <a:avLst/>
          </a:prstGeom>
          <a:noFill/>
          <a:ln w="9525">
            <a:noFill/>
            <a:miter lim="800000"/>
            <a:headEnd/>
            <a:tailEnd/>
          </a:ln>
        </p:spPr>
        <p:txBody>
          <a:bodyPr>
            <a:spAutoFit/>
          </a:bodyPr>
          <a:lstStyle/>
          <a:p>
            <a:r>
              <a:rPr lang="en-US" altLang="zh-CN" sz="1000">
                <a:solidFill>
                  <a:srgbClr val="002060"/>
                </a:solidFill>
                <a:latin typeface="Arial" pitchFamily="34" charset="0"/>
                <a:cs typeface="Arial" pitchFamily="34" charset="0"/>
              </a:rPr>
              <a:t>Pool  FACS </a:t>
            </a:r>
            <a:endParaRPr lang="en-US" altLang="zh-CN" sz="1000">
              <a:solidFill>
                <a:srgbClr val="C00000"/>
              </a:solidFill>
              <a:latin typeface="Arial" pitchFamily="34" charset="0"/>
              <a:cs typeface="Arial" pitchFamily="34" charset="0"/>
            </a:endParaRPr>
          </a:p>
        </p:txBody>
      </p:sp>
      <p:sp>
        <p:nvSpPr>
          <p:cNvPr id="45" name="Right Arrow 44"/>
          <p:cNvSpPr/>
          <p:nvPr/>
        </p:nvSpPr>
        <p:spPr>
          <a:xfrm>
            <a:off x="2627871" y="1828800"/>
            <a:ext cx="304800" cy="483623"/>
          </a:xfrm>
          <a:prstGeom prst="rightArrow">
            <a:avLst/>
          </a:prstGeom>
          <a:solidFill>
            <a:schemeClr val="bg1"/>
          </a:solidFill>
          <a:ln>
            <a:gradFill flip="none" rotWithShape="1">
              <a:gsLst>
                <a:gs pos="100000">
                  <a:schemeClr val="tx2">
                    <a:lumMod val="40000"/>
                    <a:lumOff val="60000"/>
                  </a:schemeClr>
                </a:gs>
                <a:gs pos="100000">
                  <a:schemeClr val="bg1"/>
                </a:gs>
                <a:gs pos="0">
                  <a:schemeClr val="tx2">
                    <a:lumMod val="75000"/>
                  </a:schemeClr>
                </a:gs>
                <a:gs pos="0">
                  <a:srgbClr val="99FF66"/>
                </a:gs>
                <a:gs pos="0">
                  <a:schemeClr val="accent1">
                    <a:lumMod val="60000"/>
                    <a:lumOff val="4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46" name="Right Arrow 45"/>
          <p:cNvSpPr/>
          <p:nvPr/>
        </p:nvSpPr>
        <p:spPr>
          <a:xfrm>
            <a:off x="5447271" y="1828800"/>
            <a:ext cx="304800" cy="483623"/>
          </a:xfrm>
          <a:prstGeom prst="rightArrow">
            <a:avLst/>
          </a:prstGeom>
          <a:solidFill>
            <a:schemeClr val="bg1"/>
          </a:solidFill>
          <a:ln>
            <a:gradFill flip="none" rotWithShape="1">
              <a:gsLst>
                <a:gs pos="100000">
                  <a:schemeClr val="tx2">
                    <a:lumMod val="40000"/>
                    <a:lumOff val="60000"/>
                  </a:schemeClr>
                </a:gs>
                <a:gs pos="100000">
                  <a:schemeClr val="bg1"/>
                </a:gs>
                <a:gs pos="0">
                  <a:schemeClr val="tx2">
                    <a:lumMod val="75000"/>
                  </a:schemeClr>
                </a:gs>
                <a:gs pos="0">
                  <a:srgbClr val="99FF66"/>
                </a:gs>
                <a:gs pos="0">
                  <a:schemeClr val="accent1">
                    <a:lumMod val="60000"/>
                    <a:lumOff val="4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47" name="Right Arrow 46"/>
          <p:cNvSpPr/>
          <p:nvPr/>
        </p:nvSpPr>
        <p:spPr>
          <a:xfrm rot="5400000">
            <a:off x="7328411" y="3187189"/>
            <a:ext cx="304800" cy="483623"/>
          </a:xfrm>
          <a:prstGeom prst="rightArrow">
            <a:avLst/>
          </a:prstGeom>
          <a:solidFill>
            <a:schemeClr val="bg1"/>
          </a:solidFill>
          <a:ln>
            <a:gradFill flip="none" rotWithShape="1">
              <a:gsLst>
                <a:gs pos="100000">
                  <a:schemeClr val="tx2">
                    <a:lumMod val="40000"/>
                    <a:lumOff val="60000"/>
                  </a:schemeClr>
                </a:gs>
                <a:gs pos="100000">
                  <a:schemeClr val="bg1"/>
                </a:gs>
                <a:gs pos="0">
                  <a:schemeClr val="tx2">
                    <a:lumMod val="75000"/>
                  </a:schemeClr>
                </a:gs>
                <a:gs pos="0">
                  <a:srgbClr val="99FF66"/>
                </a:gs>
                <a:gs pos="0">
                  <a:schemeClr val="accent1">
                    <a:lumMod val="60000"/>
                    <a:lumOff val="4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49" name="Right Arrow 48"/>
          <p:cNvSpPr/>
          <p:nvPr/>
        </p:nvSpPr>
        <p:spPr>
          <a:xfrm rot="10800000">
            <a:off x="4203357" y="4345016"/>
            <a:ext cx="304800" cy="483623"/>
          </a:xfrm>
          <a:prstGeom prst="rightArrow">
            <a:avLst/>
          </a:prstGeom>
          <a:solidFill>
            <a:schemeClr val="bg1"/>
          </a:solidFill>
          <a:ln>
            <a:gradFill flip="none" rotWithShape="1">
              <a:gsLst>
                <a:gs pos="100000">
                  <a:schemeClr val="tx2">
                    <a:lumMod val="40000"/>
                    <a:lumOff val="60000"/>
                  </a:schemeClr>
                </a:gs>
                <a:gs pos="100000">
                  <a:schemeClr val="bg1"/>
                </a:gs>
                <a:gs pos="0">
                  <a:schemeClr val="tx2">
                    <a:lumMod val="75000"/>
                  </a:schemeClr>
                </a:gs>
                <a:gs pos="0">
                  <a:srgbClr val="99FF66"/>
                </a:gs>
                <a:gs pos="0">
                  <a:schemeClr val="accent1">
                    <a:lumMod val="60000"/>
                    <a:lumOff val="4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50" name="Right Arrow 49"/>
          <p:cNvSpPr/>
          <p:nvPr/>
        </p:nvSpPr>
        <p:spPr>
          <a:xfrm rot="10800000">
            <a:off x="1909234" y="4345016"/>
            <a:ext cx="304800" cy="483623"/>
          </a:xfrm>
          <a:prstGeom prst="rightArrow">
            <a:avLst/>
          </a:prstGeom>
          <a:solidFill>
            <a:schemeClr val="bg1"/>
          </a:solidFill>
          <a:ln>
            <a:gradFill flip="none" rotWithShape="1">
              <a:gsLst>
                <a:gs pos="100000">
                  <a:schemeClr val="tx2">
                    <a:lumMod val="40000"/>
                    <a:lumOff val="60000"/>
                  </a:schemeClr>
                </a:gs>
                <a:gs pos="100000">
                  <a:schemeClr val="bg1"/>
                </a:gs>
                <a:gs pos="0">
                  <a:schemeClr val="tx2">
                    <a:lumMod val="75000"/>
                  </a:schemeClr>
                </a:gs>
                <a:gs pos="0">
                  <a:srgbClr val="99FF66"/>
                </a:gs>
                <a:gs pos="0">
                  <a:schemeClr val="accent1">
                    <a:lumMod val="60000"/>
                    <a:lumOff val="4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pic>
        <p:nvPicPr>
          <p:cNvPr id="53278" name="Picture 2"/>
          <p:cNvPicPr>
            <a:picLocks noChangeAspect="1" noChangeArrowheads="1"/>
          </p:cNvPicPr>
          <p:nvPr/>
        </p:nvPicPr>
        <p:blipFill>
          <a:blip r:embed="rId3" cstate="print"/>
          <a:srcRect/>
          <a:stretch>
            <a:fillRect/>
          </a:stretch>
        </p:blipFill>
        <p:spPr bwMode="auto">
          <a:xfrm>
            <a:off x="527050" y="1235075"/>
            <a:ext cx="957263" cy="822325"/>
          </a:xfrm>
          <a:prstGeom prst="rect">
            <a:avLst/>
          </a:prstGeom>
          <a:noFill/>
          <a:ln w="9525">
            <a:noFill/>
            <a:miter lim="800000"/>
            <a:headEnd/>
            <a:tailEnd/>
          </a:ln>
        </p:spPr>
      </p:pic>
      <p:pic>
        <p:nvPicPr>
          <p:cNvPr id="53279" name="Picture 52" descr="lonza2b.jpg"/>
          <p:cNvPicPr>
            <a:picLocks noChangeAspect="1"/>
          </p:cNvPicPr>
          <p:nvPr/>
        </p:nvPicPr>
        <p:blipFill>
          <a:blip r:embed="rId4" cstate="print"/>
          <a:srcRect/>
          <a:stretch>
            <a:fillRect/>
          </a:stretch>
        </p:blipFill>
        <p:spPr bwMode="auto">
          <a:xfrm>
            <a:off x="3429000" y="1371600"/>
            <a:ext cx="1738313" cy="1042988"/>
          </a:xfrm>
          <a:prstGeom prst="rect">
            <a:avLst/>
          </a:prstGeom>
          <a:noFill/>
          <a:ln w="9525">
            <a:noFill/>
            <a:miter lim="800000"/>
            <a:headEnd/>
            <a:tailEnd/>
          </a:ln>
        </p:spPr>
      </p:pic>
      <p:pic>
        <p:nvPicPr>
          <p:cNvPr id="53280" name="Picture 2" descr="T75 flask的圖片搜尋結果">
            <a:hlinkClick r:id="rId5"/>
          </p:cNvPr>
          <p:cNvPicPr>
            <a:picLocks noChangeAspect="1" noChangeArrowheads="1"/>
          </p:cNvPicPr>
          <p:nvPr/>
        </p:nvPicPr>
        <p:blipFill>
          <a:blip r:embed="rId6" cstate="print"/>
          <a:srcRect/>
          <a:stretch>
            <a:fillRect/>
          </a:stretch>
        </p:blipFill>
        <p:spPr bwMode="auto">
          <a:xfrm>
            <a:off x="341313" y="2286000"/>
            <a:ext cx="990600" cy="790575"/>
          </a:xfrm>
          <a:prstGeom prst="rect">
            <a:avLst/>
          </a:prstGeom>
          <a:noFill/>
          <a:ln w="9525">
            <a:noFill/>
            <a:miter lim="800000"/>
            <a:headEnd/>
            <a:tailEnd/>
          </a:ln>
        </p:spPr>
      </p:pic>
      <p:pic>
        <p:nvPicPr>
          <p:cNvPr id="53281" name="Picture 4" descr="96-well plate的圖片搜尋結果">
            <a:hlinkClick r:id="rId7"/>
          </p:cNvPr>
          <p:cNvPicPr>
            <a:picLocks noChangeAspect="1" noChangeArrowheads="1"/>
          </p:cNvPicPr>
          <p:nvPr/>
        </p:nvPicPr>
        <p:blipFill>
          <a:blip r:embed="rId8" cstate="print"/>
          <a:srcRect/>
          <a:stretch>
            <a:fillRect/>
          </a:stretch>
        </p:blipFill>
        <p:spPr bwMode="auto">
          <a:xfrm>
            <a:off x="6172200" y="1143000"/>
            <a:ext cx="1209675" cy="676275"/>
          </a:xfrm>
          <a:prstGeom prst="rect">
            <a:avLst/>
          </a:prstGeom>
          <a:noFill/>
          <a:ln w="9525">
            <a:noFill/>
            <a:miter lim="800000"/>
            <a:headEnd/>
            <a:tailEnd/>
          </a:ln>
        </p:spPr>
      </p:pic>
      <p:sp>
        <p:nvSpPr>
          <p:cNvPr id="53282" name="TextBox 55"/>
          <p:cNvSpPr txBox="1">
            <a:spLocks noChangeArrowheads="1"/>
          </p:cNvSpPr>
          <p:nvPr/>
        </p:nvSpPr>
        <p:spPr bwMode="auto">
          <a:xfrm>
            <a:off x="7215188" y="1254125"/>
            <a:ext cx="517525" cy="277813"/>
          </a:xfrm>
          <a:prstGeom prst="rect">
            <a:avLst/>
          </a:prstGeom>
          <a:noFill/>
          <a:ln w="9525">
            <a:noFill/>
            <a:miter lim="800000"/>
            <a:headEnd/>
            <a:tailEnd/>
          </a:ln>
        </p:spPr>
        <p:txBody>
          <a:bodyPr>
            <a:spAutoFit/>
          </a:bodyPr>
          <a:lstStyle/>
          <a:p>
            <a:r>
              <a:rPr lang="en-US" altLang="zh-CN" sz="1200">
                <a:solidFill>
                  <a:srgbClr val="002060"/>
                </a:solidFill>
                <a:latin typeface="Arial" pitchFamily="34" charset="0"/>
                <a:cs typeface="Arial" pitchFamily="34" charset="0"/>
              </a:rPr>
              <a:t>×5</a:t>
            </a:r>
            <a:endParaRPr lang="en-US" altLang="zh-CN" sz="1200">
              <a:solidFill>
                <a:srgbClr val="C00000"/>
              </a:solidFill>
              <a:latin typeface="Arial" pitchFamily="34" charset="0"/>
              <a:cs typeface="Arial" pitchFamily="34" charset="0"/>
            </a:endParaRPr>
          </a:p>
        </p:txBody>
      </p:sp>
      <p:pic>
        <p:nvPicPr>
          <p:cNvPr id="53283" name="Picture 6" descr="10cm dish的圖片搜尋結果">
            <a:hlinkClick r:id="rId9"/>
          </p:cNvPr>
          <p:cNvPicPr>
            <a:picLocks noChangeAspect="1" noChangeArrowheads="1"/>
          </p:cNvPicPr>
          <p:nvPr/>
        </p:nvPicPr>
        <p:blipFill>
          <a:blip r:embed="rId10" cstate="print"/>
          <a:srcRect/>
          <a:stretch>
            <a:fillRect/>
          </a:stretch>
        </p:blipFill>
        <p:spPr bwMode="auto">
          <a:xfrm>
            <a:off x="6208713" y="1828800"/>
            <a:ext cx="990600" cy="660400"/>
          </a:xfrm>
          <a:prstGeom prst="rect">
            <a:avLst/>
          </a:prstGeom>
          <a:noFill/>
          <a:ln w="9525">
            <a:noFill/>
            <a:miter lim="800000"/>
            <a:headEnd/>
            <a:tailEnd/>
          </a:ln>
        </p:spPr>
      </p:pic>
      <p:pic>
        <p:nvPicPr>
          <p:cNvPr id="53284" name="Picture 57"/>
          <p:cNvPicPr>
            <a:picLocks noChangeAspect="1"/>
          </p:cNvPicPr>
          <p:nvPr/>
        </p:nvPicPr>
        <p:blipFill>
          <a:blip r:embed="rId11" cstate="print"/>
          <a:srcRect l="8894" t="15981" r="46933" b="14044"/>
          <a:stretch>
            <a:fillRect/>
          </a:stretch>
        </p:blipFill>
        <p:spPr bwMode="auto">
          <a:xfrm>
            <a:off x="7661275" y="1447800"/>
            <a:ext cx="1062038" cy="1066800"/>
          </a:xfrm>
          <a:prstGeom prst="rect">
            <a:avLst/>
          </a:prstGeom>
          <a:noFill/>
          <a:ln w="9525">
            <a:noFill/>
            <a:miter lim="800000"/>
            <a:headEnd/>
            <a:tailEnd/>
          </a:ln>
        </p:spPr>
      </p:pic>
      <p:pic>
        <p:nvPicPr>
          <p:cNvPr id="53285" name="Picture 60"/>
          <p:cNvPicPr>
            <a:picLocks noChangeAspect="1"/>
          </p:cNvPicPr>
          <p:nvPr/>
        </p:nvPicPr>
        <p:blipFill>
          <a:blip r:embed="rId12" cstate="print"/>
          <a:srcRect/>
          <a:stretch>
            <a:fillRect/>
          </a:stretch>
        </p:blipFill>
        <p:spPr bwMode="auto">
          <a:xfrm>
            <a:off x="5029200" y="4114800"/>
            <a:ext cx="854075" cy="650875"/>
          </a:xfrm>
          <a:prstGeom prst="rect">
            <a:avLst/>
          </a:prstGeom>
          <a:noFill/>
          <a:ln w="9525">
            <a:noFill/>
            <a:miter lim="800000"/>
            <a:headEnd/>
            <a:tailEnd/>
          </a:ln>
        </p:spPr>
      </p:pic>
      <p:sp>
        <p:nvSpPr>
          <p:cNvPr id="63" name="Right Arrow 62"/>
          <p:cNvSpPr/>
          <p:nvPr/>
        </p:nvSpPr>
        <p:spPr>
          <a:xfrm rot="10800000">
            <a:off x="6248400" y="4343400"/>
            <a:ext cx="304800" cy="483623"/>
          </a:xfrm>
          <a:prstGeom prst="rightArrow">
            <a:avLst/>
          </a:prstGeom>
          <a:solidFill>
            <a:schemeClr val="bg1"/>
          </a:solidFill>
          <a:ln>
            <a:gradFill flip="none" rotWithShape="1">
              <a:gsLst>
                <a:gs pos="100000">
                  <a:schemeClr val="tx2">
                    <a:lumMod val="40000"/>
                    <a:lumOff val="60000"/>
                  </a:schemeClr>
                </a:gs>
                <a:gs pos="100000">
                  <a:schemeClr val="bg1"/>
                </a:gs>
                <a:gs pos="0">
                  <a:schemeClr val="tx2">
                    <a:lumMod val="75000"/>
                  </a:schemeClr>
                </a:gs>
                <a:gs pos="0">
                  <a:srgbClr val="99FF66"/>
                </a:gs>
                <a:gs pos="0">
                  <a:schemeClr val="accent1">
                    <a:lumMod val="60000"/>
                    <a:lumOff val="4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pic>
        <p:nvPicPr>
          <p:cNvPr id="53289" name="Picture 63"/>
          <p:cNvPicPr>
            <a:picLocks noChangeAspect="1"/>
          </p:cNvPicPr>
          <p:nvPr/>
        </p:nvPicPr>
        <p:blipFill>
          <a:blip r:embed="rId13" cstate="print"/>
          <a:srcRect l="8784" t="25609" r="43851" b="12779"/>
          <a:stretch>
            <a:fillRect/>
          </a:stretch>
        </p:blipFill>
        <p:spPr bwMode="auto">
          <a:xfrm>
            <a:off x="2438400" y="3990975"/>
            <a:ext cx="1555750" cy="1524000"/>
          </a:xfrm>
          <a:prstGeom prst="rect">
            <a:avLst/>
          </a:prstGeom>
          <a:noFill/>
          <a:ln w="9525">
            <a:noFill/>
            <a:miter lim="800000"/>
            <a:headEnd/>
            <a:tailEnd/>
          </a:ln>
        </p:spPr>
      </p:pic>
      <p:pic>
        <p:nvPicPr>
          <p:cNvPr id="53290" name="Picture 10" descr="t175 flask的圖片搜尋結果">
            <a:hlinkClick r:id="rId14"/>
          </p:cNvPr>
          <p:cNvPicPr>
            <a:picLocks noChangeAspect="1" noChangeArrowheads="1"/>
          </p:cNvPicPr>
          <p:nvPr/>
        </p:nvPicPr>
        <p:blipFill>
          <a:blip r:embed="rId15" cstate="print"/>
          <a:srcRect/>
          <a:stretch>
            <a:fillRect/>
          </a:stretch>
        </p:blipFill>
        <p:spPr bwMode="auto">
          <a:xfrm>
            <a:off x="493713" y="3914775"/>
            <a:ext cx="1219200" cy="752475"/>
          </a:xfrm>
          <a:prstGeom prst="rect">
            <a:avLst/>
          </a:prstGeom>
          <a:noFill/>
          <a:ln w="9525">
            <a:noFill/>
            <a:miter lim="800000"/>
            <a:headEnd/>
            <a:tailEnd/>
          </a:ln>
        </p:spPr>
      </p:pic>
      <p:pic>
        <p:nvPicPr>
          <p:cNvPr id="53291" name="Picture 12" descr="cell banking的圖片搜尋結果">
            <a:hlinkClick r:id="rId16"/>
          </p:cNvPr>
          <p:cNvPicPr>
            <a:picLocks noChangeAspect="1" noChangeArrowheads="1"/>
          </p:cNvPicPr>
          <p:nvPr/>
        </p:nvPicPr>
        <p:blipFill>
          <a:blip r:embed="rId17" cstate="print"/>
          <a:srcRect/>
          <a:stretch>
            <a:fillRect/>
          </a:stretch>
        </p:blipFill>
        <p:spPr bwMode="auto">
          <a:xfrm>
            <a:off x="496888" y="4829175"/>
            <a:ext cx="1219200" cy="742950"/>
          </a:xfrm>
          <a:prstGeom prst="rect">
            <a:avLst/>
          </a:prstGeom>
          <a:noFill/>
          <a:ln w="9525">
            <a:noFill/>
            <a:miter lim="800000"/>
            <a:headEnd/>
            <a:tailEnd/>
          </a:ln>
        </p:spPr>
      </p:pic>
      <p:pic>
        <p:nvPicPr>
          <p:cNvPr id="53292" name="Picture 2" descr="T75 flask的圖片搜尋結果">
            <a:hlinkClick r:id="rId5"/>
          </p:cNvPr>
          <p:cNvPicPr>
            <a:picLocks noChangeAspect="1" noChangeArrowheads="1"/>
          </p:cNvPicPr>
          <p:nvPr/>
        </p:nvPicPr>
        <p:blipFill>
          <a:blip r:embed="rId6" cstate="print"/>
          <a:srcRect/>
          <a:stretch>
            <a:fillRect/>
          </a:stretch>
        </p:blipFill>
        <p:spPr bwMode="auto">
          <a:xfrm>
            <a:off x="4876800" y="4800600"/>
            <a:ext cx="990600"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zh-CN" smtClean="0">
                <a:ea typeface="宋体" pitchFamily="2" charset="-122"/>
                <a:cs typeface="Arial" pitchFamily="34" charset="0"/>
              </a:rPr>
              <a:t>Timeline of Stable Cell Line Development</a:t>
            </a:r>
          </a:p>
        </p:txBody>
      </p:sp>
      <p:graphicFrame>
        <p:nvGraphicFramePr>
          <p:cNvPr id="4" name="Diagram 3"/>
          <p:cNvGraphicFramePr/>
          <p:nvPr/>
        </p:nvGraphicFramePr>
        <p:xfrm>
          <a:off x="1524000" y="762000"/>
          <a:ext cx="6096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276" name="TextBox 7"/>
          <p:cNvSpPr txBox="1">
            <a:spLocks noChangeArrowheads="1"/>
          </p:cNvSpPr>
          <p:nvPr/>
        </p:nvSpPr>
        <p:spPr bwMode="auto">
          <a:xfrm>
            <a:off x="228600" y="1295400"/>
            <a:ext cx="4800600" cy="369888"/>
          </a:xfrm>
          <a:prstGeom prst="rect">
            <a:avLst/>
          </a:prstGeom>
          <a:solidFill>
            <a:srgbClr val="FFC000"/>
          </a:solidFill>
          <a:ln w="9525">
            <a:noFill/>
            <a:miter lim="800000"/>
            <a:headEnd/>
            <a:tailEnd/>
          </a:ln>
        </p:spPr>
        <p:txBody>
          <a:bodyPr>
            <a:spAutoFit/>
          </a:bodyPr>
          <a:lstStyle/>
          <a:p>
            <a:r>
              <a:rPr lang="en-US" altLang="zh-CN" b="1" u="sng"/>
              <a:t>Transfection</a:t>
            </a:r>
            <a:r>
              <a:rPr lang="en-US" altLang="zh-CN" b="1"/>
              <a:t> method: 14 weeks (2-3 months)</a:t>
            </a:r>
            <a:r>
              <a:rPr lang="en-US" altLang="zh-CN"/>
              <a:t> </a:t>
            </a:r>
          </a:p>
        </p:txBody>
      </p:sp>
      <p:sp>
        <p:nvSpPr>
          <p:cNvPr id="54277" name="TextBox 8"/>
          <p:cNvSpPr txBox="1">
            <a:spLocks noChangeArrowheads="1"/>
          </p:cNvSpPr>
          <p:nvPr/>
        </p:nvSpPr>
        <p:spPr bwMode="auto">
          <a:xfrm>
            <a:off x="6629400" y="2593975"/>
            <a:ext cx="914400" cy="307975"/>
          </a:xfrm>
          <a:prstGeom prst="rect">
            <a:avLst/>
          </a:prstGeom>
          <a:noFill/>
          <a:ln w="9525">
            <a:noFill/>
            <a:miter lim="800000"/>
            <a:headEnd/>
            <a:tailEnd/>
          </a:ln>
        </p:spPr>
        <p:txBody>
          <a:bodyPr>
            <a:spAutoFit/>
          </a:bodyPr>
          <a:lstStyle/>
          <a:p>
            <a:pPr algn="ctr"/>
            <a:r>
              <a:rPr lang="en-US" altLang="zh-CN" sz="1400" b="1">
                <a:latin typeface="Arial" pitchFamily="34" charset="0"/>
                <a:cs typeface="Arial" pitchFamily="34" charset="0"/>
              </a:rPr>
              <a:t>3 weeks</a:t>
            </a:r>
          </a:p>
        </p:txBody>
      </p:sp>
      <p:sp>
        <p:nvSpPr>
          <p:cNvPr id="54278" name="TextBox 9"/>
          <p:cNvSpPr txBox="1">
            <a:spLocks noChangeArrowheads="1"/>
          </p:cNvSpPr>
          <p:nvPr/>
        </p:nvSpPr>
        <p:spPr bwMode="auto">
          <a:xfrm>
            <a:off x="3124200" y="2590800"/>
            <a:ext cx="914400" cy="307975"/>
          </a:xfrm>
          <a:prstGeom prst="rect">
            <a:avLst/>
          </a:prstGeom>
          <a:noFill/>
          <a:ln w="9525">
            <a:noFill/>
            <a:miter lim="800000"/>
            <a:headEnd/>
            <a:tailEnd/>
          </a:ln>
        </p:spPr>
        <p:txBody>
          <a:bodyPr>
            <a:spAutoFit/>
          </a:bodyPr>
          <a:lstStyle/>
          <a:p>
            <a:pPr algn="ctr"/>
            <a:r>
              <a:rPr lang="en-US" altLang="zh-CN" sz="1400" b="1">
                <a:latin typeface="Arial" pitchFamily="34" charset="0"/>
                <a:cs typeface="Arial" pitchFamily="34" charset="0"/>
              </a:rPr>
              <a:t>1 week</a:t>
            </a:r>
          </a:p>
        </p:txBody>
      </p:sp>
      <p:sp>
        <p:nvSpPr>
          <p:cNvPr id="54279" name="TextBox 10"/>
          <p:cNvSpPr txBox="1">
            <a:spLocks noChangeArrowheads="1"/>
          </p:cNvSpPr>
          <p:nvPr/>
        </p:nvSpPr>
        <p:spPr bwMode="auto">
          <a:xfrm>
            <a:off x="4343400" y="2590800"/>
            <a:ext cx="914400" cy="307975"/>
          </a:xfrm>
          <a:prstGeom prst="rect">
            <a:avLst/>
          </a:prstGeom>
          <a:noFill/>
          <a:ln w="9525">
            <a:noFill/>
            <a:miter lim="800000"/>
            <a:headEnd/>
            <a:tailEnd/>
          </a:ln>
        </p:spPr>
        <p:txBody>
          <a:bodyPr>
            <a:spAutoFit/>
          </a:bodyPr>
          <a:lstStyle/>
          <a:p>
            <a:pPr algn="ctr"/>
            <a:r>
              <a:rPr lang="en-US" altLang="zh-CN" sz="1400" b="1">
                <a:latin typeface="Arial" pitchFamily="34" charset="0"/>
                <a:cs typeface="Arial" pitchFamily="34" charset="0"/>
              </a:rPr>
              <a:t>4 weeks</a:t>
            </a:r>
          </a:p>
        </p:txBody>
      </p:sp>
      <p:sp>
        <p:nvSpPr>
          <p:cNvPr id="54280" name="TextBox 11"/>
          <p:cNvSpPr txBox="1">
            <a:spLocks noChangeArrowheads="1"/>
          </p:cNvSpPr>
          <p:nvPr/>
        </p:nvSpPr>
        <p:spPr bwMode="auto">
          <a:xfrm>
            <a:off x="5410200" y="2590800"/>
            <a:ext cx="1066800" cy="307975"/>
          </a:xfrm>
          <a:prstGeom prst="rect">
            <a:avLst/>
          </a:prstGeom>
          <a:noFill/>
          <a:ln w="9525">
            <a:noFill/>
            <a:miter lim="800000"/>
            <a:headEnd/>
            <a:tailEnd/>
          </a:ln>
        </p:spPr>
        <p:txBody>
          <a:bodyPr>
            <a:spAutoFit/>
          </a:bodyPr>
          <a:lstStyle/>
          <a:p>
            <a:pPr algn="ctr"/>
            <a:r>
              <a:rPr lang="en-US" altLang="zh-CN" sz="1400" b="1">
                <a:latin typeface="Arial" pitchFamily="34" charset="0"/>
                <a:cs typeface="Arial" pitchFamily="34" charset="0"/>
              </a:rPr>
              <a:t>1-2 weeks</a:t>
            </a:r>
          </a:p>
        </p:txBody>
      </p:sp>
      <p:sp>
        <p:nvSpPr>
          <p:cNvPr id="54281" name="TextBox 12"/>
          <p:cNvSpPr txBox="1">
            <a:spLocks noChangeArrowheads="1"/>
          </p:cNvSpPr>
          <p:nvPr/>
        </p:nvSpPr>
        <p:spPr bwMode="auto">
          <a:xfrm>
            <a:off x="1827213" y="2597150"/>
            <a:ext cx="1144587" cy="307975"/>
          </a:xfrm>
          <a:prstGeom prst="rect">
            <a:avLst/>
          </a:prstGeom>
          <a:noFill/>
          <a:ln w="9525">
            <a:noFill/>
            <a:miter lim="800000"/>
            <a:headEnd/>
            <a:tailEnd/>
          </a:ln>
        </p:spPr>
        <p:txBody>
          <a:bodyPr>
            <a:spAutoFit/>
          </a:bodyPr>
          <a:lstStyle/>
          <a:p>
            <a:pPr algn="ctr"/>
            <a:r>
              <a:rPr lang="en-US" altLang="zh-CN" sz="1400" b="1">
                <a:latin typeface="Arial" pitchFamily="34" charset="0"/>
                <a:cs typeface="Arial" pitchFamily="34" charset="0"/>
              </a:rPr>
              <a:t>4 weeks</a:t>
            </a:r>
          </a:p>
        </p:txBody>
      </p:sp>
      <p:sp>
        <p:nvSpPr>
          <p:cNvPr id="54282" name="TextBox 20"/>
          <p:cNvSpPr txBox="1">
            <a:spLocks noChangeArrowheads="1"/>
          </p:cNvSpPr>
          <p:nvPr/>
        </p:nvSpPr>
        <p:spPr bwMode="auto">
          <a:xfrm>
            <a:off x="228600" y="3505200"/>
            <a:ext cx="5562600" cy="369888"/>
          </a:xfrm>
          <a:prstGeom prst="rect">
            <a:avLst/>
          </a:prstGeom>
          <a:solidFill>
            <a:srgbClr val="FFC000"/>
          </a:solidFill>
          <a:ln w="9525">
            <a:noFill/>
            <a:miter lim="800000"/>
            <a:headEnd/>
            <a:tailEnd/>
          </a:ln>
        </p:spPr>
        <p:txBody>
          <a:bodyPr>
            <a:spAutoFit/>
          </a:bodyPr>
          <a:lstStyle/>
          <a:p>
            <a:r>
              <a:rPr lang="en-US" altLang="zh-CN" b="1" u="sng"/>
              <a:t>Lentiviral infection </a:t>
            </a:r>
            <a:r>
              <a:rPr lang="en-US" altLang="zh-CN" b="1"/>
              <a:t>method: 16 weeks (3-3.5 months)</a:t>
            </a:r>
            <a:r>
              <a:rPr lang="en-US" altLang="zh-CN"/>
              <a:t> </a:t>
            </a:r>
          </a:p>
        </p:txBody>
      </p:sp>
      <p:sp>
        <p:nvSpPr>
          <p:cNvPr id="54283" name="TextBox 21"/>
          <p:cNvSpPr txBox="1">
            <a:spLocks noChangeArrowheads="1"/>
          </p:cNvSpPr>
          <p:nvPr/>
        </p:nvSpPr>
        <p:spPr bwMode="auto">
          <a:xfrm>
            <a:off x="7543800" y="5251450"/>
            <a:ext cx="914400" cy="307975"/>
          </a:xfrm>
          <a:prstGeom prst="rect">
            <a:avLst/>
          </a:prstGeom>
          <a:noFill/>
          <a:ln w="9525">
            <a:noFill/>
            <a:miter lim="800000"/>
            <a:headEnd/>
            <a:tailEnd/>
          </a:ln>
        </p:spPr>
        <p:txBody>
          <a:bodyPr>
            <a:spAutoFit/>
          </a:bodyPr>
          <a:lstStyle/>
          <a:p>
            <a:pPr algn="ctr"/>
            <a:r>
              <a:rPr lang="en-US" altLang="zh-CN" sz="1400" b="1">
                <a:latin typeface="Arial" pitchFamily="34" charset="0"/>
                <a:cs typeface="Arial" pitchFamily="34" charset="0"/>
              </a:rPr>
              <a:t>3 weeks</a:t>
            </a:r>
          </a:p>
        </p:txBody>
      </p:sp>
      <p:sp>
        <p:nvSpPr>
          <p:cNvPr id="54284" name="TextBox 22"/>
          <p:cNvSpPr txBox="1">
            <a:spLocks noChangeArrowheads="1"/>
          </p:cNvSpPr>
          <p:nvPr/>
        </p:nvSpPr>
        <p:spPr bwMode="auto">
          <a:xfrm>
            <a:off x="2895600" y="5248275"/>
            <a:ext cx="914400" cy="307975"/>
          </a:xfrm>
          <a:prstGeom prst="rect">
            <a:avLst/>
          </a:prstGeom>
          <a:noFill/>
          <a:ln w="9525">
            <a:noFill/>
            <a:miter lim="800000"/>
            <a:headEnd/>
            <a:tailEnd/>
          </a:ln>
        </p:spPr>
        <p:txBody>
          <a:bodyPr>
            <a:spAutoFit/>
          </a:bodyPr>
          <a:lstStyle/>
          <a:p>
            <a:pPr algn="ctr"/>
            <a:r>
              <a:rPr lang="en-US" altLang="zh-CN" sz="1400" b="1">
                <a:latin typeface="Arial" pitchFamily="34" charset="0"/>
                <a:cs typeface="Arial" pitchFamily="34" charset="0"/>
              </a:rPr>
              <a:t>2 weeks</a:t>
            </a:r>
          </a:p>
        </p:txBody>
      </p:sp>
      <p:sp>
        <p:nvSpPr>
          <p:cNvPr id="54285" name="TextBox 23"/>
          <p:cNvSpPr txBox="1">
            <a:spLocks noChangeArrowheads="1"/>
          </p:cNvSpPr>
          <p:nvPr/>
        </p:nvSpPr>
        <p:spPr bwMode="auto">
          <a:xfrm>
            <a:off x="5257800" y="5248275"/>
            <a:ext cx="914400" cy="307975"/>
          </a:xfrm>
          <a:prstGeom prst="rect">
            <a:avLst/>
          </a:prstGeom>
          <a:noFill/>
          <a:ln w="9525">
            <a:noFill/>
            <a:miter lim="800000"/>
            <a:headEnd/>
            <a:tailEnd/>
          </a:ln>
        </p:spPr>
        <p:txBody>
          <a:bodyPr>
            <a:spAutoFit/>
          </a:bodyPr>
          <a:lstStyle/>
          <a:p>
            <a:pPr algn="ctr"/>
            <a:r>
              <a:rPr lang="en-US" altLang="zh-CN" sz="1400" b="1">
                <a:latin typeface="Arial" pitchFamily="34" charset="0"/>
                <a:cs typeface="Arial" pitchFamily="34" charset="0"/>
              </a:rPr>
              <a:t>4 weeks</a:t>
            </a:r>
          </a:p>
        </p:txBody>
      </p:sp>
      <p:sp>
        <p:nvSpPr>
          <p:cNvPr id="54286" name="TextBox 24"/>
          <p:cNvSpPr txBox="1">
            <a:spLocks noChangeArrowheads="1"/>
          </p:cNvSpPr>
          <p:nvPr/>
        </p:nvSpPr>
        <p:spPr bwMode="auto">
          <a:xfrm>
            <a:off x="6324600" y="5248275"/>
            <a:ext cx="1066800" cy="307975"/>
          </a:xfrm>
          <a:prstGeom prst="rect">
            <a:avLst/>
          </a:prstGeom>
          <a:noFill/>
          <a:ln w="9525">
            <a:noFill/>
            <a:miter lim="800000"/>
            <a:headEnd/>
            <a:tailEnd/>
          </a:ln>
        </p:spPr>
        <p:txBody>
          <a:bodyPr>
            <a:spAutoFit/>
          </a:bodyPr>
          <a:lstStyle/>
          <a:p>
            <a:pPr algn="ctr"/>
            <a:r>
              <a:rPr lang="en-US" altLang="zh-CN" sz="1400" b="1">
                <a:latin typeface="Arial" pitchFamily="34" charset="0"/>
                <a:cs typeface="Arial" pitchFamily="34" charset="0"/>
              </a:rPr>
              <a:t>1-2 weeks</a:t>
            </a:r>
          </a:p>
        </p:txBody>
      </p:sp>
      <p:sp>
        <p:nvSpPr>
          <p:cNvPr id="54287" name="TextBox 25"/>
          <p:cNvSpPr txBox="1">
            <a:spLocks noChangeArrowheads="1"/>
          </p:cNvSpPr>
          <p:nvPr/>
        </p:nvSpPr>
        <p:spPr bwMode="auto">
          <a:xfrm>
            <a:off x="1598613" y="5254625"/>
            <a:ext cx="1144587" cy="307975"/>
          </a:xfrm>
          <a:prstGeom prst="rect">
            <a:avLst/>
          </a:prstGeom>
          <a:noFill/>
          <a:ln w="9525">
            <a:noFill/>
            <a:miter lim="800000"/>
            <a:headEnd/>
            <a:tailEnd/>
          </a:ln>
        </p:spPr>
        <p:txBody>
          <a:bodyPr>
            <a:spAutoFit/>
          </a:bodyPr>
          <a:lstStyle/>
          <a:p>
            <a:pPr algn="ctr"/>
            <a:r>
              <a:rPr lang="en-US" altLang="zh-CN" sz="1400" b="1">
                <a:latin typeface="Arial" pitchFamily="34" charset="0"/>
                <a:cs typeface="Arial" pitchFamily="34" charset="0"/>
              </a:rPr>
              <a:t>4 weeks</a:t>
            </a:r>
          </a:p>
        </p:txBody>
      </p:sp>
      <p:graphicFrame>
        <p:nvGraphicFramePr>
          <p:cNvPr id="27" name="Diagram 26"/>
          <p:cNvGraphicFramePr/>
          <p:nvPr/>
        </p:nvGraphicFramePr>
        <p:xfrm>
          <a:off x="1295400" y="3429000"/>
          <a:ext cx="7391400" cy="26517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4289" name="TextBox 16"/>
          <p:cNvSpPr txBox="1">
            <a:spLocks noChangeArrowheads="1"/>
          </p:cNvSpPr>
          <p:nvPr/>
        </p:nvSpPr>
        <p:spPr bwMode="auto">
          <a:xfrm>
            <a:off x="4102100" y="5248275"/>
            <a:ext cx="914400" cy="307975"/>
          </a:xfrm>
          <a:prstGeom prst="rect">
            <a:avLst/>
          </a:prstGeom>
          <a:noFill/>
          <a:ln w="9525">
            <a:noFill/>
            <a:miter lim="800000"/>
            <a:headEnd/>
            <a:tailEnd/>
          </a:ln>
        </p:spPr>
        <p:txBody>
          <a:bodyPr>
            <a:spAutoFit/>
          </a:bodyPr>
          <a:lstStyle/>
          <a:p>
            <a:pPr algn="ctr"/>
            <a:r>
              <a:rPr lang="en-US" altLang="zh-CN" sz="1400" b="1">
                <a:latin typeface="Arial" pitchFamily="34" charset="0"/>
                <a:cs typeface="Arial" pitchFamily="34" charset="0"/>
              </a:rPr>
              <a:t>1 week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zh-CN" smtClean="0">
                <a:ea typeface="宋体" pitchFamily="2" charset="-122"/>
              </a:rPr>
              <a:t>Extensive Experiences in stable cell line development</a:t>
            </a:r>
            <a:endParaRPr lang="en-US" altLang="zh-CN" smtClean="0">
              <a:solidFill>
                <a:srgbClr val="FFC000"/>
              </a:solidFill>
              <a:ea typeface="宋体" pitchFamily="2" charset="-122"/>
            </a:endParaRPr>
          </a:p>
        </p:txBody>
      </p:sp>
      <p:graphicFrame>
        <p:nvGraphicFramePr>
          <p:cNvPr id="7" name="Table 6"/>
          <p:cNvGraphicFramePr>
            <a:graphicFrameLocks noGrp="1"/>
          </p:cNvGraphicFramePr>
          <p:nvPr/>
        </p:nvGraphicFramePr>
        <p:xfrm>
          <a:off x="914400" y="1524000"/>
          <a:ext cx="7086600" cy="4648199"/>
        </p:xfrm>
        <a:graphic>
          <a:graphicData uri="http://schemas.openxmlformats.org/drawingml/2006/table">
            <a:tbl>
              <a:tblPr/>
              <a:tblGrid>
                <a:gridCol w="1405171"/>
                <a:gridCol w="3603604"/>
                <a:gridCol w="2077825"/>
              </a:tblGrid>
              <a:tr h="422427">
                <a:tc>
                  <a:txBody>
                    <a:bodyPr/>
                    <a:lstStyle/>
                    <a:p>
                      <a:pPr algn="ctr" rtl="0" fontAlgn="ctr"/>
                      <a:r>
                        <a:rPr lang="en-US" sz="1400" b="1" i="0" u="none" strike="noStrike" dirty="0">
                          <a:solidFill>
                            <a:srgbClr val="FFFFFF"/>
                          </a:solidFill>
                          <a:latin typeface="+mn-lt"/>
                        </a:rPr>
                        <a:t>Cell line </a:t>
                      </a:r>
                    </a:p>
                  </a:txBody>
                  <a:tcPr marL="4237" marR="4237" marT="4237" marB="0" anchor="ctr">
                    <a:lnL>
                      <a:noFill/>
                    </a:lnL>
                    <a:lnR w="12700" cap="flat" cmpd="sng" algn="ctr">
                      <a:solidFill>
                        <a:srgbClr val="FFFFFF"/>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4F81B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FFFFFF"/>
                          </a:solidFill>
                          <a:latin typeface="+mn-lt"/>
                        </a:rPr>
                        <a:t>Description</a:t>
                      </a:r>
                    </a:p>
                  </a:txBody>
                  <a:tcPr marL="4237" marR="4237" marT="4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4F81BD"/>
                    </a:solidFill>
                  </a:tcPr>
                </a:tc>
                <a:tc>
                  <a:txBody>
                    <a:bodyPr/>
                    <a:lstStyle/>
                    <a:p>
                      <a:pPr algn="ctr" rtl="0" fontAlgn="ctr"/>
                      <a:r>
                        <a:rPr lang="en-US" sz="1400" b="1" i="0" u="none" strike="noStrike" dirty="0">
                          <a:solidFill>
                            <a:srgbClr val="FFFFFF"/>
                          </a:solidFill>
                          <a:latin typeface="+mn-lt"/>
                        </a:rPr>
                        <a:t>Culture Properties</a:t>
                      </a:r>
                    </a:p>
                  </a:txBody>
                  <a:tcPr marL="4237" marR="4237" marT="4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4F81BD"/>
                    </a:solidFill>
                  </a:tcPr>
                </a:tc>
              </a:tr>
              <a:tr h="267658">
                <a:tc>
                  <a:txBody>
                    <a:bodyPr/>
                    <a:lstStyle/>
                    <a:p>
                      <a:pPr algn="ctr" rtl="0" fontAlgn="ctr"/>
                      <a:r>
                        <a:rPr lang="en-US" sz="1400" b="0" i="0" u="none" strike="noStrike" dirty="0">
                          <a:solidFill>
                            <a:srgbClr val="000000"/>
                          </a:solidFill>
                          <a:latin typeface="+mn-lt"/>
                        </a:rPr>
                        <a:t>HEK293</a:t>
                      </a:r>
                    </a:p>
                  </a:txBody>
                  <a:tcPr marL="4237" marR="4237" marT="4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9BBB5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en-US" sz="1400" b="0" i="0" u="none" strike="noStrike" dirty="0">
                          <a:solidFill>
                            <a:srgbClr val="000000"/>
                          </a:solidFill>
                          <a:latin typeface="+mn-lt"/>
                        </a:rPr>
                        <a:t>Human </a:t>
                      </a:r>
                      <a:r>
                        <a:rPr lang="en-US" sz="1400" b="0" i="0" u="none" strike="noStrike" dirty="0" smtClean="0">
                          <a:solidFill>
                            <a:srgbClr val="000000"/>
                          </a:solidFill>
                          <a:latin typeface="+mn-lt"/>
                        </a:rPr>
                        <a:t>embryonic</a:t>
                      </a:r>
                      <a:r>
                        <a:rPr lang="en-US" sz="1400" b="0" i="0" u="none" strike="noStrike" baseline="0" dirty="0" smtClean="0">
                          <a:solidFill>
                            <a:srgbClr val="000000"/>
                          </a:solidFill>
                          <a:latin typeface="+mn-lt"/>
                        </a:rPr>
                        <a:t> </a:t>
                      </a:r>
                      <a:r>
                        <a:rPr lang="en-US" sz="1400" b="0" i="0" u="none" strike="noStrike" dirty="0" smtClean="0">
                          <a:solidFill>
                            <a:srgbClr val="000000"/>
                          </a:solidFill>
                          <a:latin typeface="+mn-lt"/>
                        </a:rPr>
                        <a:t>kidney </a:t>
                      </a:r>
                      <a:r>
                        <a:rPr lang="en-US" sz="1400" b="0" i="0" u="none" strike="noStrike" dirty="0">
                          <a:solidFill>
                            <a:srgbClr val="000000"/>
                          </a:solidFill>
                          <a:latin typeface="+mn-lt"/>
                        </a:rPr>
                        <a:t>cell </a:t>
                      </a:r>
                    </a:p>
                  </a:txBody>
                  <a:tcPr marL="4237" marR="4237" marT="4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9BBB5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en-US" sz="1400" b="0" i="0" u="none" strike="noStrike" dirty="0">
                          <a:solidFill>
                            <a:srgbClr val="000000"/>
                          </a:solidFill>
                          <a:latin typeface="+mn-lt"/>
                        </a:rPr>
                        <a:t>adherent</a:t>
                      </a:r>
                    </a:p>
                  </a:txBody>
                  <a:tcPr marL="4237" marR="4237" marT="4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9BBB5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282911">
                <a:tc>
                  <a:txBody>
                    <a:bodyPr/>
                    <a:lstStyle/>
                    <a:p>
                      <a:pPr algn="ctr" rtl="0" fontAlgn="ctr"/>
                      <a:r>
                        <a:rPr lang="en-US" sz="1400" b="0" i="0" u="none" strike="noStrike">
                          <a:solidFill>
                            <a:srgbClr val="000000"/>
                          </a:solidFill>
                          <a:latin typeface="+mn-lt"/>
                        </a:rPr>
                        <a:t>CHOK1</a:t>
                      </a:r>
                    </a:p>
                  </a:txBody>
                  <a:tcPr marL="4237" marR="4237" marT="4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ctr"/>
                      <a:r>
                        <a:rPr lang="en-US" sz="1400" b="0" i="0" u="none" strike="noStrike" dirty="0">
                          <a:solidFill>
                            <a:srgbClr val="000000"/>
                          </a:solidFill>
                          <a:latin typeface="+mn-lt"/>
                        </a:rPr>
                        <a:t>Chinese hamster </a:t>
                      </a:r>
                      <a:r>
                        <a:rPr lang="en-US" sz="1400" b="0" i="0" u="none" strike="noStrike" dirty="0" smtClean="0">
                          <a:solidFill>
                            <a:srgbClr val="000000"/>
                          </a:solidFill>
                          <a:latin typeface="+mn-lt"/>
                        </a:rPr>
                        <a:t>ovarian </a:t>
                      </a:r>
                      <a:r>
                        <a:rPr lang="en-US" sz="1400" b="0" i="0" u="none" strike="noStrike" dirty="0">
                          <a:solidFill>
                            <a:srgbClr val="000000"/>
                          </a:solidFill>
                          <a:latin typeface="+mn-lt"/>
                        </a:rPr>
                        <a:t>cell </a:t>
                      </a:r>
                    </a:p>
                  </a:txBody>
                  <a:tcPr marL="4237" marR="4237" marT="4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gn="ctr" rtl="0" fontAlgn="ctr"/>
                      <a:r>
                        <a:rPr lang="en-US" sz="1400" b="0" i="0" u="none" strike="noStrike">
                          <a:solidFill>
                            <a:srgbClr val="000000"/>
                          </a:solidFill>
                          <a:latin typeface="+mn-lt"/>
                        </a:rPr>
                        <a:t>adherent</a:t>
                      </a:r>
                    </a:p>
                  </a:txBody>
                  <a:tcPr marL="4237" marR="4237" marT="4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522063">
                <a:tc>
                  <a:txBody>
                    <a:bodyPr/>
                    <a:lstStyle/>
                    <a:p>
                      <a:pPr algn="ctr" rtl="0" fontAlgn="ctr"/>
                      <a:r>
                        <a:rPr lang="en-US" sz="1400" b="0" i="0" u="none" strike="noStrike">
                          <a:solidFill>
                            <a:srgbClr val="000000"/>
                          </a:solidFill>
                          <a:latin typeface="+mn-lt"/>
                        </a:rPr>
                        <a:t>BA/F3 </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en-US" sz="1400" b="0" i="0" u="none" strike="noStrike" dirty="0">
                          <a:solidFill>
                            <a:srgbClr val="000000"/>
                          </a:solidFill>
                          <a:latin typeface="+mn-lt"/>
                        </a:rPr>
                        <a:t>Mouse pro-B lymphocyte </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en-US" sz="1400" b="0" i="0" u="none" strike="noStrike" dirty="0">
                          <a:solidFill>
                            <a:srgbClr val="000000"/>
                          </a:solidFill>
                          <a:latin typeface="+mn-lt"/>
                        </a:rPr>
                        <a:t>suspension</a:t>
                      </a:r>
                    </a:p>
                  </a:txBody>
                  <a:tcPr marL="4237" marR="4237" marT="423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82911">
                <a:tc>
                  <a:txBody>
                    <a:bodyPr/>
                    <a:lstStyle/>
                    <a:p>
                      <a:pPr algn="ctr" rtl="0" fontAlgn="ctr"/>
                      <a:r>
                        <a:rPr lang="en-US" sz="1400" b="0" i="0" u="none" strike="noStrike">
                          <a:solidFill>
                            <a:srgbClr val="000000"/>
                          </a:solidFill>
                          <a:latin typeface="+mn-lt"/>
                        </a:rPr>
                        <a:t>NIH/3T3</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ctr"/>
                      <a:r>
                        <a:rPr lang="en-US" sz="1400" b="0" i="0" u="none" strike="noStrike" dirty="0">
                          <a:solidFill>
                            <a:srgbClr val="000000"/>
                          </a:solidFill>
                          <a:latin typeface="+mn-lt"/>
                        </a:rPr>
                        <a:t>Mouse embryonic fibroblast</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ctr"/>
                      <a:r>
                        <a:rPr lang="en-US" sz="1400" b="0" i="0" u="none" strike="noStrike" dirty="0">
                          <a:solidFill>
                            <a:srgbClr val="000000"/>
                          </a:solidFill>
                          <a:latin typeface="+mn-lt"/>
                        </a:rPr>
                        <a:t>adherent</a:t>
                      </a:r>
                    </a:p>
                  </a:txBody>
                  <a:tcPr marL="4237" marR="4237" marT="423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BE5F1"/>
                    </a:solidFill>
                  </a:tcPr>
                </a:tc>
              </a:tr>
              <a:tr h="522063">
                <a:tc>
                  <a:txBody>
                    <a:bodyPr/>
                    <a:lstStyle/>
                    <a:p>
                      <a:pPr algn="ctr" rtl="0" fontAlgn="ctr"/>
                      <a:r>
                        <a:rPr lang="en-US" sz="1400" b="0" i="0" u="none" strike="noStrike">
                          <a:solidFill>
                            <a:srgbClr val="000000"/>
                          </a:solidFill>
                          <a:latin typeface="+mn-lt"/>
                        </a:rPr>
                        <a:t>1321N1</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it-IT" sz="1400" b="0" i="0" u="none" strike="noStrike">
                          <a:solidFill>
                            <a:srgbClr val="000000"/>
                          </a:solidFill>
                          <a:latin typeface="+mn-lt"/>
                        </a:rPr>
                        <a:t>human brain astrocytoma glioma cell</a:t>
                      </a:r>
                    </a:p>
                  </a:txBody>
                  <a:tcPr marL="4237" marR="4237" marT="423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en-US" sz="1400" b="0" i="0" u="none" strike="noStrike" dirty="0">
                          <a:solidFill>
                            <a:srgbClr val="000000"/>
                          </a:solidFill>
                          <a:latin typeface="+mn-lt"/>
                        </a:rPr>
                        <a:t>adherent</a:t>
                      </a:r>
                    </a:p>
                  </a:txBody>
                  <a:tcPr marL="4237" marR="4237" marT="42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82911">
                <a:tc>
                  <a:txBody>
                    <a:bodyPr/>
                    <a:lstStyle/>
                    <a:p>
                      <a:pPr algn="ctr" rtl="0" fontAlgn="ctr"/>
                      <a:r>
                        <a:rPr lang="en-US" sz="1400" b="0" i="0" u="none" strike="noStrike">
                          <a:solidFill>
                            <a:srgbClr val="000000"/>
                          </a:solidFill>
                          <a:latin typeface="+mn-lt"/>
                        </a:rPr>
                        <a:t>U2OS</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ctr"/>
                      <a:r>
                        <a:rPr lang="en-US" sz="1400" b="0" i="0" u="none" strike="noStrike">
                          <a:solidFill>
                            <a:srgbClr val="000000"/>
                          </a:solidFill>
                          <a:latin typeface="+mn-lt"/>
                        </a:rPr>
                        <a:t>human osteosarcoma cell </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ctr"/>
                      <a:r>
                        <a:rPr lang="en-US" sz="1400" b="0" i="0" u="none" strike="noStrike" dirty="0">
                          <a:solidFill>
                            <a:srgbClr val="000000"/>
                          </a:solidFill>
                          <a:latin typeface="+mn-lt"/>
                        </a:rPr>
                        <a:t>adherent</a:t>
                      </a:r>
                    </a:p>
                  </a:txBody>
                  <a:tcPr marL="4237" marR="4237" marT="423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267658">
                <a:tc>
                  <a:txBody>
                    <a:bodyPr/>
                    <a:lstStyle/>
                    <a:p>
                      <a:pPr algn="ctr" rtl="0" fontAlgn="ctr"/>
                      <a:r>
                        <a:rPr lang="en-US" sz="1400" b="0" i="0" u="none" strike="noStrike" dirty="0">
                          <a:solidFill>
                            <a:srgbClr val="000000"/>
                          </a:solidFill>
                          <a:latin typeface="+mn-lt"/>
                        </a:rPr>
                        <a:t>Renca </a:t>
                      </a:r>
                    </a:p>
                  </a:txBody>
                  <a:tcPr marL="4237" marR="4237" marT="423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en-US" sz="1400" b="0" i="0" u="none" strike="noStrike">
                          <a:solidFill>
                            <a:srgbClr val="000000"/>
                          </a:solidFill>
                          <a:latin typeface="+mn-lt"/>
                        </a:rPr>
                        <a:t>Murine renal adenocarcinoma cell </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en-US" sz="1400" b="0" i="0" u="none" strike="noStrike" dirty="0">
                          <a:solidFill>
                            <a:srgbClr val="000000"/>
                          </a:solidFill>
                          <a:latin typeface="+mn-lt"/>
                        </a:rPr>
                        <a:t>adherent</a:t>
                      </a:r>
                    </a:p>
                  </a:txBody>
                  <a:tcPr marL="4237" marR="4237" marT="423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282911">
                <a:tc>
                  <a:txBody>
                    <a:bodyPr/>
                    <a:lstStyle/>
                    <a:p>
                      <a:pPr algn="ctr" rtl="0" fontAlgn="ctr"/>
                      <a:r>
                        <a:rPr lang="en-US" sz="1400" b="0" i="0" u="none" strike="noStrike">
                          <a:solidFill>
                            <a:srgbClr val="000000"/>
                          </a:solidFill>
                          <a:latin typeface="+mn-lt"/>
                        </a:rPr>
                        <a:t>RBL-2H3</a:t>
                      </a:r>
                    </a:p>
                  </a:txBody>
                  <a:tcPr marL="4237" marR="4237" marT="423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ctr"/>
                      <a:r>
                        <a:rPr lang="en-US" sz="1400" b="0" i="0" u="none" strike="noStrike">
                          <a:solidFill>
                            <a:srgbClr val="000000"/>
                          </a:solidFill>
                          <a:latin typeface="+mn-lt"/>
                        </a:rPr>
                        <a:t>Rat  basophilic leukemia cell </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ctr"/>
                      <a:r>
                        <a:rPr lang="en-US" sz="1400" b="0" i="0" u="none" strike="noStrike" dirty="0">
                          <a:solidFill>
                            <a:srgbClr val="000000"/>
                          </a:solidFill>
                          <a:latin typeface="+mn-lt"/>
                        </a:rPr>
                        <a:t>adherent</a:t>
                      </a:r>
                    </a:p>
                  </a:txBody>
                  <a:tcPr marL="4237" marR="4237" marT="423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267658">
                <a:tc>
                  <a:txBody>
                    <a:bodyPr/>
                    <a:lstStyle/>
                    <a:p>
                      <a:pPr algn="ctr" rtl="0" fontAlgn="ctr"/>
                      <a:r>
                        <a:rPr lang="en-US" sz="1400" b="0" i="0" u="none" strike="noStrike">
                          <a:solidFill>
                            <a:srgbClr val="000000"/>
                          </a:solidFill>
                          <a:latin typeface="+mn-lt"/>
                        </a:rPr>
                        <a:t>Hep3B</a:t>
                      </a:r>
                    </a:p>
                  </a:txBody>
                  <a:tcPr marL="4237" marR="4237" marT="423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en-US" sz="1400" b="0" i="0" u="none" strike="noStrike">
                          <a:solidFill>
                            <a:srgbClr val="000000"/>
                          </a:solidFill>
                          <a:latin typeface="+mn-lt"/>
                        </a:rPr>
                        <a:t>Human hepatocellular carcinoma cell </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en-US" sz="1400" b="0" i="0" u="none" strike="noStrike">
                          <a:solidFill>
                            <a:srgbClr val="000000"/>
                          </a:solidFill>
                          <a:latin typeface="+mn-lt"/>
                        </a:rPr>
                        <a:t>adherent</a:t>
                      </a:r>
                    </a:p>
                  </a:txBody>
                  <a:tcPr marL="4237" marR="4237" marT="423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r>
              <a:tr h="282911">
                <a:tc>
                  <a:txBody>
                    <a:bodyPr/>
                    <a:lstStyle/>
                    <a:p>
                      <a:pPr algn="ctr" rtl="0" fontAlgn="ctr"/>
                      <a:r>
                        <a:rPr lang="en-US" sz="1400" b="0" i="0" u="none" strike="noStrike">
                          <a:solidFill>
                            <a:srgbClr val="000000"/>
                          </a:solidFill>
                          <a:latin typeface="+mn-lt"/>
                        </a:rPr>
                        <a:t>Jurkat </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ctr"/>
                      <a:r>
                        <a:rPr lang="en-US" sz="1400" b="0" i="0" u="none" strike="noStrike" dirty="0">
                          <a:solidFill>
                            <a:srgbClr val="000000"/>
                          </a:solidFill>
                          <a:latin typeface="+mn-lt"/>
                        </a:rPr>
                        <a:t>Human acute T cell leukemia </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ctr"/>
                      <a:r>
                        <a:rPr lang="en-US" sz="1400" b="0" i="0" u="none" strike="noStrike">
                          <a:solidFill>
                            <a:srgbClr val="000000"/>
                          </a:solidFill>
                          <a:latin typeface="+mn-lt"/>
                        </a:rPr>
                        <a:t>suspension</a:t>
                      </a:r>
                    </a:p>
                  </a:txBody>
                  <a:tcPr marL="4237" marR="4237" marT="423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r>
              <a:tr h="282911">
                <a:tc>
                  <a:txBody>
                    <a:bodyPr/>
                    <a:lstStyle/>
                    <a:p>
                      <a:pPr algn="ctr" rtl="0" fontAlgn="ctr"/>
                      <a:r>
                        <a:rPr lang="en-US" sz="1400" b="0" i="0" u="none" strike="noStrike">
                          <a:solidFill>
                            <a:srgbClr val="000000"/>
                          </a:solidFill>
                          <a:latin typeface="+mn-lt"/>
                        </a:rPr>
                        <a:t>NS0</a:t>
                      </a:r>
                    </a:p>
                  </a:txBody>
                  <a:tcPr marL="4237" marR="4237" marT="423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en-US" sz="1400" b="0" i="0" u="none" strike="noStrike">
                          <a:solidFill>
                            <a:srgbClr val="000000"/>
                          </a:solidFill>
                          <a:latin typeface="+mn-lt"/>
                        </a:rPr>
                        <a:t>murine myeloma cell </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en-US" sz="1400" b="0" i="0" u="none" strike="noStrike">
                          <a:solidFill>
                            <a:srgbClr val="000000"/>
                          </a:solidFill>
                          <a:latin typeface="+mn-lt"/>
                        </a:rPr>
                        <a:t>suspension</a:t>
                      </a:r>
                    </a:p>
                  </a:txBody>
                  <a:tcPr marL="4237" marR="4237" marT="423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398295">
                <a:tc>
                  <a:txBody>
                    <a:bodyPr/>
                    <a:lstStyle/>
                    <a:p>
                      <a:pPr algn="ctr" rtl="0" fontAlgn="ctr"/>
                      <a:r>
                        <a:rPr lang="en-US" sz="1400" b="0" i="0" u="none" strike="noStrike" dirty="0">
                          <a:solidFill>
                            <a:srgbClr val="000000"/>
                          </a:solidFill>
                          <a:latin typeface="+mn-lt"/>
                        </a:rPr>
                        <a:t>LCL721.221</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ctr"/>
                      <a:r>
                        <a:rPr lang="en-US" sz="1400" b="0" i="0" u="none" strike="noStrike" dirty="0">
                          <a:solidFill>
                            <a:srgbClr val="000000"/>
                          </a:solidFill>
                          <a:latin typeface="+mn-lt"/>
                        </a:rPr>
                        <a:t>Human B lymphocyte </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rtl="0" fontAlgn="ctr"/>
                      <a:r>
                        <a:rPr lang="en-US" sz="1400" b="0" i="0" u="none" strike="noStrike" dirty="0">
                          <a:solidFill>
                            <a:srgbClr val="000000"/>
                          </a:solidFill>
                          <a:latin typeface="+mn-lt"/>
                        </a:rPr>
                        <a:t>half-suspension</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282911">
                <a:tc>
                  <a:txBody>
                    <a:bodyPr/>
                    <a:lstStyle/>
                    <a:p>
                      <a:pPr algn="ctr" rtl="0" fontAlgn="ctr"/>
                      <a:r>
                        <a:rPr lang="en-US" sz="1400" b="0" i="0" u="none" strike="noStrike">
                          <a:solidFill>
                            <a:srgbClr val="000000"/>
                          </a:solidFill>
                          <a:latin typeface="+mn-lt"/>
                        </a:rPr>
                        <a:t>Raji </a:t>
                      </a:r>
                    </a:p>
                  </a:txBody>
                  <a:tcPr marL="4237" marR="4237" marT="423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en-US" sz="1400" b="0" i="0" u="none" strike="noStrike">
                          <a:solidFill>
                            <a:srgbClr val="000000"/>
                          </a:solidFill>
                          <a:latin typeface="+mn-lt"/>
                        </a:rPr>
                        <a:t>Human B lymphocyte  </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rtl="0" fontAlgn="ctr"/>
                      <a:r>
                        <a:rPr lang="en-US" sz="1400" b="0" i="0" u="none" strike="noStrike" dirty="0">
                          <a:solidFill>
                            <a:srgbClr val="000000"/>
                          </a:solidFill>
                          <a:latin typeface="+mn-lt"/>
                        </a:rPr>
                        <a:t>suspension</a:t>
                      </a:r>
                    </a:p>
                  </a:txBody>
                  <a:tcPr marL="4237" marR="4237" marT="423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bl>
          </a:graphicData>
        </a:graphic>
      </p:graphicFrame>
      <p:sp>
        <p:nvSpPr>
          <p:cNvPr id="55375" name="TextBox 4"/>
          <p:cNvSpPr txBox="1">
            <a:spLocks noChangeArrowheads="1"/>
          </p:cNvSpPr>
          <p:nvPr/>
        </p:nvSpPr>
        <p:spPr bwMode="auto">
          <a:xfrm>
            <a:off x="914400" y="990600"/>
            <a:ext cx="7543800" cy="369888"/>
          </a:xfrm>
          <a:prstGeom prst="rect">
            <a:avLst/>
          </a:prstGeom>
          <a:noFill/>
          <a:ln w="9525">
            <a:noFill/>
            <a:miter lim="800000"/>
            <a:headEnd/>
            <a:tailEnd/>
          </a:ln>
        </p:spPr>
        <p:txBody>
          <a:bodyPr>
            <a:spAutoFit/>
          </a:bodyPr>
          <a:lstStyle/>
          <a:p>
            <a:r>
              <a:rPr lang="en-US" b="1">
                <a:solidFill>
                  <a:srgbClr val="002060"/>
                </a:solidFill>
              </a:rPr>
              <a:t>List of representative host cell lines used for stable cell line development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p:cNvPicPr>
            <a:picLocks noChangeAspect="1"/>
          </p:cNvPicPr>
          <p:nvPr/>
        </p:nvPicPr>
        <p:blipFill>
          <a:blip r:embed="rId2" cstate="print"/>
          <a:srcRect l="32199" r="16759"/>
          <a:stretch>
            <a:fillRect/>
          </a:stretch>
        </p:blipFill>
        <p:spPr bwMode="auto">
          <a:xfrm>
            <a:off x="0" y="0"/>
            <a:ext cx="9144000" cy="6248400"/>
          </a:xfrm>
          <a:prstGeom prst="rect">
            <a:avLst/>
          </a:prstGeom>
          <a:noFill/>
          <a:ln w="9525">
            <a:noFill/>
            <a:miter lim="800000"/>
            <a:headEnd/>
            <a:tailEnd/>
          </a:ln>
        </p:spPr>
      </p:pic>
      <p:sp>
        <p:nvSpPr>
          <p:cNvPr id="3" name="Rectangle 2"/>
          <p:cNvSpPr/>
          <p:nvPr/>
        </p:nvSpPr>
        <p:spPr>
          <a:xfrm>
            <a:off x="0" y="0"/>
            <a:ext cx="9144000" cy="6248400"/>
          </a:xfrm>
          <a:prstGeom prst="rect">
            <a:avLst/>
          </a:prstGeom>
          <a:solidFill>
            <a:srgbClr val="0083E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宋体" pitchFamily="2" charset="-122"/>
            </a:endParaRPr>
          </a:p>
        </p:txBody>
      </p:sp>
      <p:sp>
        <p:nvSpPr>
          <p:cNvPr id="4" name="Title 1"/>
          <p:cNvSpPr txBox="1">
            <a:spLocks/>
          </p:cNvSpPr>
          <p:nvPr/>
        </p:nvSpPr>
        <p:spPr>
          <a:xfrm>
            <a:off x="-171450" y="4724400"/>
            <a:ext cx="7943850" cy="933450"/>
          </a:xfrm>
          <a:prstGeom prst="rect">
            <a:avLst/>
          </a:prstGeom>
          <a:solidFill>
            <a:srgbClr val="F7903B"/>
          </a:solidFill>
          <a:effectLst>
            <a:outerShdw blurRad="50800" dist="114300" dir="2700000" algn="tl" rotWithShape="0">
              <a:prstClr val="black">
                <a:alpha val="40000"/>
              </a:prstClr>
            </a:outerShdw>
            <a:softEdge rad="0"/>
          </a:effec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1" algn="l">
              <a:defRPr/>
            </a:pPr>
            <a:r>
              <a:rPr lang="en-US"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Screening and Functional Assays</a:t>
            </a:r>
          </a:p>
        </p:txBody>
      </p:sp>
    </p:spTree>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914400" y="1066800"/>
          <a:ext cx="7239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7" name="Slide Number Placeholder 3"/>
          <p:cNvSpPr>
            <a:spLocks noGrp="1"/>
          </p:cNvSpPr>
          <p:nvPr>
            <p:ph type="sldNum" sz="quarter" idx="4294967295"/>
          </p:nvPr>
        </p:nvSpPr>
        <p:spPr bwMode="auto">
          <a:noFill/>
          <a:ln>
            <a:miter lim="800000"/>
            <a:headEnd/>
            <a:tailEnd/>
          </a:ln>
        </p:spPr>
        <p:txBody>
          <a:bodyPr/>
          <a:lstStyle/>
          <a:p>
            <a:fld id="{588D7CAD-A933-4B3F-B267-67218CA100E3}" type="slidenum">
              <a:rPr lang="en-US" altLang="zh-CN" smtClean="0"/>
              <a:pPr/>
              <a:t>34</a:t>
            </a:fld>
            <a:endParaRPr lang="en-US" altLang="zh-CN" smtClean="0"/>
          </a:p>
        </p:txBody>
      </p:sp>
      <p:sp>
        <p:nvSpPr>
          <p:cNvPr id="6" name="Down Arrow 5"/>
          <p:cNvSpPr/>
          <p:nvPr/>
        </p:nvSpPr>
        <p:spPr>
          <a:xfrm>
            <a:off x="457200" y="1066800"/>
            <a:ext cx="525439" cy="4495800"/>
          </a:xfrm>
          <a:prstGeom prst="down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vert="vert270" anchor="ctr"/>
          <a:lstStyle/>
          <a:p>
            <a:pPr algn="ctr">
              <a:defRPr/>
            </a:pPr>
            <a:r>
              <a:rPr lang="en-US" sz="1600" b="1" dirty="0">
                <a:solidFill>
                  <a:srgbClr val="002060"/>
                </a:solidFill>
              </a:rPr>
              <a:t>Assay development support</a:t>
            </a:r>
          </a:p>
        </p:txBody>
      </p:sp>
      <p:sp>
        <p:nvSpPr>
          <p:cNvPr id="57349" name="Title 1"/>
          <p:cNvSpPr txBox="1">
            <a:spLocks/>
          </p:cNvSpPr>
          <p:nvPr/>
        </p:nvSpPr>
        <p:spPr bwMode="auto">
          <a:xfrm>
            <a:off x="228600" y="0"/>
            <a:ext cx="8610600" cy="914400"/>
          </a:xfrm>
          <a:prstGeom prst="rect">
            <a:avLst/>
          </a:prstGeom>
          <a:noFill/>
          <a:ln w="9525">
            <a:noFill/>
            <a:miter lim="800000"/>
            <a:headEnd/>
            <a:tailEnd/>
          </a:ln>
        </p:spPr>
        <p:txBody>
          <a:bodyPr anchor="ctr"/>
          <a:lstStyle/>
          <a:p>
            <a:r>
              <a:rPr lang="en-US" altLang="zh-CN" sz="2100" b="1">
                <a:solidFill>
                  <a:srgbClr val="0F385A"/>
                </a:solidFill>
                <a:latin typeface="Verdana" pitchFamily="34" charset="0"/>
              </a:rPr>
              <a:t>Assay Development and Use in Antibody Discovery</a:t>
            </a:r>
            <a:endParaRPr lang="en-US" altLang="zh-CN" sz="2100" b="1">
              <a:solidFill>
                <a:srgbClr val="FFC000"/>
              </a:solidFill>
              <a:latin typeface="Verdan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zh-CN" smtClean="0">
                <a:ea typeface="宋体" pitchFamily="2" charset="-122"/>
              </a:rPr>
              <a:t>Binding Assays for Ab Screening &amp; Characterization</a:t>
            </a:r>
          </a:p>
        </p:txBody>
      </p:sp>
      <p:sp>
        <p:nvSpPr>
          <p:cNvPr id="4" name="Rectangle 3"/>
          <p:cNvSpPr txBox="1">
            <a:spLocks noChangeArrowheads="1"/>
          </p:cNvSpPr>
          <p:nvPr/>
        </p:nvSpPr>
        <p:spPr bwMode="auto">
          <a:xfrm>
            <a:off x="609600" y="990600"/>
            <a:ext cx="6697663" cy="2701925"/>
          </a:xfrm>
          <a:prstGeom prst="rect">
            <a:avLst/>
          </a:prstGeom>
          <a:noFill/>
          <a:ln w="9525">
            <a:solidFill>
              <a:srgbClr val="00B0F0"/>
            </a:solidFill>
            <a:miter lim="800000"/>
            <a:headEnd/>
            <a:tailEnd/>
          </a:ln>
        </p:spPr>
        <p:txBody>
          <a:bodyPr>
            <a:spAutoFit/>
          </a:bodyPr>
          <a:lstStyle/>
          <a:p>
            <a:pPr marL="342900" indent="-342900">
              <a:lnSpc>
                <a:spcPct val="120000"/>
              </a:lnSpc>
              <a:spcBef>
                <a:spcPct val="20000"/>
              </a:spcBef>
              <a:buClr>
                <a:schemeClr val="tx1"/>
              </a:buClr>
              <a:buSzPct val="80000"/>
              <a:buFont typeface="Wingdings" pitchFamily="2" charset="2"/>
              <a:buChar char="Ø"/>
              <a:defRPr/>
            </a:pPr>
            <a:r>
              <a:rPr lang="en-US" altLang="zh-CN" sz="1600" b="1" dirty="0">
                <a:latin typeface="+mn-lt"/>
                <a:ea typeface="SimSun" pitchFamily="2" charset="-122"/>
                <a:cs typeface="Arial" charset="0"/>
              </a:rPr>
              <a:t>Binding assays</a:t>
            </a:r>
          </a:p>
          <a:p>
            <a:pPr marL="742950" lvl="1" indent="-285750">
              <a:lnSpc>
                <a:spcPct val="120000"/>
              </a:lnSpc>
              <a:spcBef>
                <a:spcPct val="20000"/>
              </a:spcBef>
              <a:buClr>
                <a:schemeClr val="tx1"/>
              </a:buClr>
              <a:buSzPct val="80000"/>
              <a:buFont typeface="Arial" charset="0"/>
              <a:buChar char="–"/>
              <a:defRPr/>
            </a:pPr>
            <a:r>
              <a:rPr lang="en-US" altLang="zh-CN" sz="1600" dirty="0">
                <a:latin typeface="+mn-lt"/>
                <a:ea typeface="SimSun" pitchFamily="2" charset="-122"/>
                <a:cs typeface="Arial" charset="0"/>
              </a:rPr>
              <a:t>Protein based indirect ELISA, competitive ELISA,  western blot, </a:t>
            </a:r>
            <a:r>
              <a:rPr lang="en-US" altLang="zh-CN" sz="1600" dirty="0" err="1">
                <a:latin typeface="+mn-lt"/>
                <a:ea typeface="SimSun" pitchFamily="2" charset="-122"/>
                <a:cs typeface="Arial" charset="0"/>
              </a:rPr>
              <a:t>immunoprecipitation</a:t>
            </a:r>
            <a:r>
              <a:rPr lang="en-US" altLang="zh-CN" sz="1600" dirty="0">
                <a:latin typeface="+mn-lt"/>
                <a:ea typeface="SimSun" pitchFamily="2" charset="-122"/>
                <a:cs typeface="Arial" charset="0"/>
              </a:rPr>
              <a:t>, IHC, etc. </a:t>
            </a:r>
          </a:p>
          <a:p>
            <a:pPr marL="742950" lvl="1" indent="-285750">
              <a:lnSpc>
                <a:spcPct val="120000"/>
              </a:lnSpc>
              <a:spcBef>
                <a:spcPct val="20000"/>
              </a:spcBef>
              <a:buClr>
                <a:schemeClr val="tx1"/>
              </a:buClr>
              <a:buSzPct val="80000"/>
              <a:buFont typeface="Arial" charset="0"/>
              <a:buChar char="–"/>
              <a:defRPr/>
            </a:pPr>
            <a:r>
              <a:rPr lang="en-US" altLang="zh-CN" sz="1600" dirty="0">
                <a:latin typeface="+mn-lt"/>
                <a:ea typeface="SimSun" pitchFamily="2" charset="-122"/>
                <a:cs typeface="Arial" charset="0"/>
              </a:rPr>
              <a:t>Cell based Acumen </a:t>
            </a:r>
            <a:r>
              <a:rPr lang="en-US" altLang="zh-CN" sz="1600" dirty="0" err="1">
                <a:latin typeface="+mn-lt"/>
                <a:ea typeface="SimSun" pitchFamily="2" charset="-122"/>
                <a:cs typeface="Arial" charset="0"/>
              </a:rPr>
              <a:t>microplate</a:t>
            </a:r>
            <a:r>
              <a:rPr lang="en-US" altLang="zh-CN" sz="1600" dirty="0">
                <a:latin typeface="+mn-lt"/>
                <a:ea typeface="SimSun" pitchFamily="2" charset="-122"/>
                <a:cs typeface="Arial" charset="0"/>
              </a:rPr>
              <a:t> </a:t>
            </a:r>
            <a:r>
              <a:rPr lang="en-US" altLang="zh-CN" sz="1600" dirty="0" err="1">
                <a:latin typeface="+mn-lt"/>
                <a:ea typeface="SimSun" pitchFamily="2" charset="-122"/>
                <a:cs typeface="Arial" charset="0"/>
              </a:rPr>
              <a:t>cytometry</a:t>
            </a:r>
            <a:r>
              <a:rPr lang="en-US" altLang="zh-CN" sz="1600" dirty="0">
                <a:latin typeface="+mn-lt"/>
                <a:ea typeface="SimSun" pitchFamily="2" charset="-122"/>
                <a:cs typeface="Arial" charset="0"/>
              </a:rPr>
              <a:t>, FACS and IF live cells staining  </a:t>
            </a:r>
          </a:p>
          <a:p>
            <a:pPr marL="742950" lvl="1" indent="-285750">
              <a:lnSpc>
                <a:spcPct val="120000"/>
              </a:lnSpc>
              <a:spcBef>
                <a:spcPct val="20000"/>
              </a:spcBef>
              <a:buClr>
                <a:schemeClr val="tx1"/>
              </a:buClr>
              <a:buSzPct val="80000"/>
              <a:buFont typeface="Arial" charset="0"/>
              <a:buChar char="–"/>
              <a:defRPr/>
            </a:pPr>
            <a:r>
              <a:rPr lang="en-US" altLang="zh-CN" sz="1600" dirty="0" err="1">
                <a:latin typeface="+mn-lt"/>
                <a:ea typeface="SimSun" pitchFamily="2" charset="-122"/>
                <a:cs typeface="Arial" charset="0"/>
              </a:rPr>
              <a:t>Epitope</a:t>
            </a:r>
            <a:r>
              <a:rPr lang="en-US" altLang="zh-CN" sz="1600" dirty="0">
                <a:latin typeface="+mn-lt"/>
                <a:ea typeface="SimSun" pitchFamily="2" charset="-122"/>
                <a:cs typeface="Arial" charset="0"/>
              </a:rPr>
              <a:t> mapping and binning by peptide array or competitive ELISA</a:t>
            </a:r>
          </a:p>
          <a:p>
            <a:pPr marL="342900" indent="-342900">
              <a:lnSpc>
                <a:spcPct val="120000"/>
              </a:lnSpc>
              <a:spcBef>
                <a:spcPct val="20000"/>
              </a:spcBef>
              <a:buClr>
                <a:schemeClr val="tx1"/>
              </a:buClr>
              <a:buSzPct val="80000"/>
              <a:buFont typeface="Wingdings" pitchFamily="2" charset="2"/>
              <a:buChar char="Ø"/>
              <a:defRPr/>
            </a:pPr>
            <a:r>
              <a:rPr lang="en-US" altLang="zh-CN" sz="1600" b="1" dirty="0">
                <a:latin typeface="+mn-lt"/>
                <a:ea typeface="SimSun" pitchFamily="2" charset="-122"/>
                <a:cs typeface="Arial" charset="0"/>
              </a:rPr>
              <a:t>Affinity and kinetic parameters</a:t>
            </a:r>
          </a:p>
          <a:p>
            <a:pPr marL="742950" lvl="1" indent="-285750">
              <a:lnSpc>
                <a:spcPct val="120000"/>
              </a:lnSpc>
              <a:spcBef>
                <a:spcPct val="20000"/>
              </a:spcBef>
              <a:buClr>
                <a:schemeClr val="tx1"/>
              </a:buClr>
              <a:buSzPct val="80000"/>
              <a:buFont typeface="Arial" charset="0"/>
              <a:buChar char="–"/>
              <a:defRPr/>
            </a:pPr>
            <a:r>
              <a:rPr lang="en-US" altLang="zh-CN" sz="1600" dirty="0" err="1">
                <a:latin typeface="+mn-lt"/>
                <a:ea typeface="SimSun" pitchFamily="2" charset="-122"/>
                <a:cs typeface="Arial" charset="0"/>
              </a:rPr>
              <a:t>Biacore</a:t>
            </a:r>
            <a:r>
              <a:rPr lang="en-US" altLang="zh-CN" sz="1600" dirty="0">
                <a:latin typeface="+mn-lt"/>
                <a:ea typeface="SimSun" pitchFamily="2" charset="-122"/>
                <a:cs typeface="Arial" charset="0"/>
              </a:rPr>
              <a:t>, Octet Red</a:t>
            </a:r>
          </a:p>
        </p:txBody>
      </p:sp>
      <p:grpSp>
        <p:nvGrpSpPr>
          <p:cNvPr id="2" name="Group 15"/>
          <p:cNvGrpSpPr>
            <a:grpSpLocks/>
          </p:cNvGrpSpPr>
          <p:nvPr/>
        </p:nvGrpSpPr>
        <p:grpSpPr bwMode="auto">
          <a:xfrm>
            <a:off x="3276600" y="3886200"/>
            <a:ext cx="2463800" cy="2028825"/>
            <a:chOff x="1447800" y="3962400"/>
            <a:chExt cx="2463800" cy="2029599"/>
          </a:xfrm>
        </p:grpSpPr>
        <p:pic>
          <p:nvPicPr>
            <p:cNvPr id="58378" name="Picture 3" descr="ANd9GcQnUy39Yh5-RwuuxwshKTbgb77sZWy_vk16dn5iTqR0Bv8swKI-"/>
            <p:cNvPicPr>
              <a:picLocks noChangeAspect="1" noChangeArrowheads="1"/>
            </p:cNvPicPr>
            <p:nvPr/>
          </p:nvPicPr>
          <p:blipFill>
            <a:blip r:embed="rId2" cstate="print"/>
            <a:srcRect/>
            <a:stretch>
              <a:fillRect/>
            </a:stretch>
          </p:blipFill>
          <p:spPr bwMode="auto">
            <a:xfrm>
              <a:off x="1447800" y="3962400"/>
              <a:ext cx="2463800" cy="1625600"/>
            </a:xfrm>
            <a:prstGeom prst="rect">
              <a:avLst/>
            </a:prstGeom>
            <a:noFill/>
            <a:ln w="9525">
              <a:noFill/>
              <a:miter lim="800000"/>
              <a:headEnd/>
              <a:tailEnd/>
            </a:ln>
          </p:spPr>
        </p:pic>
        <p:sp>
          <p:nvSpPr>
            <p:cNvPr id="14" name="Text Box 27"/>
            <p:cNvSpPr txBox="1">
              <a:spLocks noChangeArrowheads="1"/>
            </p:cNvSpPr>
            <p:nvPr/>
          </p:nvSpPr>
          <p:spPr bwMode="auto">
            <a:xfrm>
              <a:off x="1600200" y="5715669"/>
              <a:ext cx="2209800" cy="27633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spAutoFit/>
            </a:bodyPr>
            <a:lstStyle/>
            <a:p>
              <a:pPr>
                <a:spcBef>
                  <a:spcPct val="50000"/>
                </a:spcBef>
                <a:defRPr/>
              </a:pPr>
              <a:r>
                <a:rPr lang="en-US" altLang="zh-CN" sz="1200" dirty="0">
                  <a:solidFill>
                    <a:schemeClr val="tx2"/>
                  </a:solidFill>
                  <a:ea typeface="SimSun" pitchFamily="2" charset="-122"/>
                </a:rPr>
                <a:t>Acumen </a:t>
              </a:r>
              <a:r>
                <a:rPr lang="en-US" altLang="zh-CN" sz="1200" dirty="0" err="1">
                  <a:solidFill>
                    <a:schemeClr val="tx2"/>
                  </a:solidFill>
                  <a:ea typeface="SimSun" pitchFamily="2" charset="-122"/>
                </a:rPr>
                <a:t>Microplate</a:t>
              </a:r>
              <a:r>
                <a:rPr lang="en-US" altLang="zh-CN" sz="1200" dirty="0">
                  <a:solidFill>
                    <a:schemeClr val="tx2"/>
                  </a:solidFill>
                  <a:ea typeface="SimSun" pitchFamily="2" charset="-122"/>
                </a:rPr>
                <a:t> </a:t>
              </a:r>
              <a:r>
                <a:rPr lang="en-US" altLang="zh-CN" sz="1200" dirty="0" err="1">
                  <a:solidFill>
                    <a:schemeClr val="tx2"/>
                  </a:solidFill>
                  <a:ea typeface="SimSun" pitchFamily="2" charset="-122"/>
                </a:rPr>
                <a:t>cytometer</a:t>
              </a:r>
              <a:endParaRPr lang="en-US" altLang="zh-CN" sz="1200" dirty="0">
                <a:solidFill>
                  <a:schemeClr val="tx2"/>
                </a:solidFill>
                <a:ea typeface="SimSun" pitchFamily="2" charset="-122"/>
              </a:endParaRPr>
            </a:p>
          </p:txBody>
        </p:sp>
      </p:grpSp>
      <p:grpSp>
        <p:nvGrpSpPr>
          <p:cNvPr id="3" name="Group 12"/>
          <p:cNvGrpSpPr>
            <a:grpSpLocks/>
          </p:cNvGrpSpPr>
          <p:nvPr/>
        </p:nvGrpSpPr>
        <p:grpSpPr bwMode="auto">
          <a:xfrm>
            <a:off x="6172200" y="3810000"/>
            <a:ext cx="2209800" cy="2181225"/>
            <a:chOff x="4648200" y="3886200"/>
            <a:chExt cx="2209800" cy="2181999"/>
          </a:xfrm>
        </p:grpSpPr>
        <p:pic>
          <p:nvPicPr>
            <p:cNvPr id="58376" name="Picture 4" descr="GE Biacore T200 生物大分子相互作用分析仪">
              <a:hlinkClick r:id="rId3"/>
            </p:cNvPr>
            <p:cNvPicPr>
              <a:picLocks noChangeAspect="1" noChangeArrowheads="1"/>
            </p:cNvPicPr>
            <p:nvPr/>
          </p:nvPicPr>
          <p:blipFill>
            <a:blip r:embed="rId4" cstate="print"/>
            <a:srcRect/>
            <a:stretch>
              <a:fillRect/>
            </a:stretch>
          </p:blipFill>
          <p:spPr bwMode="auto">
            <a:xfrm>
              <a:off x="4800600" y="3886200"/>
              <a:ext cx="2038350" cy="1905000"/>
            </a:xfrm>
            <a:prstGeom prst="rect">
              <a:avLst/>
            </a:prstGeom>
            <a:noFill/>
            <a:ln w="9525">
              <a:noFill/>
              <a:miter lim="800000"/>
              <a:headEnd/>
              <a:tailEnd/>
            </a:ln>
          </p:spPr>
        </p:pic>
        <p:sp>
          <p:nvSpPr>
            <p:cNvPr id="11" name="Text Box 27"/>
            <p:cNvSpPr txBox="1">
              <a:spLocks noChangeArrowheads="1"/>
            </p:cNvSpPr>
            <p:nvPr/>
          </p:nvSpPr>
          <p:spPr bwMode="auto">
            <a:xfrm>
              <a:off x="4648200" y="5791876"/>
              <a:ext cx="2209800" cy="276323"/>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spAutoFit/>
            </a:bodyPr>
            <a:lstStyle/>
            <a:p>
              <a:pPr algn="ctr">
                <a:spcBef>
                  <a:spcPct val="50000"/>
                </a:spcBef>
                <a:defRPr/>
              </a:pPr>
              <a:r>
                <a:rPr lang="en-US" altLang="zh-CN" sz="1200" dirty="0" err="1">
                  <a:solidFill>
                    <a:schemeClr val="tx2"/>
                  </a:solidFill>
                  <a:ea typeface="SimSun" pitchFamily="2" charset="-122"/>
                </a:rPr>
                <a:t>Biacore</a:t>
              </a:r>
              <a:r>
                <a:rPr lang="en-US" altLang="zh-CN" sz="1200" dirty="0">
                  <a:solidFill>
                    <a:schemeClr val="tx2"/>
                  </a:solidFill>
                  <a:ea typeface="SimSun" pitchFamily="2" charset="-122"/>
                </a:rPr>
                <a:t> T-200</a:t>
              </a:r>
            </a:p>
          </p:txBody>
        </p:sp>
      </p:grpSp>
      <p:pic>
        <p:nvPicPr>
          <p:cNvPr id="58374" name="Picture 6" descr="http://static.bdbiosciences.com/cn/wcmimages/facscanto_overview.jpg"/>
          <p:cNvPicPr>
            <a:picLocks noChangeAspect="1" noChangeArrowheads="1"/>
          </p:cNvPicPr>
          <p:nvPr/>
        </p:nvPicPr>
        <p:blipFill>
          <a:blip r:embed="rId5" cstate="print"/>
          <a:srcRect/>
          <a:stretch>
            <a:fillRect/>
          </a:stretch>
        </p:blipFill>
        <p:spPr bwMode="auto">
          <a:xfrm>
            <a:off x="304800" y="3886200"/>
            <a:ext cx="2514600" cy="1885950"/>
          </a:xfrm>
          <a:prstGeom prst="rect">
            <a:avLst/>
          </a:prstGeom>
          <a:noFill/>
          <a:ln w="9525">
            <a:noFill/>
            <a:miter lim="800000"/>
            <a:headEnd/>
            <a:tailEnd/>
          </a:ln>
        </p:spPr>
      </p:pic>
      <p:sp>
        <p:nvSpPr>
          <p:cNvPr id="17" name="Text Box 27"/>
          <p:cNvSpPr txBox="1">
            <a:spLocks noChangeArrowheads="1"/>
          </p:cNvSpPr>
          <p:nvPr/>
        </p:nvSpPr>
        <p:spPr bwMode="auto">
          <a:xfrm>
            <a:off x="533400" y="5791200"/>
            <a:ext cx="2209800" cy="27622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spAutoFit/>
          </a:bodyPr>
          <a:lstStyle/>
          <a:p>
            <a:pPr algn="ctr">
              <a:spcBef>
                <a:spcPct val="50000"/>
              </a:spcBef>
              <a:defRPr/>
            </a:pPr>
            <a:r>
              <a:rPr lang="en-US" altLang="zh-CN" sz="1200" dirty="0">
                <a:solidFill>
                  <a:schemeClr val="tx2"/>
                </a:solidFill>
                <a:ea typeface="SimSun" pitchFamily="2" charset="-122"/>
              </a:rPr>
              <a:t>FACS Canto II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zh-CN" smtClean="0">
                <a:ea typeface="宋体" pitchFamily="2" charset="-122"/>
              </a:rPr>
              <a:t>Target Specific In Vitro Functional Assays</a:t>
            </a:r>
          </a:p>
        </p:txBody>
      </p:sp>
      <p:graphicFrame>
        <p:nvGraphicFramePr>
          <p:cNvPr id="5" name="Group 52"/>
          <p:cNvGraphicFramePr>
            <a:graphicFrameLocks noGrp="1"/>
          </p:cNvGraphicFramePr>
          <p:nvPr/>
        </p:nvGraphicFramePr>
        <p:xfrm>
          <a:off x="685800" y="914400"/>
          <a:ext cx="8153400" cy="4879103"/>
        </p:xfrm>
        <a:graphic>
          <a:graphicData uri="http://schemas.openxmlformats.org/drawingml/2006/table">
            <a:tbl>
              <a:tblPr/>
              <a:tblGrid>
                <a:gridCol w="3357563"/>
                <a:gridCol w="4795837"/>
              </a:tblGrid>
              <a:tr h="2714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bg1"/>
                          </a:solidFill>
                          <a:effectLst/>
                          <a:latin typeface="Arial" pitchFamily="34" charset="0"/>
                          <a:ea typeface="宋体" pitchFamily="2" charset="-122"/>
                        </a:rPr>
                        <a:t>　</a:t>
                      </a:r>
                      <a:r>
                        <a:rPr kumimoji="0" lang="en-US" altLang="zh-CN" sz="1400" b="1" i="0" u="none" strike="noStrike" cap="none" normalizeH="0" baseline="0" smtClean="0">
                          <a:ln>
                            <a:noFill/>
                          </a:ln>
                          <a:solidFill>
                            <a:schemeClr val="bg1"/>
                          </a:solidFill>
                          <a:effectLst/>
                          <a:latin typeface="Arial" pitchFamily="34" charset="0"/>
                          <a:ea typeface="宋体" pitchFamily="2" charset="-122"/>
                        </a:rPr>
                        <a:t>Item</a:t>
                      </a:r>
                      <a:endParaRPr kumimoji="0" lang="zh-CN" altLang="en-US" sz="1400" b="1" i="0" u="none" strike="noStrike" cap="none" normalizeH="0" baseline="0" smtClean="0">
                        <a:ln>
                          <a:noFill/>
                        </a:ln>
                        <a:solidFill>
                          <a:schemeClr val="bg1"/>
                        </a:solidFill>
                        <a:effectLst/>
                        <a:latin typeface="Arial" pitchFamily="34" charset="0"/>
                        <a:ea typeface="宋体" pitchFamily="2" charset="-122"/>
                      </a:endParaRP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bg1"/>
                          </a:solidFill>
                          <a:effectLst/>
                          <a:latin typeface="Arial" pitchFamily="34" charset="0"/>
                          <a:ea typeface="宋体" pitchFamily="2" charset="-122"/>
                        </a:rPr>
                        <a:t>Well established assays</a:t>
                      </a: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66"/>
                    </a:solidFill>
                  </a:tcPr>
                </a:tc>
              </a:tr>
              <a:tr h="2444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Protein based functional assay</a:t>
                      </a:r>
                      <a:endParaRPr kumimoji="0" lang="en-US" altLang="zh-CN" sz="1600" b="1" i="0" u="none" strike="noStrike" cap="none" normalizeH="0" baseline="0" smtClean="0">
                        <a:ln>
                          <a:noFill/>
                        </a:ln>
                        <a:solidFill>
                          <a:srgbClr val="002060"/>
                        </a:solidFill>
                        <a:effectLst/>
                        <a:latin typeface="Arial" pitchFamily="34" charset="0"/>
                        <a:ea typeface="宋体" pitchFamily="2" charset="-122"/>
                      </a:endParaRP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Ligand binding/blocking assay(ELISA)</a:t>
                      </a: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44475">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Enzymetic assays</a:t>
                      </a: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44475">
                <a:tc rowSpan="14">
                  <a:txBody>
                    <a:bodyPr/>
                    <a:lstStyle/>
                    <a:p>
                      <a:pPr marL="0" marR="0" lvl="0" indent="0" algn="l" defTabSz="914400" rtl="0" eaLnBrk="1" fontAlgn="ctr" latinLnBrk="0" hangingPunct="1">
                        <a:lnSpc>
                          <a:spcPct val="150000"/>
                        </a:lnSpc>
                        <a:spcBef>
                          <a:spcPct val="0"/>
                        </a:spcBef>
                        <a:spcAft>
                          <a:spcPct val="0"/>
                        </a:spcAft>
                        <a:buClrTx/>
                        <a:buSzTx/>
                        <a:buFontTx/>
                        <a:buNone/>
                        <a:tabLst/>
                      </a:pPr>
                      <a:r>
                        <a:rPr kumimoji="0" lang="en-US" altLang="zh-CN" sz="1600" b="1" i="0" u="none" strike="noStrike" cap="none" normalizeH="0" baseline="0" smtClean="0">
                          <a:ln>
                            <a:noFill/>
                          </a:ln>
                          <a:solidFill>
                            <a:srgbClr val="002060"/>
                          </a:solidFill>
                          <a:effectLst/>
                          <a:latin typeface="Arial" pitchFamily="34" charset="0"/>
                          <a:ea typeface="宋体" pitchFamily="2" charset="-122"/>
                        </a:rPr>
                        <a:t>Cell based functional assays</a:t>
                      </a:r>
                    </a:p>
                    <a:p>
                      <a:pPr marL="0" marR="0" lvl="0" indent="0" algn="l" defTabSz="914400" rtl="0" eaLnBrk="1" fontAlgn="ctr" latinLnBrk="0" hangingPunct="1">
                        <a:lnSpc>
                          <a:spcPct val="150000"/>
                        </a:lnSpc>
                        <a:spcBef>
                          <a:spcPct val="0"/>
                        </a:spcBef>
                        <a:spcAft>
                          <a:spcPct val="0"/>
                        </a:spcAft>
                        <a:buClrTx/>
                        <a:buSzTx/>
                        <a:buFont typeface="Wingdings" pitchFamily="2" charset="2"/>
                        <a:buChar char="§"/>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  20 + established assays</a:t>
                      </a:r>
                    </a:p>
                    <a:p>
                      <a:pPr marL="0" marR="0" lvl="0" indent="0" algn="l" defTabSz="914400" rtl="0" eaLnBrk="1" fontAlgn="ctr" latinLnBrk="0" hangingPunct="1">
                        <a:lnSpc>
                          <a:spcPct val="150000"/>
                        </a:lnSpc>
                        <a:spcBef>
                          <a:spcPct val="0"/>
                        </a:spcBef>
                        <a:spcAft>
                          <a:spcPct val="0"/>
                        </a:spcAft>
                        <a:buClrTx/>
                        <a:buSzTx/>
                        <a:buFont typeface="Wingdings" pitchFamily="2" charset="2"/>
                        <a:buChar char="§"/>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  Recombinant cell lines</a:t>
                      </a:r>
                    </a:p>
                    <a:p>
                      <a:pPr marL="0" marR="0" lvl="0" indent="0" algn="l" defTabSz="914400" rtl="0" eaLnBrk="1" fontAlgn="ctr" latinLnBrk="0" hangingPunct="1">
                        <a:lnSpc>
                          <a:spcPct val="150000"/>
                        </a:lnSpc>
                        <a:spcBef>
                          <a:spcPct val="0"/>
                        </a:spcBef>
                        <a:spcAft>
                          <a:spcPct val="0"/>
                        </a:spcAft>
                        <a:buClrTx/>
                        <a:buSzTx/>
                        <a:buFont typeface="Wingdings" pitchFamily="2" charset="2"/>
                        <a:buChar char="§"/>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  Endogenous cell lines</a:t>
                      </a:r>
                    </a:p>
                    <a:p>
                      <a:pPr marL="0" marR="0" lvl="0" indent="0" algn="l" defTabSz="914400" rtl="0" eaLnBrk="1" fontAlgn="ctr" latinLnBrk="0" hangingPunct="1">
                        <a:lnSpc>
                          <a:spcPct val="150000"/>
                        </a:lnSpc>
                        <a:spcBef>
                          <a:spcPct val="0"/>
                        </a:spcBef>
                        <a:spcAft>
                          <a:spcPct val="0"/>
                        </a:spcAft>
                        <a:buClrTx/>
                        <a:buSzTx/>
                        <a:buFont typeface="Wingdings" pitchFamily="2" charset="2"/>
                        <a:buChar char="§"/>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 Primary NHP cells</a:t>
                      </a:r>
                    </a:p>
                    <a:p>
                      <a:pPr marL="0" marR="0" lvl="0" indent="0" algn="l" defTabSz="914400" rtl="0" eaLnBrk="1" fontAlgn="ctr" latinLnBrk="0" hangingPunct="1">
                        <a:lnSpc>
                          <a:spcPct val="150000"/>
                        </a:lnSpc>
                        <a:spcBef>
                          <a:spcPct val="0"/>
                        </a:spcBef>
                        <a:spcAft>
                          <a:spcPct val="0"/>
                        </a:spcAft>
                        <a:buClrTx/>
                        <a:buSzTx/>
                        <a:buFont typeface="Wingdings" pitchFamily="2" charset="2"/>
                        <a:buChar char="§"/>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 Primary rodent cells</a:t>
                      </a:r>
                      <a:endParaRPr kumimoji="0" lang="en-US" altLang="zh-CN" sz="1600" b="1" i="0" u="none" strike="noStrike" cap="none" normalizeH="0" baseline="0" smtClean="0">
                        <a:ln>
                          <a:noFill/>
                        </a:ln>
                        <a:solidFill>
                          <a:srgbClr val="002060"/>
                        </a:solidFill>
                        <a:effectLst/>
                        <a:latin typeface="Arial" pitchFamily="34" charset="0"/>
                        <a:ea typeface="宋体" pitchFamily="2" charset="-122"/>
                      </a:endParaRP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Ligand binding/blocking assay(FACS)</a:t>
                      </a: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44475">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Proliferation assay</a:t>
                      </a:r>
                      <a:endParaRPr kumimoji="0" lang="en-US" altLang="zh-CN" sz="1400" b="1" i="0" u="none" strike="noStrike" cap="none" normalizeH="0" baseline="0" smtClean="0">
                        <a:ln>
                          <a:noFill/>
                        </a:ln>
                        <a:solidFill>
                          <a:srgbClr val="002060"/>
                        </a:solidFill>
                        <a:effectLst/>
                        <a:latin typeface="Arial" pitchFamily="34" charset="0"/>
                        <a:ea typeface="宋体" pitchFamily="2" charset="-122"/>
                      </a:endParaRP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44475">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Apoptosis assay</a:t>
                      </a:r>
                      <a:endParaRPr kumimoji="0" lang="en-US" altLang="zh-CN" sz="1400" b="1" i="0" u="none" strike="noStrike" cap="none" normalizeH="0" baseline="0" smtClean="0">
                        <a:ln>
                          <a:noFill/>
                        </a:ln>
                        <a:solidFill>
                          <a:srgbClr val="002060"/>
                        </a:solidFill>
                        <a:effectLst/>
                        <a:latin typeface="Arial" pitchFamily="34" charset="0"/>
                        <a:ea typeface="宋体" pitchFamily="2" charset="-122"/>
                      </a:endParaRP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44475">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Mixed Lymphocyte Reaction Assay</a:t>
                      </a: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44475">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T Cell Stimulation Assay</a:t>
                      </a: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44475">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Cell adhesion blocking assay</a:t>
                      </a: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44475">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Migration assay</a:t>
                      </a:r>
                      <a:endParaRPr kumimoji="0" lang="en-US" altLang="zh-CN" sz="1400" b="1" i="0" u="none" strike="noStrike" cap="none" normalizeH="0" baseline="0" smtClean="0">
                        <a:ln>
                          <a:noFill/>
                        </a:ln>
                        <a:solidFill>
                          <a:srgbClr val="002060"/>
                        </a:solidFill>
                        <a:effectLst/>
                        <a:latin typeface="Arial" pitchFamily="34" charset="0"/>
                        <a:ea typeface="宋体" pitchFamily="2" charset="-122"/>
                      </a:endParaRP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88925">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Soft agar colony formation assay</a:t>
                      </a:r>
                      <a:endParaRPr kumimoji="0" lang="en-US" altLang="zh-CN" sz="1400" b="1" i="0" u="none" strike="noStrike" cap="none" normalizeH="0" baseline="0" smtClean="0">
                        <a:ln>
                          <a:noFill/>
                        </a:ln>
                        <a:solidFill>
                          <a:srgbClr val="002060"/>
                        </a:solidFill>
                        <a:effectLst/>
                        <a:latin typeface="Arial" pitchFamily="34" charset="0"/>
                        <a:ea typeface="宋体" pitchFamily="2" charset="-122"/>
                      </a:endParaRP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87338">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Phosphorylation/signaling assay</a:t>
                      </a:r>
                      <a:endParaRPr kumimoji="0" lang="en-US" altLang="zh-CN" sz="1400" b="1" i="0" u="none" strike="noStrike" cap="none" normalizeH="0" baseline="0" smtClean="0">
                        <a:ln>
                          <a:noFill/>
                        </a:ln>
                        <a:solidFill>
                          <a:srgbClr val="002060"/>
                        </a:solidFill>
                        <a:effectLst/>
                        <a:latin typeface="Arial" pitchFamily="34" charset="0"/>
                        <a:ea typeface="宋体" pitchFamily="2" charset="-122"/>
                      </a:endParaRP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44475">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Luciferase reporter assay</a:t>
                      </a:r>
                      <a:endParaRPr kumimoji="0" lang="en-US" altLang="zh-CN" sz="1400" b="1" i="0" u="none" strike="noStrike" cap="none" normalizeH="0" baseline="0" smtClean="0">
                        <a:ln>
                          <a:noFill/>
                        </a:ln>
                        <a:solidFill>
                          <a:srgbClr val="002060"/>
                        </a:solidFill>
                        <a:effectLst/>
                        <a:latin typeface="Arial" pitchFamily="34" charset="0"/>
                        <a:ea typeface="宋体" pitchFamily="2" charset="-122"/>
                      </a:endParaRP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44475">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Cytokine releasing assay</a:t>
                      </a:r>
                      <a:endParaRPr kumimoji="0" lang="en-US" altLang="zh-CN" sz="1400" b="1" i="0" u="none" strike="noStrike" cap="none" normalizeH="0" baseline="0" smtClean="0">
                        <a:ln>
                          <a:noFill/>
                        </a:ln>
                        <a:solidFill>
                          <a:srgbClr val="002060"/>
                        </a:solidFill>
                        <a:effectLst/>
                        <a:latin typeface="Arial" pitchFamily="34" charset="0"/>
                        <a:ea typeface="宋体" pitchFamily="2" charset="-122"/>
                      </a:endParaRP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44475">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FLIPR assay</a:t>
                      </a:r>
                      <a:endParaRPr kumimoji="0" lang="en-US" altLang="zh-CN" sz="1400" b="1" i="0" u="none" strike="noStrike" cap="none" normalizeH="0" baseline="0" smtClean="0">
                        <a:ln>
                          <a:noFill/>
                        </a:ln>
                        <a:solidFill>
                          <a:srgbClr val="002060"/>
                        </a:solidFill>
                        <a:effectLst/>
                        <a:latin typeface="Arial" pitchFamily="34" charset="0"/>
                        <a:ea typeface="宋体" pitchFamily="2" charset="-122"/>
                      </a:endParaRP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44475">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Antibody internalization assay</a:t>
                      </a: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r h="244475">
                <a:tc vMerge="1">
                  <a:txBody>
                    <a:bodyPr/>
                    <a:lstStyle/>
                    <a:p>
                      <a:endParaRPr 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ADCC/CDC</a:t>
                      </a:r>
                    </a:p>
                  </a:txBody>
                  <a:tcPr marL="67842" marR="67842" marT="36748" marB="3674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US" altLang="zh-CN" smtClean="0">
                <a:ea typeface="宋体" pitchFamily="2" charset="-122"/>
              </a:rPr>
              <a:t>Representative FACS Binding Assay for Activated PBMCs</a:t>
            </a:r>
          </a:p>
        </p:txBody>
      </p:sp>
      <p:graphicFrame>
        <p:nvGraphicFramePr>
          <p:cNvPr id="1026" name="Object 2"/>
          <p:cNvGraphicFramePr>
            <a:graphicFrameLocks noChangeAspect="1"/>
          </p:cNvGraphicFramePr>
          <p:nvPr/>
        </p:nvGraphicFramePr>
        <p:xfrm>
          <a:off x="533400" y="990600"/>
          <a:ext cx="3862388" cy="2362200"/>
        </p:xfrm>
        <a:graphic>
          <a:graphicData uri="http://schemas.openxmlformats.org/presentationml/2006/ole">
            <p:oleObj spid="_x0000_s62466" name="Prism Project" r:id="rId3" imgW="4356000" imgH="2880000" progId="Prism5.Document">
              <p:embed/>
            </p:oleObj>
          </a:graphicData>
        </a:graphic>
      </p:graphicFrame>
      <p:graphicFrame>
        <p:nvGraphicFramePr>
          <p:cNvPr id="1027" name="Object 3"/>
          <p:cNvGraphicFramePr>
            <a:graphicFrameLocks noChangeAspect="1"/>
          </p:cNvGraphicFramePr>
          <p:nvPr/>
        </p:nvGraphicFramePr>
        <p:xfrm>
          <a:off x="228600" y="3657600"/>
          <a:ext cx="3821113" cy="2514600"/>
        </p:xfrm>
        <a:graphic>
          <a:graphicData uri="http://schemas.openxmlformats.org/presentationml/2006/ole">
            <p:oleObj spid="_x0000_s62467" name="Prism Project" r:id="rId4" imgW="4248000" imgH="2880000" progId="Prism5.Document">
              <p:embed/>
            </p:oleObj>
          </a:graphicData>
        </a:graphic>
      </p:graphicFrame>
      <p:graphicFrame>
        <p:nvGraphicFramePr>
          <p:cNvPr id="8" name="Table 7"/>
          <p:cNvGraphicFramePr>
            <a:graphicFrameLocks noGrp="1"/>
          </p:cNvGraphicFramePr>
          <p:nvPr/>
        </p:nvGraphicFramePr>
        <p:xfrm>
          <a:off x="4648200" y="4064000"/>
          <a:ext cx="4267200" cy="838200"/>
        </p:xfrm>
        <a:graphic>
          <a:graphicData uri="http://schemas.openxmlformats.org/drawingml/2006/table">
            <a:tbl>
              <a:tblPr firstRow="1" bandRow="1">
                <a:tableStyleId>{5C22544A-7EE6-4342-B048-85BDC9FD1C3A}</a:tableStyleId>
              </a:tblPr>
              <a:tblGrid>
                <a:gridCol w="990600"/>
                <a:gridCol w="990600"/>
                <a:gridCol w="1219200"/>
                <a:gridCol w="1066800"/>
              </a:tblGrid>
              <a:tr h="279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Antibody</a:t>
                      </a:r>
                    </a:p>
                  </a:txBody>
                  <a:tcPr anchor="ctr"/>
                </a:tc>
                <a:tc>
                  <a:txBody>
                    <a:bodyPr/>
                    <a:lstStyle/>
                    <a:p>
                      <a:pPr algn="ctr"/>
                      <a:r>
                        <a:rPr lang="en-US" sz="1100" dirty="0" smtClean="0"/>
                        <a:t>Clone #</a:t>
                      </a:r>
                      <a:endParaRPr lang="en-US" sz="1100" dirty="0"/>
                    </a:p>
                  </a:txBody>
                  <a:tcPr anchor="ctr"/>
                </a:tc>
                <a:tc>
                  <a:txBody>
                    <a:bodyPr/>
                    <a:lstStyle/>
                    <a:p>
                      <a:pPr algn="ctr"/>
                      <a:r>
                        <a:rPr lang="en-US" sz="1100" dirty="0" smtClean="0"/>
                        <a:t>Human PD1</a:t>
                      </a:r>
                      <a:r>
                        <a:rPr lang="en-US" sz="1100" baseline="0" dirty="0"/>
                        <a:t> </a:t>
                      </a:r>
                      <a:r>
                        <a:rPr lang="en-US" sz="1100" baseline="0" dirty="0" smtClean="0"/>
                        <a:t>EC50</a:t>
                      </a:r>
                      <a:endParaRPr lang="en-US" sz="1100" dirty="0" smtClean="0"/>
                    </a:p>
                  </a:txBody>
                  <a:tcPr anchor="ctr"/>
                </a:tc>
                <a:tc>
                  <a:txBody>
                    <a:bodyPr/>
                    <a:lstStyle/>
                    <a:p>
                      <a:pPr algn="ctr"/>
                      <a:r>
                        <a:rPr lang="en-US" sz="1100" dirty="0" smtClean="0"/>
                        <a:t>Cyno PD1 EC50</a:t>
                      </a:r>
                      <a:endParaRPr lang="en-US" sz="1100" dirty="0"/>
                    </a:p>
                  </a:txBody>
                  <a:tcPr anchor="ctr"/>
                </a:tc>
              </a:tr>
              <a:tr h="279400">
                <a:tc>
                  <a:txBody>
                    <a:bodyPr/>
                    <a:lstStyle/>
                    <a:p>
                      <a:pPr algn="ctr"/>
                      <a:r>
                        <a:rPr lang="en-US" sz="1100" dirty="0" smtClean="0"/>
                        <a:t>PD1-mAb012</a:t>
                      </a:r>
                      <a:endParaRPr lang="en-US" sz="1100" dirty="0"/>
                    </a:p>
                  </a:txBody>
                  <a:tcPr anchor="ctr"/>
                </a:tc>
                <a:tc>
                  <a:txBody>
                    <a:bodyPr/>
                    <a:lstStyle/>
                    <a:p>
                      <a:pPr algn="ctr"/>
                      <a:r>
                        <a:rPr lang="en-US" sz="1100" dirty="0" smtClean="0"/>
                        <a:t>9B2C6C9</a:t>
                      </a:r>
                      <a:endParaRPr lang="en-US" sz="1100" dirty="0"/>
                    </a:p>
                  </a:txBody>
                  <a:tcPr anchor="ctr"/>
                </a:tc>
                <a:tc>
                  <a:txBody>
                    <a:bodyPr/>
                    <a:lstStyle/>
                    <a:p>
                      <a:pPr algn="ctr"/>
                      <a:r>
                        <a:rPr lang="en-US" sz="1100" dirty="0" smtClean="0"/>
                        <a:t>1.82</a:t>
                      </a:r>
                      <a:r>
                        <a:rPr lang="en-US" sz="1100" baseline="0" dirty="0" smtClean="0"/>
                        <a:t> </a:t>
                      </a:r>
                      <a:r>
                        <a:rPr lang="en-US" sz="1100" baseline="0" dirty="0" err="1" smtClean="0"/>
                        <a:t>nM</a:t>
                      </a:r>
                      <a:endParaRPr lang="en-US" sz="1100" dirty="0"/>
                    </a:p>
                  </a:txBody>
                  <a:tcPr anchor="ctr"/>
                </a:tc>
                <a:tc>
                  <a:txBody>
                    <a:bodyPr/>
                    <a:lstStyle/>
                    <a:p>
                      <a:pPr algn="ctr"/>
                      <a:r>
                        <a:rPr lang="en-US" sz="1100" dirty="0" smtClean="0"/>
                        <a:t>3.11 </a:t>
                      </a:r>
                      <a:r>
                        <a:rPr lang="en-US" sz="1100" dirty="0" err="1" smtClean="0"/>
                        <a:t>nM</a:t>
                      </a:r>
                      <a:endParaRPr lang="en-US" sz="1100" dirty="0"/>
                    </a:p>
                  </a:txBody>
                  <a:tcPr anchor="ctr"/>
                </a:tc>
              </a:tr>
              <a:tr h="279400">
                <a:tc>
                  <a:txBody>
                    <a:bodyPr/>
                    <a:lstStyle/>
                    <a:p>
                      <a:pPr algn="ctr"/>
                      <a:r>
                        <a:rPr lang="en-US" sz="1100" dirty="0" smtClean="0"/>
                        <a:t>PD1-mAb027</a:t>
                      </a:r>
                      <a:endParaRPr lang="en-US" sz="1100" dirty="0"/>
                    </a:p>
                  </a:txBody>
                  <a:tcPr anchor="ctr"/>
                </a:tc>
                <a:tc>
                  <a:txBody>
                    <a:bodyPr/>
                    <a:lstStyle/>
                    <a:p>
                      <a:pPr algn="ctr"/>
                      <a:r>
                        <a:rPr lang="en-US" sz="1100" dirty="0" smtClean="0"/>
                        <a:t>76G5B3</a:t>
                      </a:r>
                      <a:endParaRPr lang="en-US" sz="1100" dirty="0"/>
                    </a:p>
                  </a:txBody>
                  <a:tcPr anchor="ctr"/>
                </a:tc>
                <a:tc>
                  <a:txBody>
                    <a:bodyPr/>
                    <a:lstStyle/>
                    <a:p>
                      <a:pPr algn="ctr"/>
                      <a:r>
                        <a:rPr lang="en-US" sz="1100" dirty="0" smtClean="0"/>
                        <a:t>0.77 </a:t>
                      </a:r>
                      <a:r>
                        <a:rPr lang="en-US" sz="1100" dirty="0" err="1" smtClean="0"/>
                        <a:t>nM</a:t>
                      </a:r>
                      <a:endParaRPr lang="en-US" sz="1100" dirty="0"/>
                    </a:p>
                  </a:txBody>
                  <a:tcPr anchor="ctr"/>
                </a:tc>
                <a:tc>
                  <a:txBody>
                    <a:bodyPr/>
                    <a:lstStyle/>
                    <a:p>
                      <a:pPr algn="ctr"/>
                      <a:r>
                        <a:rPr lang="en-US" sz="1100" dirty="0" smtClean="0"/>
                        <a:t>1.43 </a:t>
                      </a:r>
                      <a:r>
                        <a:rPr lang="en-US" sz="1100" dirty="0" err="1" smtClean="0"/>
                        <a:t>nM</a:t>
                      </a:r>
                      <a:endParaRPr lang="en-US" sz="1100" dirty="0"/>
                    </a:p>
                  </a:txBody>
                  <a:tcPr anchor="ctr"/>
                </a:tc>
              </a:tr>
            </a:tbl>
          </a:graphicData>
        </a:graphic>
      </p:graphicFrame>
      <p:sp>
        <p:nvSpPr>
          <p:cNvPr id="9" name="TextBox 8"/>
          <p:cNvSpPr txBox="1"/>
          <p:nvPr/>
        </p:nvSpPr>
        <p:spPr>
          <a:xfrm>
            <a:off x="4572000" y="5029200"/>
            <a:ext cx="4343400" cy="1016000"/>
          </a:xfrm>
          <a:prstGeom prst="rect">
            <a:avLst/>
          </a:prstGeom>
          <a:solidFill>
            <a:schemeClr val="tx2">
              <a:lumMod val="40000"/>
              <a:lumOff val="60000"/>
            </a:schemeClr>
          </a:solidFill>
        </p:spPr>
        <p:txBody>
          <a:bodyPr>
            <a:spAutoFit/>
          </a:bodyPr>
          <a:lstStyle/>
          <a:p>
            <a:pPr>
              <a:defRPr/>
            </a:pPr>
            <a:r>
              <a:rPr lang="en-US" sz="1200" dirty="0">
                <a:ea typeface="SimSun" pitchFamily="2" charset="-122"/>
              </a:rPr>
              <a:t>To confirm binding of candidate mAbs to native PD-1, activated human peripheral T cells which </a:t>
            </a:r>
            <a:r>
              <a:rPr lang="en-US" sz="1200" dirty="0" err="1">
                <a:ea typeface="SimSun" pitchFamily="2" charset="-122"/>
              </a:rPr>
              <a:t>upregulate</a:t>
            </a:r>
            <a:r>
              <a:rPr lang="en-US" sz="1200" dirty="0">
                <a:ea typeface="SimSun" pitchFamily="2" charset="-122"/>
              </a:rPr>
              <a:t> PD-1 on the cell surface were used to test binding of candidates by flow </a:t>
            </a:r>
            <a:r>
              <a:rPr lang="en-US" sz="1200" dirty="0" err="1">
                <a:ea typeface="SimSun" pitchFamily="2" charset="-122"/>
              </a:rPr>
              <a:t>cytometry</a:t>
            </a:r>
            <a:r>
              <a:rPr lang="en-US" sz="1200" dirty="0">
                <a:ea typeface="SimSun" pitchFamily="2" charset="-122"/>
              </a:rPr>
              <a:t>. Purified human CD4+ T cells were activated by plate-bound anti-CD3 antibody. Human CD4+ T cells were prepared from PBMCs.</a:t>
            </a:r>
          </a:p>
        </p:txBody>
      </p:sp>
      <p:pic>
        <p:nvPicPr>
          <p:cNvPr id="1052" name="Picture 4"/>
          <p:cNvPicPr>
            <a:picLocks noChangeAspect="1" noChangeArrowheads="1"/>
          </p:cNvPicPr>
          <p:nvPr/>
        </p:nvPicPr>
        <p:blipFill>
          <a:blip r:embed="rId5" cstate="print"/>
          <a:srcRect/>
          <a:stretch>
            <a:fillRect/>
          </a:stretch>
        </p:blipFill>
        <p:spPr bwMode="auto">
          <a:xfrm>
            <a:off x="5486400" y="1066800"/>
            <a:ext cx="2033588" cy="2611438"/>
          </a:xfrm>
          <a:prstGeom prst="rect">
            <a:avLst/>
          </a:prstGeom>
          <a:noFill/>
          <a:ln w="9525">
            <a:noFill/>
            <a:miter lim="800000"/>
            <a:headEnd/>
            <a:tailEnd/>
          </a:ln>
        </p:spPr>
      </p:pic>
      <p:sp>
        <p:nvSpPr>
          <p:cNvPr id="1053" name="Rectangle 11"/>
          <p:cNvSpPr>
            <a:spLocks noChangeArrowheads="1"/>
          </p:cNvSpPr>
          <p:nvPr/>
        </p:nvSpPr>
        <p:spPr bwMode="auto">
          <a:xfrm>
            <a:off x="5105400" y="3733800"/>
            <a:ext cx="3429000" cy="276225"/>
          </a:xfrm>
          <a:prstGeom prst="rect">
            <a:avLst/>
          </a:prstGeom>
          <a:noFill/>
          <a:ln w="9525">
            <a:noFill/>
            <a:miter lim="800000"/>
            <a:headEnd/>
            <a:tailEnd/>
          </a:ln>
        </p:spPr>
        <p:txBody>
          <a:bodyPr>
            <a:spAutoFit/>
          </a:bodyPr>
          <a:lstStyle/>
          <a:p>
            <a:r>
              <a:rPr lang="en-US" altLang="zh-CN" sz="1200"/>
              <a:t>Padmanee Sharma et al. (2015) </a:t>
            </a:r>
            <a:r>
              <a:rPr lang="en-US" altLang="zh-CN" sz="1200" i="1"/>
              <a:t>Science 348:56-61</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p:txBody>
          <a:bodyPr/>
          <a:lstStyle/>
          <a:p>
            <a:r>
              <a:rPr lang="en-US" altLang="zh-CN" sz="2400" smtClean="0">
                <a:ea typeface="宋体" pitchFamily="2" charset="-122"/>
              </a:rPr>
              <a:t>Representative Cell Based Ligand Binding Blocking Assay by FACS</a:t>
            </a:r>
          </a:p>
        </p:txBody>
      </p:sp>
      <p:graphicFrame>
        <p:nvGraphicFramePr>
          <p:cNvPr id="5" name="Table 4"/>
          <p:cNvGraphicFramePr>
            <a:graphicFrameLocks noGrp="1"/>
          </p:cNvGraphicFramePr>
          <p:nvPr/>
        </p:nvGraphicFramePr>
        <p:xfrm>
          <a:off x="4724400" y="3429000"/>
          <a:ext cx="4419597" cy="1463040"/>
        </p:xfrm>
        <a:graphic>
          <a:graphicData uri="http://schemas.openxmlformats.org/drawingml/2006/table">
            <a:tbl>
              <a:tblPr firstRow="1" bandRow="1">
                <a:tableStyleId>{5C22544A-7EE6-4342-B048-85BDC9FD1C3A}</a:tableStyleId>
              </a:tblPr>
              <a:tblGrid>
                <a:gridCol w="930442"/>
                <a:gridCol w="775368"/>
                <a:gridCol w="620295"/>
                <a:gridCol w="775368"/>
                <a:gridCol w="693923"/>
                <a:gridCol w="624201"/>
              </a:tblGrid>
              <a:tr h="22860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Antibody</a:t>
                      </a:r>
                    </a:p>
                  </a:txBody>
                  <a:tcPr anchor="ctr"/>
                </a:tc>
                <a:tc rowSpan="2">
                  <a:txBody>
                    <a:bodyPr/>
                    <a:lstStyle/>
                    <a:p>
                      <a:pPr algn="ctr"/>
                      <a:r>
                        <a:rPr lang="en-US" sz="1000" dirty="0" smtClean="0"/>
                        <a:t>Clone #</a:t>
                      </a:r>
                      <a:endParaRPr lang="en-US" sz="1000" dirty="0"/>
                    </a:p>
                  </a:txBody>
                  <a:tcPr anchor="ctr"/>
                </a:tc>
                <a:tc gridSpan="2">
                  <a:txBody>
                    <a:bodyPr/>
                    <a:lstStyle/>
                    <a:p>
                      <a:pPr algn="ctr"/>
                      <a:r>
                        <a:rPr lang="en-US" sz="1000" dirty="0" smtClean="0"/>
                        <a:t>Human PDL1</a:t>
                      </a:r>
                      <a:endParaRPr lang="en-US" sz="1000" dirty="0"/>
                    </a:p>
                  </a:txBody>
                  <a:tcPr/>
                </a:tc>
                <a:tc hMerge="1">
                  <a:txBody>
                    <a:bodyPr/>
                    <a:lstStyle/>
                    <a:p>
                      <a:pPr algn="ctr"/>
                      <a:endParaRPr lang="en-US" sz="1000" dirty="0"/>
                    </a:p>
                  </a:txBody>
                  <a:tcPr/>
                </a:tc>
                <a:tc gridSpan="2">
                  <a:txBody>
                    <a:bodyPr/>
                    <a:lstStyle/>
                    <a:p>
                      <a:pPr algn="ctr"/>
                      <a:r>
                        <a:rPr lang="en-US" sz="1000" dirty="0" smtClean="0"/>
                        <a:t>Human PDL2</a:t>
                      </a:r>
                      <a:endParaRPr lang="en-US" sz="1000" dirty="0"/>
                    </a:p>
                  </a:txBody>
                  <a:tcPr/>
                </a:tc>
                <a:tc hMerge="1">
                  <a:txBody>
                    <a:bodyPr/>
                    <a:lstStyle/>
                    <a:p>
                      <a:pPr algn="ctr"/>
                      <a:endParaRPr lang="en-US" sz="1000" dirty="0"/>
                    </a:p>
                  </a:txBody>
                  <a:tcPr/>
                </a:tc>
              </a:tr>
              <a:tr h="2286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c vMerge="1">
                  <a:txBody>
                    <a:bodyPr/>
                    <a:lstStyle/>
                    <a:p>
                      <a:pPr algn="ctr"/>
                      <a:endParaRPr lang="en-US" sz="1000" dirty="0"/>
                    </a:p>
                  </a:txBody>
                  <a:tcPr/>
                </a:tc>
                <a:tc>
                  <a:txBody>
                    <a:bodyPr/>
                    <a:lstStyle/>
                    <a:p>
                      <a:pPr algn="ctr"/>
                      <a:r>
                        <a:rPr lang="en-US" sz="1000" b="1" dirty="0" smtClean="0">
                          <a:solidFill>
                            <a:schemeClr val="bg1"/>
                          </a:solidFill>
                        </a:rPr>
                        <a:t>Max (%)</a:t>
                      </a:r>
                      <a:endParaRPr lang="en-US" sz="1000" b="1" dirty="0">
                        <a:solidFill>
                          <a:schemeClr val="bg1"/>
                        </a:solidFill>
                      </a:endParaRPr>
                    </a:p>
                  </a:txBody>
                  <a:tcPr>
                    <a:solidFill>
                      <a:schemeClr val="accent1"/>
                    </a:solidFill>
                  </a:tcPr>
                </a:tc>
                <a:tc>
                  <a:txBody>
                    <a:bodyPr/>
                    <a:lstStyle/>
                    <a:p>
                      <a:pPr algn="ctr"/>
                      <a:r>
                        <a:rPr lang="en-US" sz="1000" b="1" dirty="0" smtClean="0">
                          <a:solidFill>
                            <a:schemeClr val="bg1"/>
                          </a:solidFill>
                        </a:rPr>
                        <a:t>IC50</a:t>
                      </a:r>
                      <a:endParaRPr lang="en-US" sz="1000" b="1" dirty="0">
                        <a:solidFill>
                          <a:schemeClr val="bg1"/>
                        </a:solidFill>
                      </a:endParaRPr>
                    </a:p>
                  </a:txBody>
                  <a:tcPr>
                    <a:solidFill>
                      <a:schemeClr val="accent1"/>
                    </a:solidFill>
                  </a:tcPr>
                </a:tc>
                <a:tc>
                  <a:txBody>
                    <a:bodyPr/>
                    <a:lstStyle/>
                    <a:p>
                      <a:pPr algn="ctr"/>
                      <a:r>
                        <a:rPr lang="en-US" sz="1000" b="1" dirty="0" smtClean="0">
                          <a:solidFill>
                            <a:schemeClr val="bg1"/>
                          </a:solidFill>
                        </a:rPr>
                        <a:t>Max (%)</a:t>
                      </a:r>
                      <a:endParaRPr lang="en-US" sz="1000" b="1" dirty="0">
                        <a:solidFill>
                          <a:schemeClr val="bg1"/>
                        </a:solidFill>
                      </a:endParaRPr>
                    </a:p>
                  </a:txBody>
                  <a:tcPr>
                    <a:solidFill>
                      <a:schemeClr val="accent1"/>
                    </a:solidFill>
                  </a:tcPr>
                </a:tc>
                <a:tc>
                  <a:txBody>
                    <a:bodyPr/>
                    <a:lstStyle/>
                    <a:p>
                      <a:pPr algn="ctr"/>
                      <a:r>
                        <a:rPr lang="en-US" sz="1000" b="1" dirty="0" smtClean="0">
                          <a:solidFill>
                            <a:schemeClr val="bg1"/>
                          </a:solidFill>
                        </a:rPr>
                        <a:t>IC50</a:t>
                      </a:r>
                      <a:endParaRPr lang="en-US" sz="1000" b="1" dirty="0">
                        <a:solidFill>
                          <a:schemeClr val="bg1"/>
                        </a:solidFill>
                      </a:endParaRPr>
                    </a:p>
                  </a:txBody>
                  <a:tcPr>
                    <a:solidFill>
                      <a:schemeClr val="accent1"/>
                    </a:solidFill>
                  </a:tcPr>
                </a:tc>
              </a:tr>
              <a:tr h="228600">
                <a:tc>
                  <a:txBody>
                    <a:bodyPr/>
                    <a:lstStyle/>
                    <a:p>
                      <a:pPr algn="ctr"/>
                      <a:r>
                        <a:rPr lang="en-US" sz="1000" dirty="0" smtClean="0"/>
                        <a:t>PD1-mAb012c</a:t>
                      </a:r>
                      <a:endParaRPr lang="en-US" sz="1000" dirty="0"/>
                    </a:p>
                  </a:txBody>
                  <a:tcPr/>
                </a:tc>
                <a:tc>
                  <a:txBody>
                    <a:bodyPr/>
                    <a:lstStyle/>
                    <a:p>
                      <a:pPr algn="ctr"/>
                      <a:r>
                        <a:rPr lang="en-US" sz="1000" dirty="0" smtClean="0"/>
                        <a:t>9B2C6C9</a:t>
                      </a:r>
                      <a:endParaRPr lang="en-US" sz="1000" dirty="0"/>
                    </a:p>
                  </a:txBody>
                  <a:tcPr/>
                </a:tc>
                <a:tc>
                  <a:txBody>
                    <a:bodyPr/>
                    <a:lstStyle/>
                    <a:p>
                      <a:pPr algn="ctr"/>
                      <a:r>
                        <a:rPr lang="en-US" sz="1000" dirty="0" smtClean="0"/>
                        <a:t>94</a:t>
                      </a:r>
                      <a:endParaRPr lang="en-US" sz="1000" dirty="0"/>
                    </a:p>
                  </a:txBody>
                  <a:tcPr/>
                </a:tc>
                <a:tc>
                  <a:txBody>
                    <a:bodyPr/>
                    <a:lstStyle/>
                    <a:p>
                      <a:pPr algn="ctr"/>
                      <a:r>
                        <a:rPr lang="en-US" sz="1000" dirty="0" smtClean="0"/>
                        <a:t>10.8</a:t>
                      </a:r>
                      <a:r>
                        <a:rPr lang="en-US" sz="1000" baseline="0" dirty="0" smtClean="0"/>
                        <a:t> </a:t>
                      </a:r>
                      <a:r>
                        <a:rPr lang="en-US" sz="1000" baseline="0" dirty="0" err="1" smtClean="0"/>
                        <a:t>nM</a:t>
                      </a:r>
                      <a:endParaRPr lang="en-US" sz="1000" dirty="0"/>
                    </a:p>
                  </a:txBody>
                  <a:tcPr/>
                </a:tc>
                <a:tc>
                  <a:txBody>
                    <a:bodyPr/>
                    <a:lstStyle/>
                    <a:p>
                      <a:pPr algn="ctr"/>
                      <a:r>
                        <a:rPr lang="en-US" sz="1000" dirty="0" smtClean="0"/>
                        <a:t>85</a:t>
                      </a:r>
                      <a:endParaRPr lang="en-US" sz="1000" dirty="0"/>
                    </a:p>
                  </a:txBody>
                  <a:tcPr/>
                </a:tc>
                <a:tc>
                  <a:txBody>
                    <a:bodyPr/>
                    <a:lstStyle/>
                    <a:p>
                      <a:pPr algn="ctr"/>
                      <a:r>
                        <a:rPr lang="en-US" sz="1000" dirty="0" smtClean="0"/>
                        <a:t>2.47 </a:t>
                      </a:r>
                      <a:r>
                        <a:rPr lang="en-US" sz="1000" dirty="0" err="1" smtClean="0"/>
                        <a:t>nM</a:t>
                      </a:r>
                      <a:endParaRPr lang="en-US" sz="1000" dirty="0"/>
                    </a:p>
                  </a:txBody>
                  <a:tcPr/>
                </a:tc>
              </a:tr>
              <a:tr h="228600">
                <a:tc>
                  <a:txBody>
                    <a:bodyPr/>
                    <a:lstStyle/>
                    <a:p>
                      <a:pPr algn="ctr"/>
                      <a:r>
                        <a:rPr lang="en-US" sz="1000" dirty="0" smtClean="0"/>
                        <a:t>PD1-mAb027c</a:t>
                      </a:r>
                      <a:endParaRPr lang="en-US" sz="1000" dirty="0"/>
                    </a:p>
                  </a:txBody>
                  <a:tcPr/>
                </a:tc>
                <a:tc>
                  <a:txBody>
                    <a:bodyPr/>
                    <a:lstStyle/>
                    <a:p>
                      <a:pPr algn="ctr"/>
                      <a:r>
                        <a:rPr lang="en-US" sz="1000" dirty="0" smtClean="0"/>
                        <a:t>76G5B3</a:t>
                      </a:r>
                      <a:endParaRPr lang="en-US" sz="1000" dirty="0"/>
                    </a:p>
                  </a:txBody>
                  <a:tcPr/>
                </a:tc>
                <a:tc>
                  <a:txBody>
                    <a:bodyPr/>
                    <a:lstStyle/>
                    <a:p>
                      <a:pPr algn="ctr"/>
                      <a:r>
                        <a:rPr lang="en-US" sz="1000" dirty="0" smtClean="0"/>
                        <a:t>95</a:t>
                      </a:r>
                      <a:endParaRPr lang="en-US" sz="1000" dirty="0"/>
                    </a:p>
                  </a:txBody>
                  <a:tcPr/>
                </a:tc>
                <a:tc>
                  <a:txBody>
                    <a:bodyPr/>
                    <a:lstStyle/>
                    <a:p>
                      <a:pPr algn="ctr"/>
                      <a:r>
                        <a:rPr lang="en-US" sz="1000" dirty="0" smtClean="0"/>
                        <a:t>0.29 </a:t>
                      </a:r>
                      <a:r>
                        <a:rPr lang="en-US" sz="1000" dirty="0" err="1" smtClean="0"/>
                        <a:t>nM</a:t>
                      </a:r>
                      <a:endParaRPr lang="en-US" sz="1000" dirty="0"/>
                    </a:p>
                  </a:txBody>
                  <a:tcPr/>
                </a:tc>
                <a:tc>
                  <a:txBody>
                    <a:bodyPr/>
                    <a:lstStyle/>
                    <a:p>
                      <a:pPr algn="ctr"/>
                      <a:r>
                        <a:rPr lang="en-US" sz="1000" dirty="0" smtClean="0"/>
                        <a:t>100</a:t>
                      </a:r>
                      <a:endParaRPr lang="en-US" sz="1000" dirty="0"/>
                    </a:p>
                  </a:txBody>
                  <a:tcPr/>
                </a:tc>
                <a:tc>
                  <a:txBody>
                    <a:bodyPr/>
                    <a:lstStyle/>
                    <a:p>
                      <a:pPr algn="ctr"/>
                      <a:r>
                        <a:rPr lang="en-US" sz="1000" dirty="0" smtClean="0"/>
                        <a:t>0.49 </a:t>
                      </a:r>
                      <a:r>
                        <a:rPr lang="en-US" sz="1000" dirty="0" err="1" smtClean="0"/>
                        <a:t>nM</a:t>
                      </a:r>
                      <a:endParaRPr lang="en-US" sz="1000" dirty="0"/>
                    </a:p>
                  </a:txBody>
                  <a:tcPr/>
                </a:tc>
              </a:tr>
              <a:tr h="228600">
                <a:tc>
                  <a:txBody>
                    <a:bodyPr/>
                    <a:lstStyle/>
                    <a:p>
                      <a:pPr algn="ctr"/>
                      <a:r>
                        <a:rPr lang="en-US" sz="1000" dirty="0" smtClean="0"/>
                        <a:t>PD1-mAb059c</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223G6B5</a:t>
                      </a:r>
                      <a:endParaRPr lang="en-US" sz="1000" dirty="0"/>
                    </a:p>
                  </a:txBody>
                  <a:tcPr/>
                </a:tc>
                <a:tc>
                  <a:txBody>
                    <a:bodyPr/>
                    <a:lstStyle/>
                    <a:p>
                      <a:pPr algn="ctr"/>
                      <a:r>
                        <a:rPr lang="en-US" sz="1000" dirty="0" smtClean="0"/>
                        <a:t>95</a:t>
                      </a:r>
                      <a:endParaRPr lang="en-US" sz="1000" dirty="0"/>
                    </a:p>
                  </a:txBody>
                  <a:tcPr/>
                </a:tc>
                <a:tc>
                  <a:txBody>
                    <a:bodyPr/>
                    <a:lstStyle/>
                    <a:p>
                      <a:pPr algn="ctr"/>
                      <a:r>
                        <a:rPr lang="en-US" sz="1000" dirty="0" smtClean="0"/>
                        <a:t>0.24 </a:t>
                      </a:r>
                      <a:r>
                        <a:rPr lang="en-US" sz="1000" dirty="0" err="1" smtClean="0"/>
                        <a:t>nM</a:t>
                      </a:r>
                      <a:endParaRPr lang="en-US" sz="1000" dirty="0"/>
                    </a:p>
                  </a:txBody>
                  <a:tcPr/>
                </a:tc>
                <a:tc>
                  <a:txBody>
                    <a:bodyPr/>
                    <a:lstStyle/>
                    <a:p>
                      <a:pPr algn="ctr"/>
                      <a:r>
                        <a:rPr lang="en-US" sz="1000" dirty="0" smtClean="0"/>
                        <a:t>86</a:t>
                      </a:r>
                      <a:endParaRPr lang="en-US" sz="1000" dirty="0"/>
                    </a:p>
                  </a:txBody>
                  <a:tcPr/>
                </a:tc>
                <a:tc>
                  <a:txBody>
                    <a:bodyPr/>
                    <a:lstStyle/>
                    <a:p>
                      <a:pPr algn="ctr"/>
                      <a:r>
                        <a:rPr lang="en-US" sz="1000" dirty="0" smtClean="0"/>
                        <a:t>0.82 </a:t>
                      </a:r>
                      <a:r>
                        <a:rPr lang="en-US" sz="1000" dirty="0" err="1" smtClean="0"/>
                        <a:t>nM</a:t>
                      </a:r>
                      <a:endParaRPr lang="en-US" sz="1000" dirty="0"/>
                    </a:p>
                  </a:txBody>
                  <a:tcPr/>
                </a:tc>
              </a:tr>
              <a:tr h="228600">
                <a:tc>
                  <a:txBody>
                    <a:bodyPr/>
                    <a:lstStyle/>
                    <a:p>
                      <a:pPr algn="ctr"/>
                      <a:r>
                        <a:rPr lang="en-US" sz="1000" dirty="0" err="1" smtClean="0"/>
                        <a:t>Keytruda</a:t>
                      </a:r>
                      <a:endParaRPr lang="en-US" sz="1000" dirty="0"/>
                    </a:p>
                  </a:txBody>
                  <a:tcPr/>
                </a:tc>
                <a:tc>
                  <a:txBody>
                    <a:bodyPr/>
                    <a:lstStyle/>
                    <a:p>
                      <a:pPr algn="ctr"/>
                      <a:r>
                        <a:rPr lang="en-US" sz="1000" dirty="0" smtClean="0"/>
                        <a:t>Merck</a:t>
                      </a:r>
                      <a:endParaRPr lang="en-US" sz="1000" dirty="0"/>
                    </a:p>
                  </a:txBody>
                  <a:tcPr/>
                </a:tc>
                <a:tc>
                  <a:txBody>
                    <a:bodyPr/>
                    <a:lstStyle/>
                    <a:p>
                      <a:pPr algn="ctr"/>
                      <a:r>
                        <a:rPr lang="en-US" sz="1000" dirty="0" smtClean="0"/>
                        <a:t>60</a:t>
                      </a:r>
                      <a:endParaRPr lang="en-US" sz="1000" dirty="0"/>
                    </a:p>
                  </a:txBody>
                  <a:tcPr/>
                </a:tc>
                <a:tc>
                  <a:txBody>
                    <a:bodyPr/>
                    <a:lstStyle/>
                    <a:p>
                      <a:pPr algn="ctr"/>
                      <a:r>
                        <a:rPr lang="en-US" sz="1000" dirty="0" smtClean="0"/>
                        <a:t>0.12 </a:t>
                      </a:r>
                      <a:r>
                        <a:rPr lang="en-US" sz="1000" dirty="0" err="1" smtClean="0"/>
                        <a:t>nM</a:t>
                      </a:r>
                      <a:endParaRPr lang="en-US" sz="1000" dirty="0"/>
                    </a:p>
                  </a:txBody>
                  <a:tcPr/>
                </a:tc>
                <a:tc>
                  <a:txBody>
                    <a:bodyPr/>
                    <a:lstStyle/>
                    <a:p>
                      <a:pPr algn="ctr"/>
                      <a:r>
                        <a:rPr lang="en-US" sz="1000" dirty="0" smtClean="0"/>
                        <a:t>47</a:t>
                      </a:r>
                      <a:endParaRPr lang="en-US" sz="1000" dirty="0"/>
                    </a:p>
                  </a:txBody>
                  <a:tcPr/>
                </a:tc>
                <a:tc>
                  <a:txBody>
                    <a:bodyPr/>
                    <a:lstStyle/>
                    <a:p>
                      <a:pPr algn="ctr"/>
                      <a:r>
                        <a:rPr lang="en-US" sz="1000" dirty="0" smtClean="0"/>
                        <a:t>0.15 </a:t>
                      </a:r>
                      <a:r>
                        <a:rPr lang="en-US" sz="1000" dirty="0" err="1" smtClean="0"/>
                        <a:t>nM</a:t>
                      </a:r>
                      <a:endParaRPr lang="en-US" sz="1000" dirty="0"/>
                    </a:p>
                  </a:txBody>
                  <a:tcPr/>
                </a:tc>
              </a:tr>
            </a:tbl>
          </a:graphicData>
        </a:graphic>
      </p:graphicFrame>
      <p:sp>
        <p:nvSpPr>
          <p:cNvPr id="6" name="TextBox 5"/>
          <p:cNvSpPr txBox="1"/>
          <p:nvPr/>
        </p:nvSpPr>
        <p:spPr>
          <a:xfrm>
            <a:off x="4800600" y="4953000"/>
            <a:ext cx="4343400" cy="1016000"/>
          </a:xfrm>
          <a:prstGeom prst="rect">
            <a:avLst/>
          </a:prstGeom>
          <a:solidFill>
            <a:schemeClr val="tx2">
              <a:lumMod val="40000"/>
              <a:lumOff val="60000"/>
            </a:schemeClr>
          </a:solidFill>
          <a:ln>
            <a:noFill/>
          </a:ln>
        </p:spPr>
        <p:txBody>
          <a:bodyPr>
            <a:spAutoFit/>
          </a:bodyPr>
          <a:lstStyle/>
          <a:p>
            <a:pPr>
              <a:defRPr/>
            </a:pPr>
            <a:r>
              <a:rPr lang="en-US" sz="1200" dirty="0">
                <a:ea typeface="SimSun" pitchFamily="2" charset="-122"/>
              </a:rPr>
              <a:t>Serial dilutions of candidate mAbs (from 0.001 to 100nM) were incubated with transfected CHO cells expressing human PD-1. Biotin-conjugated recombinant human PD-L1-Fc or PD-L2-</a:t>
            </a:r>
          </a:p>
          <a:p>
            <a:pPr>
              <a:defRPr/>
            </a:pPr>
            <a:r>
              <a:rPr lang="en-US" sz="1200" dirty="0">
                <a:ea typeface="SimSun" pitchFamily="2" charset="-122"/>
              </a:rPr>
              <a:t>Fc fusion protein was then added. Binding of the ligand to PD-1 on the CHO cell surface was detected by flow cytometer.</a:t>
            </a:r>
          </a:p>
        </p:txBody>
      </p:sp>
      <p:sp>
        <p:nvSpPr>
          <p:cNvPr id="2104" name="TextBox 7"/>
          <p:cNvSpPr txBox="1">
            <a:spLocks noChangeArrowheads="1"/>
          </p:cNvSpPr>
          <p:nvPr/>
        </p:nvSpPr>
        <p:spPr bwMode="auto">
          <a:xfrm>
            <a:off x="5334000" y="1981200"/>
            <a:ext cx="914400" cy="461963"/>
          </a:xfrm>
          <a:prstGeom prst="rect">
            <a:avLst/>
          </a:prstGeom>
          <a:noFill/>
          <a:ln w="9525">
            <a:noFill/>
            <a:miter lim="800000"/>
            <a:headEnd/>
            <a:tailEnd/>
          </a:ln>
        </p:spPr>
        <p:txBody>
          <a:bodyPr>
            <a:spAutoFit/>
          </a:bodyPr>
          <a:lstStyle/>
          <a:p>
            <a:r>
              <a:rPr lang="en-US" altLang="zh-CN" sz="1200"/>
              <a:t>CHOK1-hPD-1</a:t>
            </a:r>
          </a:p>
        </p:txBody>
      </p:sp>
      <p:sp>
        <p:nvSpPr>
          <p:cNvPr id="9" name="Oval 8"/>
          <p:cNvSpPr/>
          <p:nvPr/>
        </p:nvSpPr>
        <p:spPr>
          <a:xfrm>
            <a:off x="5867400" y="1981200"/>
            <a:ext cx="3810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pic>
        <p:nvPicPr>
          <p:cNvPr id="2106" name="Picture 2"/>
          <p:cNvPicPr>
            <a:picLocks noChangeAspect="1" noChangeArrowheads="1"/>
          </p:cNvPicPr>
          <p:nvPr/>
        </p:nvPicPr>
        <p:blipFill>
          <a:blip r:embed="rId3" cstate="print"/>
          <a:srcRect/>
          <a:stretch>
            <a:fillRect/>
          </a:stretch>
        </p:blipFill>
        <p:spPr bwMode="auto">
          <a:xfrm rot="4630185">
            <a:off x="6966744" y="2005806"/>
            <a:ext cx="288925" cy="296863"/>
          </a:xfrm>
          <a:prstGeom prst="rect">
            <a:avLst/>
          </a:prstGeom>
          <a:noFill/>
          <a:ln w="9525">
            <a:noFill/>
            <a:miter lim="800000"/>
            <a:headEnd/>
            <a:tailEnd/>
          </a:ln>
        </p:spPr>
      </p:pic>
      <p:pic>
        <p:nvPicPr>
          <p:cNvPr id="11" name="Picture 18"/>
          <p:cNvPicPr>
            <a:picLocks noChangeAspect="1" noChangeArrowheads="1"/>
          </p:cNvPicPr>
          <p:nvPr/>
        </p:nvPicPr>
        <p:blipFill>
          <a:blip r:embed="rId4" cstate="print"/>
          <a:srcRect/>
          <a:stretch>
            <a:fillRect/>
          </a:stretch>
        </p:blipFill>
        <p:spPr bwMode="auto">
          <a:xfrm>
            <a:off x="6324600" y="1753374"/>
            <a:ext cx="330237" cy="304026"/>
          </a:xfrm>
          <a:prstGeom prst="rect">
            <a:avLst/>
          </a:prstGeom>
          <a:noFill/>
          <a:ln w="9525">
            <a:noFill/>
            <a:miter lim="800000"/>
            <a:headEnd/>
            <a:tailEnd/>
          </a:ln>
          <a:scene3d>
            <a:camera prst="orthographicFront">
              <a:rot lat="0" lon="0" rev="10800000"/>
            </a:camera>
            <a:lightRig rig="threePt" dir="t"/>
          </a:scene3d>
        </p:spPr>
      </p:pic>
      <p:cxnSp>
        <p:nvCxnSpPr>
          <p:cNvPr id="12" name="Straight Connector 11"/>
          <p:cNvCxnSpPr/>
          <p:nvPr/>
        </p:nvCxnSpPr>
        <p:spPr>
          <a:xfrm>
            <a:off x="6248400" y="2209800"/>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781800" y="2133600"/>
            <a:ext cx="152400" cy="152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cxnSp>
        <p:nvCxnSpPr>
          <p:cNvPr id="14" name="Straight Connector 13"/>
          <p:cNvCxnSpPr/>
          <p:nvPr/>
        </p:nvCxnSpPr>
        <p:spPr>
          <a:xfrm>
            <a:off x="6934200" y="2209800"/>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Moon 14"/>
          <p:cNvSpPr/>
          <p:nvPr/>
        </p:nvSpPr>
        <p:spPr>
          <a:xfrm>
            <a:off x="6324600" y="2133600"/>
            <a:ext cx="228600" cy="152400"/>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2112" name="TextBox 15"/>
          <p:cNvSpPr txBox="1">
            <a:spLocks noChangeArrowheads="1"/>
          </p:cNvSpPr>
          <p:nvPr/>
        </p:nvSpPr>
        <p:spPr bwMode="auto">
          <a:xfrm>
            <a:off x="6172200" y="2238375"/>
            <a:ext cx="609600" cy="276225"/>
          </a:xfrm>
          <a:prstGeom prst="rect">
            <a:avLst/>
          </a:prstGeom>
          <a:noFill/>
          <a:ln w="9525">
            <a:noFill/>
            <a:miter lim="800000"/>
            <a:headEnd/>
            <a:tailEnd/>
          </a:ln>
        </p:spPr>
        <p:txBody>
          <a:bodyPr>
            <a:spAutoFit/>
          </a:bodyPr>
          <a:lstStyle/>
          <a:p>
            <a:r>
              <a:rPr lang="en-US" altLang="zh-CN" sz="1200"/>
              <a:t>PD-1</a:t>
            </a:r>
          </a:p>
        </p:txBody>
      </p:sp>
      <p:sp>
        <p:nvSpPr>
          <p:cNvPr id="2113" name="TextBox 16"/>
          <p:cNvSpPr txBox="1">
            <a:spLocks noChangeArrowheads="1"/>
          </p:cNvSpPr>
          <p:nvPr/>
        </p:nvSpPr>
        <p:spPr bwMode="auto">
          <a:xfrm>
            <a:off x="6629400" y="2286000"/>
            <a:ext cx="914400" cy="461963"/>
          </a:xfrm>
          <a:prstGeom prst="rect">
            <a:avLst/>
          </a:prstGeom>
          <a:noFill/>
          <a:ln w="9525">
            <a:noFill/>
            <a:miter lim="800000"/>
            <a:headEnd/>
            <a:tailEnd/>
          </a:ln>
        </p:spPr>
        <p:txBody>
          <a:bodyPr>
            <a:spAutoFit/>
          </a:bodyPr>
          <a:lstStyle/>
          <a:p>
            <a:r>
              <a:rPr lang="en-US" altLang="zh-CN" sz="1200"/>
              <a:t>PD-L1-Fc/</a:t>
            </a:r>
          </a:p>
          <a:p>
            <a:r>
              <a:rPr lang="en-US" altLang="zh-CN" sz="1200"/>
              <a:t>PD-L2-Fc</a:t>
            </a:r>
          </a:p>
        </p:txBody>
      </p:sp>
      <p:sp>
        <p:nvSpPr>
          <p:cNvPr id="2114" name="TextBox 17"/>
          <p:cNvSpPr txBox="1">
            <a:spLocks noChangeArrowheads="1"/>
          </p:cNvSpPr>
          <p:nvPr/>
        </p:nvSpPr>
        <p:spPr bwMode="auto">
          <a:xfrm>
            <a:off x="7239000" y="1857375"/>
            <a:ext cx="609600" cy="276225"/>
          </a:xfrm>
          <a:prstGeom prst="rect">
            <a:avLst/>
          </a:prstGeom>
          <a:noFill/>
          <a:ln w="9525">
            <a:noFill/>
            <a:miter lim="800000"/>
            <a:headEnd/>
            <a:tailEnd/>
          </a:ln>
        </p:spPr>
        <p:txBody>
          <a:bodyPr>
            <a:spAutoFit/>
          </a:bodyPr>
          <a:lstStyle/>
          <a:p>
            <a:r>
              <a:rPr lang="en-US" altLang="zh-CN" sz="1200"/>
              <a:t>Biotin</a:t>
            </a:r>
          </a:p>
        </p:txBody>
      </p:sp>
      <p:sp>
        <p:nvSpPr>
          <p:cNvPr id="2115" name="TextBox 18"/>
          <p:cNvSpPr txBox="1">
            <a:spLocks noChangeArrowheads="1"/>
          </p:cNvSpPr>
          <p:nvPr/>
        </p:nvSpPr>
        <p:spPr bwMode="auto">
          <a:xfrm>
            <a:off x="6553200" y="1476375"/>
            <a:ext cx="990600" cy="460375"/>
          </a:xfrm>
          <a:prstGeom prst="rect">
            <a:avLst/>
          </a:prstGeom>
          <a:noFill/>
          <a:ln w="9525">
            <a:noFill/>
            <a:miter lim="800000"/>
            <a:headEnd/>
            <a:tailEnd/>
          </a:ln>
        </p:spPr>
        <p:txBody>
          <a:bodyPr>
            <a:spAutoFit/>
          </a:bodyPr>
          <a:lstStyle/>
          <a:p>
            <a:r>
              <a:rPr lang="en-US" altLang="zh-CN" sz="1200"/>
              <a:t>Candidate mAbs</a:t>
            </a:r>
          </a:p>
        </p:txBody>
      </p:sp>
      <p:sp>
        <p:nvSpPr>
          <p:cNvPr id="20" name="Rounded Rectangle 19"/>
          <p:cNvSpPr/>
          <p:nvPr/>
        </p:nvSpPr>
        <p:spPr>
          <a:xfrm>
            <a:off x="5410200" y="1371600"/>
            <a:ext cx="3048000" cy="1676400"/>
          </a:xfrm>
          <a:prstGeom prst="round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graphicFrame>
        <p:nvGraphicFramePr>
          <p:cNvPr id="2050" name="Object 2"/>
          <p:cNvGraphicFramePr>
            <a:graphicFrameLocks noChangeAspect="1"/>
          </p:cNvGraphicFramePr>
          <p:nvPr/>
        </p:nvGraphicFramePr>
        <p:xfrm>
          <a:off x="222250" y="1066800"/>
          <a:ext cx="4502150" cy="2362200"/>
        </p:xfrm>
        <a:graphic>
          <a:graphicData uri="http://schemas.openxmlformats.org/presentationml/2006/ole">
            <p:oleObj spid="_x0000_s63490" name="Prism Project" r:id="rId5" imgW="4788000" imgH="2916000" progId="Prism5.Document">
              <p:embed/>
            </p:oleObj>
          </a:graphicData>
        </a:graphic>
      </p:graphicFrame>
      <p:graphicFrame>
        <p:nvGraphicFramePr>
          <p:cNvPr id="2051" name="Object 3"/>
          <p:cNvGraphicFramePr>
            <a:graphicFrameLocks noChangeAspect="1"/>
          </p:cNvGraphicFramePr>
          <p:nvPr/>
        </p:nvGraphicFramePr>
        <p:xfrm>
          <a:off x="163513" y="3505200"/>
          <a:ext cx="4560887" cy="2590800"/>
        </p:xfrm>
        <a:graphic>
          <a:graphicData uri="http://schemas.openxmlformats.org/presentationml/2006/ole">
            <p:oleObj spid="_x0000_s63491" name="Prism Project" r:id="rId6" imgW="4788000" imgH="2880000" progId="Prism5.Document">
              <p:embed/>
            </p:oleObj>
          </a:graphicData>
        </a:graphic>
      </p:graphicFrame>
      <p:sp>
        <p:nvSpPr>
          <p:cNvPr id="2117" name="Slide Number Placeholder 3"/>
          <p:cNvSpPr>
            <a:spLocks noGrp="1"/>
          </p:cNvSpPr>
          <p:nvPr>
            <p:ph type="sldNum" sz="quarter" idx="4294967295"/>
          </p:nvPr>
        </p:nvSpPr>
        <p:spPr bwMode="auto">
          <a:xfrm>
            <a:off x="3581400" y="6400800"/>
            <a:ext cx="2133600" cy="269875"/>
          </a:xfrm>
          <a:noFill/>
          <a:ln>
            <a:miter lim="800000"/>
            <a:headEnd/>
            <a:tailEnd/>
          </a:ln>
        </p:spPr>
        <p:txBody>
          <a:bodyPr/>
          <a:lstStyle/>
          <a:p>
            <a:pPr algn="ctr"/>
            <a:fld id="{E5D08C4F-F54D-46BC-BFBC-CAD3DFC10F0E}" type="slidenum">
              <a:rPr lang="en-US" altLang="zh-CN" b="1" smtClean="0"/>
              <a:pPr algn="ctr"/>
              <a:t>38</a:t>
            </a:fld>
            <a:endParaRPr lang="en-US" altLang="zh-CN" b="1"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zh-CN" smtClean="0">
                <a:ea typeface="宋体" pitchFamily="2" charset="-122"/>
              </a:rPr>
              <a:t>T Cell Stimulation Assay-</a:t>
            </a:r>
            <a:r>
              <a:rPr lang="en-US" altLang="zh-CN" sz="2000" smtClean="0">
                <a:ea typeface="宋体" pitchFamily="2" charset="-122"/>
              </a:rPr>
              <a:t>Representative data using optimized condition</a:t>
            </a:r>
            <a:endParaRPr lang="en-US" altLang="zh-CN" smtClean="0">
              <a:ea typeface="宋体" pitchFamily="2" charset="-122"/>
            </a:endParaRPr>
          </a:p>
        </p:txBody>
      </p:sp>
      <p:grpSp>
        <p:nvGrpSpPr>
          <p:cNvPr id="2" name="Group 15"/>
          <p:cNvGrpSpPr>
            <a:grpSpLocks/>
          </p:cNvGrpSpPr>
          <p:nvPr/>
        </p:nvGrpSpPr>
        <p:grpSpPr bwMode="auto">
          <a:xfrm>
            <a:off x="1600200" y="1828800"/>
            <a:ext cx="5486400" cy="2905125"/>
            <a:chOff x="22860000" y="4114800"/>
            <a:chExt cx="6812256" cy="3548062"/>
          </a:xfrm>
        </p:grpSpPr>
        <p:pic>
          <p:nvPicPr>
            <p:cNvPr id="60422" name="Picture 2"/>
            <p:cNvPicPr>
              <a:picLocks noChangeAspect="1" noChangeArrowheads="1"/>
            </p:cNvPicPr>
            <p:nvPr/>
          </p:nvPicPr>
          <p:blipFill>
            <a:blip r:embed="rId2" cstate="print"/>
            <a:srcRect/>
            <a:stretch>
              <a:fillRect/>
            </a:stretch>
          </p:blipFill>
          <p:spPr bwMode="auto">
            <a:xfrm>
              <a:off x="22860000" y="4114800"/>
              <a:ext cx="6812256" cy="3548062"/>
            </a:xfrm>
            <a:prstGeom prst="rect">
              <a:avLst/>
            </a:prstGeom>
            <a:noFill/>
            <a:ln w="9525">
              <a:solidFill>
                <a:srgbClr val="00B0F0"/>
              </a:solidFill>
              <a:miter lim="800000"/>
              <a:headEnd/>
              <a:tailEnd/>
            </a:ln>
          </p:spPr>
        </p:pic>
        <p:sp>
          <p:nvSpPr>
            <p:cNvPr id="8" name="TextBox 7"/>
            <p:cNvSpPr txBox="1"/>
            <p:nvPr/>
          </p:nvSpPr>
          <p:spPr>
            <a:xfrm>
              <a:off x="24563064" y="4157454"/>
              <a:ext cx="3682087" cy="469197"/>
            </a:xfrm>
            <a:prstGeom prst="rect">
              <a:avLst/>
            </a:prstGeom>
            <a:noFill/>
            <a:ln>
              <a:solidFill>
                <a:srgbClr val="00B0F0"/>
              </a:solidFill>
            </a:ln>
          </p:spPr>
          <p:txBody>
            <a:bodyPr wrap="none">
              <a:spAutoFit/>
            </a:bodyPr>
            <a:lstStyle/>
            <a:p>
              <a:pPr fontAlgn="auto">
                <a:spcBef>
                  <a:spcPts val="0"/>
                </a:spcBef>
                <a:spcAft>
                  <a:spcPts val="0"/>
                </a:spcAft>
                <a:defRPr/>
              </a:pPr>
              <a:r>
                <a:rPr lang="en-US" b="1" kern="0" dirty="0">
                  <a:solidFill>
                    <a:sysClr val="windowText" lastClr="000000"/>
                  </a:solidFill>
                  <a:ea typeface="SimSun" pitchFamily="2" charset="-122"/>
                </a:rPr>
                <a:t>T Cell Stimulation Assay</a:t>
              </a:r>
            </a:p>
          </p:txBody>
        </p:sp>
      </p:grpSp>
      <p:sp>
        <p:nvSpPr>
          <p:cNvPr id="20" name="TextBox 19"/>
          <p:cNvSpPr txBox="1"/>
          <p:nvPr/>
        </p:nvSpPr>
        <p:spPr>
          <a:xfrm>
            <a:off x="1676400" y="5257800"/>
            <a:ext cx="5943600" cy="307975"/>
          </a:xfrm>
          <a:prstGeom prst="rect">
            <a:avLst/>
          </a:prstGeom>
          <a:solidFill>
            <a:schemeClr val="tx2">
              <a:lumMod val="40000"/>
              <a:lumOff val="60000"/>
            </a:schemeClr>
          </a:solidFill>
        </p:spPr>
        <p:txBody>
          <a:bodyPr>
            <a:spAutoFit/>
          </a:bodyPr>
          <a:lstStyle/>
          <a:p>
            <a:pPr indent="-182563">
              <a:buFont typeface="Arial" pitchFamily="34" charset="0"/>
              <a:buChar char="•"/>
              <a:defRPr/>
            </a:pPr>
            <a:r>
              <a:rPr lang="en-US" altLang="zh-CN" sz="1400">
                <a:ea typeface="SimSun" pitchFamily="2" charset="-122"/>
              </a:rPr>
              <a:t>MPDL3280A dose dependently stimulated IFN</a:t>
            </a:r>
            <a:r>
              <a:rPr lang="en-US" altLang="zh-CN" sz="1400">
                <a:latin typeface="Symbol" pitchFamily="18" charset="2"/>
                <a:ea typeface="SimSun" pitchFamily="2" charset="-122"/>
              </a:rPr>
              <a:t>g</a:t>
            </a:r>
            <a:r>
              <a:rPr lang="en-US" altLang="zh-CN" sz="1400">
                <a:ea typeface="SimSun" pitchFamily="2" charset="-122"/>
              </a:rPr>
              <a:t> production of primary T cells</a:t>
            </a:r>
          </a:p>
        </p:txBody>
      </p:sp>
      <p:sp>
        <p:nvSpPr>
          <p:cNvPr id="60421" name="Slide Number Placeholder 3"/>
          <p:cNvSpPr>
            <a:spLocks noGrp="1"/>
          </p:cNvSpPr>
          <p:nvPr>
            <p:ph type="sldNum" sz="quarter" idx="4294967295"/>
          </p:nvPr>
        </p:nvSpPr>
        <p:spPr bwMode="auto">
          <a:xfrm>
            <a:off x="3581400" y="6400800"/>
            <a:ext cx="2133600" cy="269875"/>
          </a:xfrm>
          <a:noFill/>
          <a:ln>
            <a:miter lim="800000"/>
            <a:headEnd/>
            <a:tailEnd/>
          </a:ln>
        </p:spPr>
        <p:txBody>
          <a:bodyPr/>
          <a:lstStyle/>
          <a:p>
            <a:pPr algn="ctr"/>
            <a:fld id="{02B5A908-140A-4FC4-8531-8B9A57FDA084}" type="slidenum">
              <a:rPr lang="en-US" altLang="zh-CN" b="1" smtClean="0"/>
              <a:pPr algn="ctr"/>
              <a:t>39</a:t>
            </a:fld>
            <a:endParaRPr lang="en-US" altLang="zh-CN" b="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28599" y="762000"/>
          <a:ext cx="8763001"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939" name="Picture 7"/>
          <p:cNvPicPr>
            <a:picLocks noChangeAspect="1" noChangeArrowheads="1"/>
          </p:cNvPicPr>
          <p:nvPr/>
        </p:nvPicPr>
        <p:blipFill>
          <a:blip r:embed="rId7" cstate="print"/>
          <a:srcRect/>
          <a:stretch>
            <a:fillRect/>
          </a:stretch>
        </p:blipFill>
        <p:spPr bwMode="auto">
          <a:xfrm>
            <a:off x="2743200" y="811213"/>
            <a:ext cx="762000" cy="914400"/>
          </a:xfrm>
          <a:prstGeom prst="rect">
            <a:avLst/>
          </a:prstGeom>
          <a:noFill/>
          <a:ln w="9525">
            <a:noFill/>
            <a:miter lim="800000"/>
            <a:headEnd/>
            <a:tailEnd/>
          </a:ln>
        </p:spPr>
      </p:pic>
      <p:pic>
        <p:nvPicPr>
          <p:cNvPr id="6" name="Picture 8"/>
          <p:cNvPicPr>
            <a:picLocks noChangeAspect="1" noChangeArrowheads="1"/>
          </p:cNvPicPr>
          <p:nvPr/>
        </p:nvPicPr>
        <p:blipFill>
          <a:blip r:embed="rId8" cstate="print"/>
          <a:srcRect/>
          <a:stretch>
            <a:fillRect/>
          </a:stretch>
        </p:blipFill>
        <p:spPr bwMode="auto">
          <a:xfrm>
            <a:off x="1905000" y="2743200"/>
            <a:ext cx="609600" cy="76358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39941" name="Picture 7" descr="照片"/>
          <p:cNvPicPr>
            <a:picLocks noChangeAspect="1" noChangeArrowheads="1"/>
          </p:cNvPicPr>
          <p:nvPr/>
        </p:nvPicPr>
        <p:blipFill>
          <a:blip r:embed="rId9" cstate="print"/>
          <a:srcRect/>
          <a:stretch>
            <a:fillRect/>
          </a:stretch>
        </p:blipFill>
        <p:spPr bwMode="auto">
          <a:xfrm>
            <a:off x="0" y="2743200"/>
            <a:ext cx="533400" cy="762000"/>
          </a:xfrm>
          <a:prstGeom prst="rect">
            <a:avLst/>
          </a:prstGeom>
          <a:noFill/>
          <a:ln w="9525">
            <a:noFill/>
            <a:miter lim="800000"/>
            <a:headEnd/>
            <a:tailEnd/>
          </a:ln>
        </p:spPr>
      </p:pic>
      <p:pic>
        <p:nvPicPr>
          <p:cNvPr id="10" name="Picture 7"/>
          <p:cNvPicPr>
            <a:picLocks noChangeAspect="1" noChangeArrowheads="1"/>
          </p:cNvPicPr>
          <p:nvPr/>
        </p:nvPicPr>
        <p:blipFill>
          <a:blip r:embed="rId10" cstate="print"/>
          <a:srcRect/>
          <a:stretch>
            <a:fillRect/>
          </a:stretch>
        </p:blipFill>
        <p:spPr bwMode="auto">
          <a:xfrm>
            <a:off x="0" y="4038600"/>
            <a:ext cx="533400" cy="762000"/>
          </a:xfrm>
          <a:prstGeom prst="rect">
            <a:avLst/>
          </a:prstGeom>
          <a:noFill/>
          <a:ln w="9525">
            <a:solidFill>
              <a:schemeClr val="tx2"/>
            </a:solidFill>
            <a:miter lim="800000"/>
            <a:headEnd/>
            <a:tailEnd/>
          </a:ln>
          <a:effectLst>
            <a:outerShdw blurRad="50800" dist="38100" dir="13500000" algn="br" rotWithShape="0">
              <a:prstClr val="black">
                <a:alpha val="40000"/>
              </a:prstClr>
            </a:outerShdw>
          </a:effectLst>
        </p:spPr>
      </p:pic>
      <p:pic>
        <p:nvPicPr>
          <p:cNvPr id="39943" name="Picture 8" descr="21ff1a8.jpg"/>
          <p:cNvPicPr>
            <a:picLocks noChangeAspect="1"/>
          </p:cNvPicPr>
          <p:nvPr/>
        </p:nvPicPr>
        <p:blipFill>
          <a:blip r:embed="rId11" cstate="print"/>
          <a:srcRect l="11111" r="11111"/>
          <a:stretch>
            <a:fillRect/>
          </a:stretch>
        </p:blipFill>
        <p:spPr bwMode="auto">
          <a:xfrm>
            <a:off x="7315200" y="2743200"/>
            <a:ext cx="609600" cy="762000"/>
          </a:xfrm>
          <a:prstGeom prst="rect">
            <a:avLst/>
          </a:prstGeom>
          <a:noFill/>
          <a:ln w="9525">
            <a:noFill/>
            <a:miter lim="800000"/>
            <a:headEnd/>
            <a:tailEnd/>
          </a:ln>
        </p:spPr>
      </p:pic>
      <p:pic>
        <p:nvPicPr>
          <p:cNvPr id="39944" name="Picture 2" descr="C:\Users\Public\Pictures\Sample Pictures\skhan.jpg"/>
          <p:cNvPicPr>
            <a:picLocks noChangeAspect="1" noChangeArrowheads="1"/>
          </p:cNvPicPr>
          <p:nvPr/>
        </p:nvPicPr>
        <p:blipFill>
          <a:blip r:embed="rId12" cstate="print"/>
          <a:srcRect/>
          <a:stretch>
            <a:fillRect/>
          </a:stretch>
        </p:blipFill>
        <p:spPr bwMode="auto">
          <a:xfrm>
            <a:off x="1981200" y="3733800"/>
            <a:ext cx="609600" cy="685800"/>
          </a:xfrm>
          <a:prstGeom prst="rect">
            <a:avLst/>
          </a:prstGeom>
          <a:noFill/>
          <a:ln w="9525">
            <a:noFill/>
            <a:miter lim="800000"/>
            <a:headEnd/>
            <a:tailEnd/>
          </a:ln>
        </p:spPr>
      </p:pic>
      <p:pic>
        <p:nvPicPr>
          <p:cNvPr id="14" name="Picture 7" descr="LSHK_USA.jpg"/>
          <p:cNvPicPr>
            <a:picLocks noChangeAspect="1"/>
          </p:cNvPicPr>
          <p:nvPr/>
        </p:nvPicPr>
        <p:blipFill>
          <a:blip r:embed="rId13" cstate="print"/>
          <a:srcRect r="3645"/>
          <a:stretch>
            <a:fillRect/>
          </a:stretch>
        </p:blipFill>
        <p:spPr bwMode="auto">
          <a:xfrm>
            <a:off x="3962400" y="2743200"/>
            <a:ext cx="609600" cy="762000"/>
          </a:xfrm>
          <a:prstGeom prst="rect">
            <a:avLst/>
          </a:prstGeom>
          <a:noFill/>
          <a:ln w="9525">
            <a:solidFill>
              <a:schemeClr val="accent1">
                <a:lumMod val="75000"/>
              </a:schemeClr>
            </a:solidFill>
            <a:miter lim="800000"/>
            <a:headEnd/>
            <a:tailEnd/>
          </a:ln>
        </p:spPr>
      </p:pic>
      <p:graphicFrame>
        <p:nvGraphicFramePr>
          <p:cNvPr id="16" name="Diagram 15"/>
          <p:cNvGraphicFramePr/>
          <p:nvPr/>
        </p:nvGraphicFramePr>
        <p:xfrm>
          <a:off x="4191000" y="3657600"/>
          <a:ext cx="4648200" cy="22098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39947" name="Picture 8" descr="C:\Users\bchin\Pictures\Picture1.png"/>
          <p:cNvPicPr>
            <a:picLocks noChangeAspect="1" noChangeArrowheads="1"/>
          </p:cNvPicPr>
          <p:nvPr/>
        </p:nvPicPr>
        <p:blipFill>
          <a:blip r:embed="rId19" cstate="print"/>
          <a:srcRect/>
          <a:stretch>
            <a:fillRect/>
          </a:stretch>
        </p:blipFill>
        <p:spPr bwMode="auto">
          <a:xfrm>
            <a:off x="1905000" y="5334000"/>
            <a:ext cx="609600" cy="733425"/>
          </a:xfrm>
          <a:prstGeom prst="rect">
            <a:avLst/>
          </a:prstGeom>
          <a:noFill/>
          <a:ln w="9525">
            <a:solidFill>
              <a:schemeClr val="tx2"/>
            </a:solidFill>
            <a:miter lim="800000"/>
            <a:headEnd/>
            <a:tailEnd/>
          </a:ln>
        </p:spPr>
      </p:pic>
      <p:pic>
        <p:nvPicPr>
          <p:cNvPr id="39948" name="Picture 8" descr="C:\Users\louisliu\AppData\Local\Microsoft\Windows\Temporary Internet Files\Content.Outlook\I66GKMD9\DSC_0559.JPG"/>
          <p:cNvPicPr>
            <a:picLocks noChangeAspect="1" noChangeArrowheads="1"/>
          </p:cNvPicPr>
          <p:nvPr/>
        </p:nvPicPr>
        <p:blipFill>
          <a:blip r:embed="rId20" cstate="print"/>
          <a:srcRect l="25255" t="16000" r="24213"/>
          <a:stretch>
            <a:fillRect/>
          </a:stretch>
        </p:blipFill>
        <p:spPr bwMode="auto">
          <a:xfrm>
            <a:off x="1905000" y="4572000"/>
            <a:ext cx="620713" cy="685800"/>
          </a:xfrm>
          <a:prstGeom prst="rect">
            <a:avLst/>
          </a:prstGeom>
          <a:noFill/>
          <a:ln w="9525">
            <a:noFill/>
            <a:miter lim="800000"/>
            <a:headEnd/>
            <a:tailEnd/>
          </a:ln>
        </p:spPr>
      </p:pic>
      <p:sp>
        <p:nvSpPr>
          <p:cNvPr id="39949" name="Title 1"/>
          <p:cNvSpPr>
            <a:spLocks noGrp="1"/>
          </p:cNvSpPr>
          <p:nvPr>
            <p:ph type="title"/>
          </p:nvPr>
        </p:nvSpPr>
        <p:spPr/>
        <p:txBody>
          <a:bodyPr/>
          <a:lstStyle/>
          <a:p>
            <a:r>
              <a:rPr lang="en-US" smtClean="0"/>
              <a:t>Biologics Discovery Leadership Team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a:lstStyle/>
          <a:p>
            <a:r>
              <a:rPr lang="en-US" altLang="zh-CN" smtClean="0">
                <a:ea typeface="宋体" pitchFamily="2" charset="-122"/>
              </a:rPr>
              <a:t>Representative Mixed Lymphocyte Reaction Assay</a:t>
            </a:r>
          </a:p>
        </p:txBody>
      </p:sp>
      <p:graphicFrame>
        <p:nvGraphicFramePr>
          <p:cNvPr id="3074" name="Object 2"/>
          <p:cNvGraphicFramePr>
            <a:graphicFrameLocks noChangeAspect="1"/>
          </p:cNvGraphicFramePr>
          <p:nvPr/>
        </p:nvGraphicFramePr>
        <p:xfrm>
          <a:off x="0" y="1676400"/>
          <a:ext cx="4725988" cy="2903538"/>
        </p:xfrm>
        <a:graphic>
          <a:graphicData uri="http://schemas.openxmlformats.org/presentationml/2006/ole">
            <p:oleObj spid="_x0000_s64514" name="Prism Project" r:id="rId3" imgW="7164000" imgH="4284000" progId="Prism5.Document">
              <p:embed/>
            </p:oleObj>
          </a:graphicData>
        </a:graphic>
      </p:graphicFrame>
      <p:graphicFrame>
        <p:nvGraphicFramePr>
          <p:cNvPr id="3075" name="Object 3"/>
          <p:cNvGraphicFramePr>
            <a:graphicFrameLocks noChangeAspect="1"/>
          </p:cNvGraphicFramePr>
          <p:nvPr/>
        </p:nvGraphicFramePr>
        <p:xfrm>
          <a:off x="4462463" y="1830388"/>
          <a:ext cx="4695825" cy="2741612"/>
        </p:xfrm>
        <a:graphic>
          <a:graphicData uri="http://schemas.openxmlformats.org/presentationml/2006/ole">
            <p:oleObj spid="_x0000_s64515" name="Prism Project" r:id="rId4" imgW="7234200" imgH="4105440" progId="Prism5.Document">
              <p:embed/>
            </p:oleObj>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p:txBody>
          <a:bodyPr/>
          <a:lstStyle/>
          <a:p>
            <a:r>
              <a:rPr lang="en-US" altLang="zh-CN" smtClean="0">
                <a:ea typeface="宋体" pitchFamily="2" charset="-122"/>
              </a:rPr>
              <a:t>Representative Luciferase Reporter Assay</a:t>
            </a:r>
          </a:p>
        </p:txBody>
      </p:sp>
      <p:grpSp>
        <p:nvGrpSpPr>
          <p:cNvPr id="2" name="Group 8"/>
          <p:cNvGrpSpPr>
            <a:grpSpLocks/>
          </p:cNvGrpSpPr>
          <p:nvPr/>
        </p:nvGrpSpPr>
        <p:grpSpPr bwMode="auto">
          <a:xfrm>
            <a:off x="5562600" y="1066800"/>
            <a:ext cx="2971800" cy="4479925"/>
            <a:chOff x="3276600" y="2438400"/>
            <a:chExt cx="2371968" cy="3575900"/>
          </a:xfrm>
        </p:grpSpPr>
        <p:grpSp>
          <p:nvGrpSpPr>
            <p:cNvPr id="3" name="Group 3"/>
            <p:cNvGrpSpPr>
              <a:grpSpLocks/>
            </p:cNvGrpSpPr>
            <p:nvPr/>
          </p:nvGrpSpPr>
          <p:grpSpPr bwMode="auto">
            <a:xfrm>
              <a:off x="3276600" y="2438400"/>
              <a:ext cx="2371968" cy="3575900"/>
              <a:chOff x="0" y="1447801"/>
              <a:chExt cx="4114800" cy="6902630"/>
            </a:xfrm>
          </p:grpSpPr>
          <p:graphicFrame>
            <p:nvGraphicFramePr>
              <p:cNvPr id="4098" name="Object 2"/>
              <p:cNvGraphicFramePr>
                <a:graphicFrameLocks noChangeAspect="1"/>
              </p:cNvGraphicFramePr>
              <p:nvPr/>
            </p:nvGraphicFramePr>
            <p:xfrm>
              <a:off x="0" y="1752600"/>
              <a:ext cx="4114800" cy="2931190"/>
            </p:xfrm>
            <a:graphic>
              <a:graphicData uri="http://schemas.openxmlformats.org/presentationml/2006/ole">
                <p:oleObj spid="_x0000_s65538" name="Prism Project" r:id="rId3" imgW="3636000" imgH="2592000" progId="Prism5.Document">
                  <p:embed/>
                </p:oleObj>
              </a:graphicData>
            </a:graphic>
          </p:graphicFrame>
          <p:graphicFrame>
            <p:nvGraphicFramePr>
              <p:cNvPr id="4099" name="Object 3"/>
              <p:cNvGraphicFramePr>
                <a:graphicFrameLocks noChangeAspect="1"/>
              </p:cNvGraphicFramePr>
              <p:nvPr/>
            </p:nvGraphicFramePr>
            <p:xfrm>
              <a:off x="0" y="5419241"/>
              <a:ext cx="4114800" cy="2931190"/>
            </p:xfrm>
            <a:graphic>
              <a:graphicData uri="http://schemas.openxmlformats.org/presentationml/2006/ole">
                <p:oleObj spid="_x0000_s65539" name="Prism Project" r:id="rId4" imgW="3636000" imgH="2592000" progId="Prism5.Document">
                  <p:embed/>
                </p:oleObj>
              </a:graphicData>
            </a:graphic>
          </p:graphicFrame>
          <p:sp>
            <p:nvSpPr>
              <p:cNvPr id="4114" name="TextBox 6"/>
              <p:cNvSpPr txBox="1">
                <a:spLocks noChangeArrowheads="1"/>
              </p:cNvSpPr>
              <p:nvPr/>
            </p:nvSpPr>
            <p:spPr bwMode="auto">
              <a:xfrm>
                <a:off x="1014780" y="1447801"/>
                <a:ext cx="1740182" cy="594108"/>
              </a:xfrm>
              <a:prstGeom prst="rect">
                <a:avLst/>
              </a:prstGeom>
              <a:noFill/>
              <a:ln w="9525">
                <a:noFill/>
                <a:miter lim="800000"/>
                <a:headEnd/>
                <a:tailEnd/>
              </a:ln>
            </p:spPr>
            <p:txBody>
              <a:bodyPr>
                <a:spAutoFit/>
              </a:bodyPr>
              <a:lstStyle/>
              <a:p>
                <a:r>
                  <a:rPr lang="en-US" altLang="zh-CN" sz="1400" b="1"/>
                  <a:t>Urelumab </a:t>
                </a:r>
              </a:p>
            </p:txBody>
          </p:sp>
        </p:grpSp>
        <p:sp>
          <p:nvSpPr>
            <p:cNvPr id="4113" name="TextBox 7"/>
            <p:cNvSpPr txBox="1">
              <a:spLocks noChangeArrowheads="1"/>
            </p:cNvSpPr>
            <p:nvPr/>
          </p:nvSpPr>
          <p:spPr bwMode="auto">
            <a:xfrm>
              <a:off x="3886200" y="4343400"/>
              <a:ext cx="1143000" cy="307777"/>
            </a:xfrm>
            <a:prstGeom prst="rect">
              <a:avLst/>
            </a:prstGeom>
            <a:noFill/>
            <a:ln w="9525">
              <a:noFill/>
              <a:miter lim="800000"/>
              <a:headEnd/>
              <a:tailEnd/>
            </a:ln>
          </p:spPr>
          <p:txBody>
            <a:bodyPr>
              <a:spAutoFit/>
            </a:bodyPr>
            <a:lstStyle/>
            <a:p>
              <a:r>
                <a:rPr lang="en-US" altLang="zh-CN" sz="1400" b="1"/>
                <a:t>MOR7083</a:t>
              </a:r>
              <a:endParaRPr lang="en-US" altLang="zh-CN" sz="1400"/>
            </a:p>
          </p:txBody>
        </p:sp>
      </p:grpSp>
      <p:grpSp>
        <p:nvGrpSpPr>
          <p:cNvPr id="4" name="Group 13"/>
          <p:cNvGrpSpPr>
            <a:grpSpLocks/>
          </p:cNvGrpSpPr>
          <p:nvPr/>
        </p:nvGrpSpPr>
        <p:grpSpPr bwMode="auto">
          <a:xfrm>
            <a:off x="1295400" y="5076825"/>
            <a:ext cx="2743200" cy="228600"/>
            <a:chOff x="5105400" y="1676400"/>
            <a:chExt cx="2743200" cy="228600"/>
          </a:xfrm>
        </p:grpSpPr>
        <p:sp>
          <p:nvSpPr>
            <p:cNvPr id="11" name="Rectangle 10"/>
            <p:cNvSpPr/>
            <p:nvPr/>
          </p:nvSpPr>
          <p:spPr>
            <a:xfrm>
              <a:off x="5410200" y="1676400"/>
              <a:ext cx="990600" cy="2286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lumMod val="95000"/>
                      <a:lumOff val="5000"/>
                    </a:schemeClr>
                  </a:solidFill>
                </a:rPr>
                <a:t>NF-kb-RE</a:t>
              </a:r>
            </a:p>
          </p:txBody>
        </p:sp>
        <p:sp>
          <p:nvSpPr>
            <p:cNvPr id="12" name="Rectangle 11"/>
            <p:cNvSpPr/>
            <p:nvPr/>
          </p:nvSpPr>
          <p:spPr>
            <a:xfrm>
              <a:off x="6705600" y="1676400"/>
              <a:ext cx="838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i="1" dirty="0">
                  <a:solidFill>
                    <a:schemeClr val="tx1">
                      <a:lumMod val="95000"/>
                      <a:lumOff val="5000"/>
                    </a:schemeClr>
                  </a:solidFill>
                </a:rPr>
                <a:t>luc2P</a:t>
              </a:r>
            </a:p>
          </p:txBody>
        </p:sp>
        <p:cxnSp>
          <p:nvCxnSpPr>
            <p:cNvPr id="13" name="Straight Connector 12"/>
            <p:cNvCxnSpPr>
              <a:stCxn id="11" idx="3"/>
              <a:endCxn id="12" idx="1"/>
            </p:cNvCxnSpPr>
            <p:nvPr/>
          </p:nvCxnSpPr>
          <p:spPr>
            <a:xfrm>
              <a:off x="6400800" y="1790700"/>
              <a:ext cx="30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43800" y="1800225"/>
              <a:ext cx="30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05400" y="1795463"/>
              <a:ext cx="30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103" name="Picture 16" descr="20040812103419373.gif"/>
          <p:cNvPicPr>
            <a:picLocks noChangeAspect="1"/>
          </p:cNvPicPr>
          <p:nvPr/>
        </p:nvPicPr>
        <p:blipFill>
          <a:blip r:embed="rId5" cstate="print"/>
          <a:srcRect/>
          <a:stretch>
            <a:fillRect/>
          </a:stretch>
        </p:blipFill>
        <p:spPr bwMode="auto">
          <a:xfrm>
            <a:off x="228600" y="1419225"/>
            <a:ext cx="4114800" cy="3514725"/>
          </a:xfrm>
          <a:prstGeom prst="rect">
            <a:avLst/>
          </a:prstGeom>
          <a:noFill/>
          <a:ln w="9525">
            <a:noFill/>
            <a:miter lim="800000"/>
            <a:headEnd/>
            <a:tailEnd/>
          </a:ln>
        </p:spPr>
      </p:pic>
      <p:sp>
        <p:nvSpPr>
          <p:cNvPr id="18" name="TextBox 17"/>
          <p:cNvSpPr txBox="1"/>
          <p:nvPr/>
        </p:nvSpPr>
        <p:spPr>
          <a:xfrm>
            <a:off x="5105400" y="5638800"/>
            <a:ext cx="3886200" cy="584200"/>
          </a:xfrm>
          <a:prstGeom prst="rect">
            <a:avLst/>
          </a:prstGeom>
          <a:solidFill>
            <a:schemeClr val="tx2">
              <a:lumMod val="40000"/>
              <a:lumOff val="60000"/>
            </a:schemeClr>
          </a:solidFill>
        </p:spPr>
        <p:txBody>
          <a:bodyPr>
            <a:spAutoFit/>
          </a:bodyPr>
          <a:lstStyle/>
          <a:p>
            <a:pPr>
              <a:defRPr/>
            </a:pPr>
            <a:r>
              <a:rPr lang="en-US" sz="1600" dirty="0" err="1">
                <a:ea typeface="SimSun" pitchFamily="2" charset="-122"/>
              </a:rPr>
              <a:t>Urelumab</a:t>
            </a:r>
            <a:r>
              <a:rPr lang="en-US" sz="1600" dirty="0">
                <a:ea typeface="SimSun" pitchFamily="2" charset="-122"/>
              </a:rPr>
              <a:t> and MOR7083 can activate NF-</a:t>
            </a:r>
            <a:r>
              <a:rPr lang="en-US" sz="1600" dirty="0" err="1">
                <a:ea typeface="SimSun" pitchFamily="2" charset="-122"/>
              </a:rPr>
              <a:t>kB</a:t>
            </a:r>
            <a:r>
              <a:rPr lang="en-US" sz="1600" dirty="0">
                <a:ea typeface="SimSun" pitchFamily="2" charset="-122"/>
              </a:rPr>
              <a:t> activation through 4-1BB signal pathway</a:t>
            </a:r>
          </a:p>
        </p:txBody>
      </p:sp>
      <p:sp>
        <p:nvSpPr>
          <p:cNvPr id="4105" name="TextBox 18"/>
          <p:cNvSpPr txBox="1">
            <a:spLocks noChangeArrowheads="1"/>
          </p:cNvSpPr>
          <p:nvPr/>
        </p:nvSpPr>
        <p:spPr bwMode="auto">
          <a:xfrm>
            <a:off x="1317625" y="1133475"/>
            <a:ext cx="1828800" cy="307975"/>
          </a:xfrm>
          <a:prstGeom prst="rect">
            <a:avLst/>
          </a:prstGeom>
          <a:noFill/>
          <a:ln w="9525">
            <a:noFill/>
            <a:miter lim="800000"/>
            <a:headEnd/>
            <a:tailEnd/>
          </a:ln>
        </p:spPr>
        <p:txBody>
          <a:bodyPr>
            <a:spAutoFit/>
          </a:bodyPr>
          <a:lstStyle/>
          <a:p>
            <a:pPr algn="ctr"/>
            <a:r>
              <a:rPr lang="en-US" altLang="zh-CN" sz="1400" b="1">
                <a:solidFill>
                  <a:srgbClr val="FF0000"/>
                </a:solidFill>
              </a:rPr>
              <a:t>4-1BB signal pathway</a:t>
            </a:r>
          </a:p>
        </p:txBody>
      </p:sp>
      <p:sp>
        <p:nvSpPr>
          <p:cNvPr id="4106" name="TextBox 19"/>
          <p:cNvSpPr txBox="1">
            <a:spLocks noChangeArrowheads="1"/>
          </p:cNvSpPr>
          <p:nvPr/>
        </p:nvSpPr>
        <p:spPr bwMode="auto">
          <a:xfrm>
            <a:off x="228600" y="5057775"/>
            <a:ext cx="1143000" cy="276225"/>
          </a:xfrm>
          <a:prstGeom prst="rect">
            <a:avLst/>
          </a:prstGeom>
          <a:noFill/>
          <a:ln w="9525">
            <a:noFill/>
            <a:miter lim="800000"/>
            <a:headEnd/>
            <a:tailEnd/>
          </a:ln>
        </p:spPr>
        <p:txBody>
          <a:bodyPr>
            <a:spAutoFit/>
          </a:bodyPr>
          <a:lstStyle/>
          <a:p>
            <a:r>
              <a:rPr lang="en-US" altLang="zh-CN" sz="1200" b="1"/>
              <a:t>293F-hCD137</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p:txBody>
          <a:bodyPr/>
          <a:lstStyle/>
          <a:p>
            <a:r>
              <a:rPr lang="en-US" altLang="zh-CN" smtClean="0">
                <a:ea typeface="宋体" pitchFamily="2" charset="-122"/>
              </a:rPr>
              <a:t>Representative Cell Adhesion Blocking Assay</a:t>
            </a:r>
          </a:p>
        </p:txBody>
      </p:sp>
      <p:graphicFrame>
        <p:nvGraphicFramePr>
          <p:cNvPr id="5122" name="Object 2"/>
          <p:cNvGraphicFramePr>
            <a:graphicFrameLocks noChangeAspect="1"/>
          </p:cNvGraphicFramePr>
          <p:nvPr/>
        </p:nvGraphicFramePr>
        <p:xfrm>
          <a:off x="0" y="1014413"/>
          <a:ext cx="4473575" cy="2293937"/>
        </p:xfrm>
        <a:graphic>
          <a:graphicData uri="http://schemas.openxmlformats.org/presentationml/2006/ole">
            <p:oleObj spid="_x0000_s66562" name="Prism Project" r:id="rId3" imgW="5616000" imgH="2880000" progId="Prism5.Document">
              <p:embed/>
            </p:oleObj>
          </a:graphicData>
        </a:graphic>
      </p:graphicFrame>
      <p:graphicFrame>
        <p:nvGraphicFramePr>
          <p:cNvPr id="5123" name="Object 3"/>
          <p:cNvGraphicFramePr>
            <a:graphicFrameLocks noChangeAspect="1"/>
          </p:cNvGraphicFramePr>
          <p:nvPr/>
        </p:nvGraphicFramePr>
        <p:xfrm>
          <a:off x="4090988" y="1079500"/>
          <a:ext cx="4845050" cy="2209800"/>
        </p:xfrm>
        <a:graphic>
          <a:graphicData uri="http://schemas.openxmlformats.org/presentationml/2006/ole">
            <p:oleObj spid="_x0000_s66563" name="Prism Project" r:id="rId4" imgW="6444000" imgH="2880000" progId="Prism5.Document">
              <p:embed/>
            </p:oleObj>
          </a:graphicData>
        </a:graphic>
      </p:graphicFrame>
      <p:sp>
        <p:nvSpPr>
          <p:cNvPr id="5125" name="Slide Number Placeholder 3"/>
          <p:cNvSpPr>
            <a:spLocks noGrp="1"/>
          </p:cNvSpPr>
          <p:nvPr>
            <p:ph type="sldNum" sz="quarter" idx="4294967295"/>
          </p:nvPr>
        </p:nvSpPr>
        <p:spPr bwMode="auto">
          <a:xfrm>
            <a:off x="3581400" y="6400800"/>
            <a:ext cx="2133600" cy="269875"/>
          </a:xfrm>
          <a:noFill/>
          <a:ln>
            <a:miter lim="800000"/>
            <a:headEnd/>
            <a:tailEnd/>
          </a:ln>
        </p:spPr>
        <p:txBody>
          <a:bodyPr/>
          <a:lstStyle/>
          <a:p>
            <a:pPr algn="ctr"/>
            <a:fld id="{E35163E5-91DC-4EFE-ABDD-7B642D11537C}" type="slidenum">
              <a:rPr lang="en-US" altLang="zh-CN" b="1" smtClean="0"/>
              <a:pPr algn="ctr"/>
              <a:t>42</a:t>
            </a:fld>
            <a:endParaRPr lang="en-US" altLang="zh-CN" b="1" smtClean="0"/>
          </a:p>
        </p:txBody>
      </p:sp>
      <p:sp>
        <p:nvSpPr>
          <p:cNvPr id="20" name="TextBox 19"/>
          <p:cNvSpPr txBox="1"/>
          <p:nvPr/>
        </p:nvSpPr>
        <p:spPr>
          <a:xfrm>
            <a:off x="3581400" y="5562600"/>
            <a:ext cx="5029200" cy="584200"/>
          </a:xfrm>
          <a:prstGeom prst="rect">
            <a:avLst/>
          </a:prstGeom>
          <a:solidFill>
            <a:schemeClr val="tx2">
              <a:lumMod val="40000"/>
              <a:lumOff val="60000"/>
            </a:schemeClr>
          </a:solidFill>
        </p:spPr>
        <p:txBody>
          <a:bodyPr>
            <a:spAutoFit/>
          </a:bodyPr>
          <a:lstStyle/>
          <a:p>
            <a:pPr>
              <a:defRPr/>
            </a:pPr>
            <a:r>
              <a:rPr lang="en-US" sz="1600" dirty="0">
                <a:ea typeface="SimSun" pitchFamily="2" charset="-122"/>
              </a:rPr>
              <a:t>Tool antibody can block specific receptor expressing cell adhesion to its corresponding ligand.</a:t>
            </a:r>
          </a:p>
        </p:txBody>
      </p:sp>
      <p:sp>
        <p:nvSpPr>
          <p:cNvPr id="5127" name="TextBox 20"/>
          <p:cNvSpPr txBox="1">
            <a:spLocks noChangeArrowheads="1"/>
          </p:cNvSpPr>
          <p:nvPr/>
        </p:nvSpPr>
        <p:spPr bwMode="auto">
          <a:xfrm>
            <a:off x="838200" y="3352800"/>
            <a:ext cx="2362200" cy="307975"/>
          </a:xfrm>
          <a:prstGeom prst="rect">
            <a:avLst/>
          </a:prstGeom>
          <a:noFill/>
          <a:ln w="9525">
            <a:noFill/>
            <a:miter lim="800000"/>
            <a:headEnd/>
            <a:tailEnd/>
          </a:ln>
        </p:spPr>
        <p:txBody>
          <a:bodyPr>
            <a:spAutoFit/>
          </a:bodyPr>
          <a:lstStyle/>
          <a:p>
            <a:pPr algn="ctr"/>
            <a:r>
              <a:rPr lang="en-US" altLang="zh-CN" sz="1400" b="1"/>
              <a:t>Cell adhesion assay format</a:t>
            </a:r>
          </a:p>
        </p:txBody>
      </p:sp>
      <p:sp>
        <p:nvSpPr>
          <p:cNvPr id="5128" name="TextBox 22"/>
          <p:cNvSpPr txBox="1">
            <a:spLocks noChangeArrowheads="1"/>
          </p:cNvSpPr>
          <p:nvPr/>
        </p:nvSpPr>
        <p:spPr bwMode="auto">
          <a:xfrm>
            <a:off x="5029200" y="3733800"/>
            <a:ext cx="3124200" cy="1674813"/>
          </a:xfrm>
          <a:prstGeom prst="rect">
            <a:avLst/>
          </a:prstGeom>
          <a:noFill/>
          <a:ln w="9525">
            <a:noFill/>
            <a:miter lim="800000"/>
            <a:headEnd/>
            <a:tailEnd/>
          </a:ln>
        </p:spPr>
        <p:txBody>
          <a:bodyPr>
            <a:spAutoFit/>
          </a:bodyPr>
          <a:lstStyle/>
          <a:p>
            <a:pPr indent="182563">
              <a:lnSpc>
                <a:spcPct val="150000"/>
              </a:lnSpc>
              <a:buFont typeface="Wingdings" pitchFamily="2" charset="2"/>
              <a:buChar char="Ø"/>
            </a:pPr>
            <a:r>
              <a:rPr lang="en-US" altLang="zh-CN" sz="1400" b="1"/>
              <a:t>Ligand coating concentration</a:t>
            </a:r>
          </a:p>
          <a:p>
            <a:pPr indent="182563">
              <a:lnSpc>
                <a:spcPct val="150000"/>
              </a:lnSpc>
              <a:buFont typeface="Wingdings" pitchFamily="2" charset="2"/>
              <a:buChar char="Ø"/>
            </a:pPr>
            <a:r>
              <a:rPr lang="en-US" altLang="zh-CN" sz="1400" b="1"/>
              <a:t>Cell number</a:t>
            </a:r>
          </a:p>
          <a:p>
            <a:pPr indent="182563">
              <a:lnSpc>
                <a:spcPct val="150000"/>
              </a:lnSpc>
              <a:buFont typeface="Wingdings" pitchFamily="2" charset="2"/>
              <a:buChar char="Ø"/>
            </a:pPr>
            <a:r>
              <a:rPr lang="en-US" altLang="zh-CN" sz="1400" b="1"/>
              <a:t>Incubation time</a:t>
            </a:r>
          </a:p>
          <a:p>
            <a:pPr indent="182563">
              <a:lnSpc>
                <a:spcPct val="150000"/>
              </a:lnSpc>
              <a:buFont typeface="Wingdings" pitchFamily="2" charset="2"/>
              <a:buChar char="Ø"/>
            </a:pPr>
            <a:r>
              <a:rPr lang="en-US" altLang="zh-CN" sz="1400" b="1"/>
              <a:t>Assay buffer</a:t>
            </a:r>
          </a:p>
          <a:p>
            <a:pPr indent="182563">
              <a:lnSpc>
                <a:spcPct val="150000"/>
              </a:lnSpc>
              <a:buFont typeface="Wingdings" pitchFamily="2" charset="2"/>
              <a:buChar char="Ø"/>
            </a:pPr>
            <a:r>
              <a:rPr lang="en-US" altLang="zh-CN" sz="1400" b="1"/>
              <a:t>Wash procedure</a:t>
            </a:r>
            <a:endParaRPr lang="en-US" altLang="zh-CN" sz="1600" b="1"/>
          </a:p>
        </p:txBody>
      </p:sp>
      <p:grpSp>
        <p:nvGrpSpPr>
          <p:cNvPr id="2" name="Group 23"/>
          <p:cNvGrpSpPr>
            <a:grpSpLocks/>
          </p:cNvGrpSpPr>
          <p:nvPr/>
        </p:nvGrpSpPr>
        <p:grpSpPr bwMode="auto">
          <a:xfrm>
            <a:off x="909638" y="3617913"/>
            <a:ext cx="2006600" cy="2782887"/>
            <a:chOff x="449184" y="3810000"/>
            <a:chExt cx="2005876" cy="2895600"/>
          </a:xfrm>
        </p:grpSpPr>
        <p:grpSp>
          <p:nvGrpSpPr>
            <p:cNvPr id="3" name="Group 21"/>
            <p:cNvGrpSpPr>
              <a:grpSpLocks/>
            </p:cNvGrpSpPr>
            <p:nvPr/>
          </p:nvGrpSpPr>
          <p:grpSpPr bwMode="auto">
            <a:xfrm>
              <a:off x="533400" y="3810000"/>
              <a:ext cx="1921660" cy="2895600"/>
              <a:chOff x="5943599" y="1524000"/>
              <a:chExt cx="2225079" cy="3352800"/>
            </a:xfrm>
          </p:grpSpPr>
          <p:grpSp>
            <p:nvGrpSpPr>
              <p:cNvPr id="4" name="Group 8"/>
              <p:cNvGrpSpPr>
                <a:grpSpLocks/>
              </p:cNvGrpSpPr>
              <p:nvPr/>
            </p:nvGrpSpPr>
            <p:grpSpPr bwMode="auto">
              <a:xfrm>
                <a:off x="5943599" y="1828800"/>
                <a:ext cx="2225079" cy="3048000"/>
                <a:chOff x="6392279" y="1541124"/>
                <a:chExt cx="2366702" cy="3077823"/>
              </a:xfrm>
            </p:grpSpPr>
            <p:grpSp>
              <p:nvGrpSpPr>
                <p:cNvPr id="5" name="Group 12"/>
                <p:cNvGrpSpPr>
                  <a:grpSpLocks/>
                </p:cNvGrpSpPr>
                <p:nvPr/>
              </p:nvGrpSpPr>
              <p:grpSpPr bwMode="auto">
                <a:xfrm>
                  <a:off x="6392279" y="1541124"/>
                  <a:ext cx="2304143" cy="3077823"/>
                  <a:chOff x="6392279" y="1541124"/>
                  <a:chExt cx="2304143" cy="3077823"/>
                </a:xfrm>
              </p:grpSpPr>
              <p:grpSp>
                <p:nvGrpSpPr>
                  <p:cNvPr id="6" name="Group 6"/>
                  <p:cNvGrpSpPr>
                    <a:grpSpLocks/>
                  </p:cNvGrpSpPr>
                  <p:nvPr/>
                </p:nvGrpSpPr>
                <p:grpSpPr bwMode="auto">
                  <a:xfrm>
                    <a:off x="6392279" y="1541124"/>
                    <a:ext cx="2304143" cy="3077823"/>
                    <a:chOff x="1155700" y="1244601"/>
                    <a:chExt cx="2349500" cy="3289300"/>
                  </a:xfrm>
                </p:grpSpPr>
                <p:sp>
                  <p:nvSpPr>
                    <p:cNvPr id="15" name="Can 14"/>
                    <p:cNvSpPr/>
                    <p:nvPr/>
                  </p:nvSpPr>
                  <p:spPr bwMode="auto">
                    <a:xfrm>
                      <a:off x="1155563" y="1243850"/>
                      <a:ext cx="2349654" cy="3290051"/>
                    </a:xfrm>
                    <a:prstGeom prst="can">
                      <a:avLst/>
                    </a:prstGeom>
                    <a:gradFill rotWithShape="1">
                      <a:gsLst>
                        <a:gs pos="0">
                          <a:schemeClr val="hlink"/>
                        </a:gs>
                        <a:gs pos="50000">
                          <a:schemeClr val="hlink">
                            <a:gamma/>
                            <a:tint val="22353"/>
                            <a:invGamma/>
                          </a:schemeClr>
                        </a:gs>
                        <a:gs pos="100000">
                          <a:schemeClr val="hlink"/>
                        </a:gs>
                      </a:gsLst>
                      <a:lin ang="5400000" scaled="1"/>
                    </a:gradFill>
                    <a:ln w="6350" cap="flat" cmpd="sng" algn="ctr">
                      <a:noFill/>
                      <a:prstDash val="solid"/>
                      <a:round/>
                      <a:headEnd type="none" w="med" len="med"/>
                      <a:tailEnd type="none" w="med" len="med"/>
                    </a:ln>
                    <a:effectLst/>
                  </p:spPr>
                  <p:txBody>
                    <a:bodyPr wrap="none" lIns="45720" rIns="45720" anchor="ctr"/>
                    <a:lstStyle/>
                    <a:p>
                      <a:pPr algn="ctr">
                        <a:defRPr/>
                      </a:pPr>
                      <a:endParaRPr lang="en-US" sz="1400">
                        <a:solidFill>
                          <a:srgbClr val="FCFBF9"/>
                        </a:solidFill>
                        <a:latin typeface="Arial" pitchFamily="34" charset="0"/>
                      </a:endParaRPr>
                    </a:p>
                  </p:txBody>
                </p:sp>
                <p:sp>
                  <p:nvSpPr>
                    <p:cNvPr id="5143" name="Oval 15"/>
                    <p:cNvSpPr>
                      <a:spLocks noChangeArrowheads="1"/>
                    </p:cNvSpPr>
                    <p:nvPr/>
                  </p:nvSpPr>
                  <p:spPr bwMode="auto">
                    <a:xfrm>
                      <a:off x="1656780" y="4140200"/>
                      <a:ext cx="1403838" cy="355600"/>
                    </a:xfrm>
                    <a:prstGeom prst="ellipse">
                      <a:avLst/>
                    </a:prstGeom>
                    <a:solidFill>
                      <a:srgbClr val="CC9900"/>
                    </a:solidFill>
                    <a:ln w="6350" algn="ctr">
                      <a:noFill/>
                      <a:round/>
                      <a:headEnd/>
                      <a:tailEnd/>
                    </a:ln>
                  </p:spPr>
                  <p:txBody>
                    <a:bodyPr wrap="none" lIns="45720" rIns="45720" anchor="ctr"/>
                    <a:lstStyle/>
                    <a:p>
                      <a:pPr algn="ctr"/>
                      <a:r>
                        <a:rPr lang="en-US" altLang="zh-CN" sz="1400" b="1"/>
                        <a:t>Ligand-1</a:t>
                      </a:r>
                      <a:endParaRPr lang="en-US" altLang="zh-CN" sz="1400" b="1">
                        <a:latin typeface="Arial" pitchFamily="34" charset="0"/>
                      </a:endParaRPr>
                    </a:p>
                  </p:txBody>
                </p:sp>
                <p:sp>
                  <p:nvSpPr>
                    <p:cNvPr id="5144" name="Flowchart: Connector 16"/>
                    <p:cNvSpPr>
                      <a:spLocks noChangeArrowheads="1"/>
                    </p:cNvSpPr>
                    <p:nvPr/>
                  </p:nvSpPr>
                  <p:spPr bwMode="auto">
                    <a:xfrm>
                      <a:off x="2056118" y="3232163"/>
                      <a:ext cx="229247" cy="393700"/>
                    </a:xfrm>
                    <a:prstGeom prst="flowChartConnector">
                      <a:avLst/>
                    </a:prstGeom>
                    <a:solidFill>
                      <a:srgbClr val="3366CC"/>
                    </a:solidFill>
                    <a:ln w="6350" algn="ctr">
                      <a:noFill/>
                      <a:round/>
                      <a:headEnd/>
                      <a:tailEnd/>
                    </a:ln>
                  </p:spPr>
                  <p:txBody>
                    <a:bodyPr wrap="none" lIns="45720" rIns="45720" anchor="ctr"/>
                    <a:lstStyle/>
                    <a:p>
                      <a:pPr algn="ctr"/>
                      <a:endParaRPr lang="zh-CN" altLang="zh-CN" sz="1200">
                        <a:latin typeface="Arial" pitchFamily="34" charset="0"/>
                      </a:endParaRPr>
                    </a:p>
                  </p:txBody>
                </p:sp>
                <p:sp>
                  <p:nvSpPr>
                    <p:cNvPr id="5145" name="Flowchart: Connector 17"/>
                    <p:cNvSpPr>
                      <a:spLocks noChangeArrowheads="1"/>
                    </p:cNvSpPr>
                    <p:nvPr/>
                  </p:nvSpPr>
                  <p:spPr bwMode="auto">
                    <a:xfrm>
                      <a:off x="2273301" y="3219464"/>
                      <a:ext cx="242544" cy="393700"/>
                    </a:xfrm>
                    <a:prstGeom prst="flowChartConnector">
                      <a:avLst/>
                    </a:prstGeom>
                    <a:solidFill>
                      <a:srgbClr val="CC0066"/>
                    </a:solidFill>
                    <a:ln w="6350" algn="ctr">
                      <a:noFill/>
                      <a:round/>
                      <a:headEnd/>
                      <a:tailEnd/>
                    </a:ln>
                  </p:spPr>
                  <p:txBody>
                    <a:bodyPr wrap="none" lIns="45720" rIns="45720" anchor="ctr"/>
                    <a:lstStyle/>
                    <a:p>
                      <a:pPr algn="ctr"/>
                      <a:endParaRPr lang="zh-CN" altLang="zh-CN" sz="1200">
                        <a:latin typeface="Arial" pitchFamily="34" charset="0"/>
                      </a:endParaRPr>
                    </a:p>
                  </p:txBody>
                </p:sp>
                <p:sp>
                  <p:nvSpPr>
                    <p:cNvPr id="19" name="Rectangle 18"/>
                    <p:cNvSpPr/>
                    <p:nvPr/>
                  </p:nvSpPr>
                  <p:spPr>
                    <a:xfrm rot="10296367">
                      <a:off x="2014513" y="2469879"/>
                      <a:ext cx="645706" cy="1129021"/>
                    </a:xfrm>
                    <a:prstGeom prst="rect">
                      <a:avLst/>
                    </a:prstGeom>
                    <a:noFill/>
                  </p:spPr>
                  <p:txBody>
                    <a:bodyPr>
                      <a:spAutoFit/>
                    </a:bodyPr>
                    <a:lstStyle/>
                    <a:p>
                      <a:pPr algn="ctr">
                        <a:defRPr/>
                      </a:pPr>
                      <a:endParaRPr lang="en-US" sz="6600">
                        <a:solidFill>
                          <a:srgbClr val="7030A0"/>
                        </a:solidFill>
                        <a:effectLst>
                          <a:outerShdw blurRad="38100" dist="38100" dir="2700000" algn="tl">
                            <a:srgbClr val="C0C0C0"/>
                          </a:outerShdw>
                        </a:effectLst>
                      </a:endParaRPr>
                    </a:p>
                  </p:txBody>
                </p:sp>
              </p:grpSp>
              <p:sp>
                <p:nvSpPr>
                  <p:cNvPr id="14" name="Oval 13"/>
                  <p:cNvSpPr/>
                  <p:nvPr/>
                </p:nvSpPr>
                <p:spPr bwMode="auto">
                  <a:xfrm>
                    <a:off x="6831896" y="2424966"/>
                    <a:ext cx="1325116" cy="984974"/>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lIns="45720" rIns="45720" anchor="ctr"/>
                  <a:lstStyle/>
                  <a:p>
                    <a:pPr algn="ctr">
                      <a:defRPr/>
                    </a:pPr>
                    <a:r>
                      <a:rPr lang="en-US" sz="1600">
                        <a:solidFill>
                          <a:schemeClr val="tx1"/>
                        </a:solidFill>
                        <a:latin typeface="Arial" pitchFamily="34" charset="0"/>
                        <a:ea typeface="宋体" pitchFamily="2" charset="-122"/>
                      </a:rPr>
                      <a:t>Cell line</a:t>
                    </a:r>
                    <a:endParaRPr lang="en-US" sz="1400">
                      <a:solidFill>
                        <a:schemeClr val="tx1"/>
                      </a:solidFill>
                      <a:latin typeface="Arial" pitchFamily="34" charset="0"/>
                      <a:ea typeface="宋体" pitchFamily="2" charset="-122"/>
                    </a:endParaRPr>
                  </a:p>
                </p:txBody>
              </p:sp>
            </p:grpSp>
            <p:sp>
              <p:nvSpPr>
                <p:cNvPr id="11" name="Rectangle 10"/>
                <p:cNvSpPr/>
                <p:nvPr/>
              </p:nvSpPr>
              <p:spPr>
                <a:xfrm rot="16979992">
                  <a:off x="7393831" y="3552628"/>
                  <a:ext cx="573206" cy="81841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dirty="0">
                      <a:ln w="11430"/>
                      <a:solidFill>
                        <a:srgbClr val="7030A0"/>
                      </a:solidFill>
                      <a:effectLst>
                        <a:outerShdw blurRad="50800" dist="39000" dir="5460000" algn="tl">
                          <a:srgbClr val="000000">
                            <a:alpha val="38000"/>
                          </a:srgbClr>
                        </a:outerShdw>
                      </a:effectLst>
                      <a:ea typeface="SimSun" pitchFamily="2" charset="-122"/>
                    </a:rPr>
                    <a:t>Y</a:t>
                  </a:r>
                </a:p>
              </p:txBody>
            </p:sp>
            <p:sp>
              <p:nvSpPr>
                <p:cNvPr id="5139" name="TextBox 11"/>
                <p:cNvSpPr txBox="1">
                  <a:spLocks noChangeArrowheads="1"/>
                </p:cNvSpPr>
                <p:nvPr/>
              </p:nvSpPr>
              <p:spPr bwMode="auto">
                <a:xfrm>
                  <a:off x="7615486" y="3665128"/>
                  <a:ext cx="1143495" cy="359860"/>
                </a:xfrm>
                <a:prstGeom prst="rect">
                  <a:avLst/>
                </a:prstGeom>
                <a:noFill/>
                <a:ln w="9525">
                  <a:noFill/>
                  <a:miter lim="800000"/>
                  <a:headEnd/>
                  <a:tailEnd/>
                </a:ln>
              </p:spPr>
              <p:txBody>
                <a:bodyPr>
                  <a:spAutoFit/>
                </a:bodyPr>
                <a:lstStyle/>
                <a:p>
                  <a:pPr algn="ctr"/>
                  <a:r>
                    <a:rPr lang="en-US" altLang="zh-CN" sz="1400" b="1"/>
                    <a:t>Tab</a:t>
                  </a:r>
                  <a:endParaRPr lang="en-US" altLang="zh-CN" sz="2800" b="1"/>
                </a:p>
              </p:txBody>
            </p:sp>
          </p:grpSp>
          <p:sp>
            <p:nvSpPr>
              <p:cNvPr id="35" name="Explosion 1 34"/>
              <p:cNvSpPr/>
              <p:nvPr/>
            </p:nvSpPr>
            <p:spPr>
              <a:xfrm>
                <a:off x="6553521" y="1830017"/>
                <a:ext cx="1074934" cy="68280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5136" name="TextBox 36"/>
              <p:cNvSpPr txBox="1">
                <a:spLocks noChangeArrowheads="1"/>
              </p:cNvSpPr>
              <p:nvPr/>
            </p:nvSpPr>
            <p:spPr bwMode="auto">
              <a:xfrm>
                <a:off x="6667496" y="1524000"/>
                <a:ext cx="1411705" cy="320736"/>
              </a:xfrm>
              <a:prstGeom prst="rect">
                <a:avLst/>
              </a:prstGeom>
              <a:noFill/>
              <a:ln w="9525">
                <a:noFill/>
                <a:miter lim="800000"/>
                <a:headEnd/>
                <a:tailEnd/>
              </a:ln>
            </p:spPr>
            <p:txBody>
              <a:bodyPr>
                <a:spAutoFit/>
              </a:bodyPr>
              <a:lstStyle/>
              <a:p>
                <a:r>
                  <a:rPr lang="en-US" altLang="zh-CN" sz="1200" b="1"/>
                  <a:t>Cell Titer-Glo</a:t>
                </a:r>
              </a:p>
            </p:txBody>
          </p:sp>
        </p:grpSp>
        <p:sp>
          <p:nvSpPr>
            <p:cNvPr id="5133" name="TextBox 33"/>
            <p:cNvSpPr txBox="1">
              <a:spLocks noChangeArrowheads="1"/>
            </p:cNvSpPr>
            <p:nvPr/>
          </p:nvSpPr>
          <p:spPr bwMode="auto">
            <a:xfrm>
              <a:off x="449184" y="5638800"/>
              <a:ext cx="1070808" cy="307777"/>
            </a:xfrm>
            <a:prstGeom prst="rect">
              <a:avLst/>
            </a:prstGeom>
            <a:noFill/>
            <a:ln w="9525">
              <a:noFill/>
              <a:miter lim="800000"/>
              <a:headEnd/>
              <a:tailEnd/>
            </a:ln>
          </p:spPr>
          <p:txBody>
            <a:bodyPr>
              <a:spAutoFit/>
            </a:bodyPr>
            <a:lstStyle/>
            <a:p>
              <a:r>
                <a:rPr lang="en-US" altLang="zh-CN" sz="1400" b="1"/>
                <a:t>Receptor</a:t>
              </a:r>
            </a:p>
          </p:txBody>
        </p:sp>
      </p:grpSp>
      <p:sp>
        <p:nvSpPr>
          <p:cNvPr id="5130" name="TextBox 25"/>
          <p:cNvSpPr txBox="1">
            <a:spLocks noChangeArrowheads="1"/>
          </p:cNvSpPr>
          <p:nvPr/>
        </p:nvSpPr>
        <p:spPr bwMode="auto">
          <a:xfrm>
            <a:off x="3048000" y="4267200"/>
            <a:ext cx="1676400" cy="584200"/>
          </a:xfrm>
          <a:prstGeom prst="rect">
            <a:avLst/>
          </a:prstGeom>
          <a:noFill/>
          <a:ln w="9525">
            <a:noFill/>
            <a:miter lim="800000"/>
            <a:headEnd/>
            <a:tailEnd/>
          </a:ln>
        </p:spPr>
        <p:txBody>
          <a:bodyPr>
            <a:spAutoFit/>
          </a:bodyPr>
          <a:lstStyle/>
          <a:p>
            <a:pPr algn="ctr"/>
            <a:r>
              <a:rPr lang="en-US" altLang="zh-CN" sz="1600" b="1"/>
              <a:t>Assay condition optimization</a:t>
            </a:r>
            <a:endParaRPr lang="en-US" altLang="zh-CN"/>
          </a:p>
        </p:txBody>
      </p:sp>
      <p:sp>
        <p:nvSpPr>
          <p:cNvPr id="27" name="Left Brace 26"/>
          <p:cNvSpPr/>
          <p:nvPr/>
        </p:nvSpPr>
        <p:spPr>
          <a:xfrm>
            <a:off x="4648200" y="3886200"/>
            <a:ext cx="228600" cy="14478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ea typeface="宋体"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Slide Number Placeholder 3"/>
          <p:cNvSpPr>
            <a:spLocks noGrp="1"/>
          </p:cNvSpPr>
          <p:nvPr>
            <p:ph type="sldNum" sz="quarter" idx="4294967295"/>
          </p:nvPr>
        </p:nvSpPr>
        <p:spPr bwMode="auto">
          <a:noFill/>
          <a:ln>
            <a:miter lim="800000"/>
            <a:headEnd/>
            <a:tailEnd/>
          </a:ln>
        </p:spPr>
        <p:txBody>
          <a:bodyPr/>
          <a:lstStyle/>
          <a:p>
            <a:fld id="{E84DD097-24BE-484B-9E17-AE209FA4FB4D}" type="slidenum">
              <a:rPr lang="zh-CN" altLang="en-US" smtClean="0">
                <a:latin typeface="Arial" pitchFamily="34" charset="0"/>
                <a:cs typeface="Arial" pitchFamily="34" charset="0"/>
              </a:rPr>
              <a:pPr/>
              <a:t>43</a:t>
            </a:fld>
            <a:endParaRPr lang="en-US" altLang="zh-CN" smtClean="0">
              <a:latin typeface="Arial" pitchFamily="34" charset="0"/>
              <a:cs typeface="Arial" pitchFamily="34" charset="0"/>
            </a:endParaRPr>
          </a:p>
        </p:txBody>
      </p:sp>
      <p:grpSp>
        <p:nvGrpSpPr>
          <p:cNvPr id="2" name="Group 12"/>
          <p:cNvGrpSpPr>
            <a:grpSpLocks/>
          </p:cNvGrpSpPr>
          <p:nvPr/>
        </p:nvGrpSpPr>
        <p:grpSpPr bwMode="auto">
          <a:xfrm>
            <a:off x="273050" y="1066800"/>
            <a:ext cx="4768850" cy="2187575"/>
            <a:chOff x="381000" y="1752878"/>
            <a:chExt cx="4768850" cy="2187297"/>
          </a:xfrm>
        </p:grpSpPr>
        <p:sp>
          <p:nvSpPr>
            <p:cNvPr id="6154" name="Text Box 11"/>
            <p:cNvSpPr txBox="1">
              <a:spLocks noChangeArrowheads="1"/>
            </p:cNvSpPr>
            <p:nvPr/>
          </p:nvSpPr>
          <p:spPr bwMode="auto">
            <a:xfrm rot="-5400000">
              <a:off x="2618859" y="-408781"/>
              <a:ext cx="369332" cy="4692650"/>
            </a:xfrm>
            <a:prstGeom prst="rect">
              <a:avLst/>
            </a:prstGeom>
            <a:noFill/>
            <a:ln w="9525" algn="ctr">
              <a:noFill/>
              <a:miter lim="800000"/>
              <a:headEnd/>
              <a:tailEnd/>
            </a:ln>
            <a:effectLst>
              <a:prstShdw prst="shdw17" dist="17961" dir="2700000">
                <a:srgbClr val="7A997A">
                  <a:alpha val="50000"/>
                </a:srgbClr>
              </a:prstShdw>
            </a:effectLst>
          </p:spPr>
          <p:txBody>
            <a:bodyPr vert="eaVert">
              <a:spAutoFit/>
            </a:bodyPr>
            <a:lstStyle/>
            <a:p>
              <a:pPr algn="ctr">
                <a:spcBef>
                  <a:spcPct val="50000"/>
                </a:spcBef>
              </a:pPr>
              <a:r>
                <a:rPr lang="en-US" altLang="zh-CN" sz="1200" b="1">
                  <a:latin typeface="Arial" pitchFamily="34" charset="0"/>
                </a:rPr>
                <a:t>Antibody internalization assay</a:t>
              </a:r>
            </a:p>
          </p:txBody>
        </p:sp>
        <p:pic>
          <p:nvPicPr>
            <p:cNvPr id="6155" name="Picture 16"/>
            <p:cNvPicPr>
              <a:picLocks noChangeAspect="1" noChangeArrowheads="1"/>
            </p:cNvPicPr>
            <p:nvPr/>
          </p:nvPicPr>
          <p:blipFill>
            <a:blip r:embed="rId4" cstate="print"/>
            <a:srcRect/>
            <a:stretch>
              <a:fillRect/>
            </a:stretch>
          </p:blipFill>
          <p:spPr bwMode="auto">
            <a:xfrm>
              <a:off x="381000" y="2133600"/>
              <a:ext cx="4732338" cy="1806575"/>
            </a:xfrm>
            <a:prstGeom prst="rect">
              <a:avLst/>
            </a:prstGeom>
            <a:noFill/>
            <a:ln w="9525">
              <a:noFill/>
              <a:miter lim="800000"/>
              <a:headEnd/>
              <a:tailEnd/>
            </a:ln>
          </p:spPr>
        </p:pic>
      </p:grpSp>
      <p:graphicFrame>
        <p:nvGraphicFramePr>
          <p:cNvPr id="6146" name="Object 5"/>
          <p:cNvGraphicFramePr>
            <a:graphicFrameLocks noChangeAspect="1"/>
          </p:cNvGraphicFramePr>
          <p:nvPr/>
        </p:nvGraphicFramePr>
        <p:xfrm>
          <a:off x="5710238" y="1219200"/>
          <a:ext cx="3179762" cy="2133600"/>
        </p:xfrm>
        <a:graphic>
          <a:graphicData uri="http://schemas.openxmlformats.org/presentationml/2006/ole">
            <p:oleObj spid="_x0000_s67586" name="Prism Project" r:id="rId5" imgW="3888000" imgH="3132000" progId="Prism5.Document">
              <p:embed/>
            </p:oleObj>
          </a:graphicData>
        </a:graphic>
      </p:graphicFrame>
      <p:pic>
        <p:nvPicPr>
          <p:cNvPr id="15" name="Picture 5"/>
          <p:cNvPicPr>
            <a:picLocks noChangeAspect="1" noChangeArrowheads="1"/>
          </p:cNvPicPr>
          <p:nvPr/>
        </p:nvPicPr>
        <p:blipFill>
          <a:blip r:embed="rId6" cstate="print"/>
          <a:srcRect l="2667" t="9352" r="3721" b="4244"/>
          <a:stretch>
            <a:fillRect/>
          </a:stretch>
        </p:blipFill>
        <p:spPr bwMode="auto">
          <a:xfrm>
            <a:off x="6019800" y="3810000"/>
            <a:ext cx="2825750" cy="1946275"/>
          </a:xfrm>
          <a:prstGeom prst="rect">
            <a:avLst/>
          </a:prstGeom>
          <a:noFill/>
          <a:ln w="3175">
            <a:solidFill>
              <a:schemeClr val="bg1">
                <a:lumMod val="50000"/>
              </a:schemeClr>
            </a:solidFill>
            <a:miter lim="800000"/>
            <a:headEnd/>
            <a:tailEnd/>
          </a:ln>
          <a:effectLst/>
        </p:spPr>
      </p:pic>
      <p:graphicFrame>
        <p:nvGraphicFramePr>
          <p:cNvPr id="6147" name="Object 6"/>
          <p:cNvGraphicFramePr>
            <a:graphicFrameLocks noChangeAspect="1"/>
          </p:cNvGraphicFramePr>
          <p:nvPr/>
        </p:nvGraphicFramePr>
        <p:xfrm>
          <a:off x="152400" y="3810000"/>
          <a:ext cx="2817813" cy="2143125"/>
        </p:xfrm>
        <a:graphic>
          <a:graphicData uri="http://schemas.openxmlformats.org/presentationml/2006/ole">
            <p:oleObj spid="_x0000_s67587" name="Prism Project" r:id="rId7" imgW="3600000" imgH="3456000" progId="Prism5.Document">
              <p:embed/>
            </p:oleObj>
          </a:graphicData>
        </a:graphic>
      </p:graphicFrame>
      <p:graphicFrame>
        <p:nvGraphicFramePr>
          <p:cNvPr id="6148" name="Object 8"/>
          <p:cNvGraphicFramePr>
            <a:graphicFrameLocks noChangeAspect="1"/>
          </p:cNvGraphicFramePr>
          <p:nvPr/>
        </p:nvGraphicFramePr>
        <p:xfrm>
          <a:off x="2895600" y="3810000"/>
          <a:ext cx="2935288" cy="2162175"/>
        </p:xfrm>
        <a:graphic>
          <a:graphicData uri="http://schemas.openxmlformats.org/presentationml/2006/ole">
            <p:oleObj spid="_x0000_s67588" name="Prism Project" r:id="rId8" imgW="5436000" imgH="3744000" progId="Prism5.Document">
              <p:embed/>
            </p:oleObj>
          </a:graphicData>
        </a:graphic>
      </p:graphicFrame>
      <p:sp>
        <p:nvSpPr>
          <p:cNvPr id="6152" name="TextBox 10"/>
          <p:cNvSpPr txBox="1">
            <a:spLocks noChangeArrowheads="1"/>
          </p:cNvSpPr>
          <p:nvPr/>
        </p:nvSpPr>
        <p:spPr bwMode="auto">
          <a:xfrm>
            <a:off x="6400800" y="3505200"/>
            <a:ext cx="2044700" cy="276225"/>
          </a:xfrm>
          <a:prstGeom prst="rect">
            <a:avLst/>
          </a:prstGeom>
          <a:noFill/>
          <a:ln w="9525">
            <a:noFill/>
            <a:miter lim="800000"/>
            <a:headEnd/>
            <a:tailEnd/>
          </a:ln>
        </p:spPr>
        <p:txBody>
          <a:bodyPr>
            <a:spAutoFit/>
          </a:bodyPr>
          <a:lstStyle/>
          <a:p>
            <a:pPr algn="ctr"/>
            <a:r>
              <a:rPr lang="en-US" altLang="zh-CN" sz="1200" b="1"/>
              <a:t>FLIPR Calcium Flux Assay</a:t>
            </a:r>
            <a:endParaRPr lang="zh-CN" altLang="en-US" sz="1200" b="1"/>
          </a:p>
        </p:txBody>
      </p:sp>
      <p:sp>
        <p:nvSpPr>
          <p:cNvPr id="6153" name="Title 1"/>
          <p:cNvSpPr>
            <a:spLocks noGrp="1"/>
          </p:cNvSpPr>
          <p:nvPr>
            <p:ph type="title"/>
          </p:nvPr>
        </p:nvSpPr>
        <p:spPr/>
        <p:txBody>
          <a:bodyPr/>
          <a:lstStyle/>
          <a:p>
            <a:r>
              <a:rPr lang="en-US" altLang="zh-CN" smtClean="0">
                <a:ea typeface="宋体" pitchFamily="2" charset="-122"/>
              </a:rPr>
              <a:t>Other  Representative Cell Based Functional Assays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p:cNvPicPr>
            <a:picLocks noChangeAspect="1"/>
          </p:cNvPicPr>
          <p:nvPr/>
        </p:nvPicPr>
        <p:blipFill>
          <a:blip r:embed="rId2" cstate="print"/>
          <a:srcRect l="32199" r="16759"/>
          <a:stretch>
            <a:fillRect/>
          </a:stretch>
        </p:blipFill>
        <p:spPr bwMode="auto">
          <a:xfrm>
            <a:off x="0" y="0"/>
            <a:ext cx="9144000" cy="6248400"/>
          </a:xfrm>
          <a:prstGeom prst="rect">
            <a:avLst/>
          </a:prstGeom>
          <a:noFill/>
          <a:ln w="9525">
            <a:noFill/>
            <a:miter lim="800000"/>
            <a:headEnd/>
            <a:tailEnd/>
          </a:ln>
        </p:spPr>
      </p:pic>
      <p:sp>
        <p:nvSpPr>
          <p:cNvPr id="3" name="Rectangle 2"/>
          <p:cNvSpPr/>
          <p:nvPr/>
        </p:nvSpPr>
        <p:spPr>
          <a:xfrm>
            <a:off x="0" y="0"/>
            <a:ext cx="9144000" cy="6248400"/>
          </a:xfrm>
          <a:prstGeom prst="rect">
            <a:avLst/>
          </a:prstGeom>
          <a:solidFill>
            <a:srgbClr val="0083E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宋体" pitchFamily="2" charset="-122"/>
            </a:endParaRPr>
          </a:p>
        </p:txBody>
      </p:sp>
      <p:sp>
        <p:nvSpPr>
          <p:cNvPr id="4" name="Title 1"/>
          <p:cNvSpPr txBox="1">
            <a:spLocks/>
          </p:cNvSpPr>
          <p:nvPr/>
        </p:nvSpPr>
        <p:spPr>
          <a:xfrm>
            <a:off x="-171450" y="4724400"/>
            <a:ext cx="7943850" cy="933450"/>
          </a:xfrm>
          <a:prstGeom prst="rect">
            <a:avLst/>
          </a:prstGeom>
          <a:solidFill>
            <a:srgbClr val="F7903B"/>
          </a:solidFill>
          <a:effectLst>
            <a:outerShdw blurRad="50800" dist="114300" dir="2700000" algn="tl" rotWithShape="0">
              <a:prstClr val="black">
                <a:alpha val="40000"/>
              </a:prstClr>
            </a:outerShdw>
            <a:softEdge rad="0"/>
          </a:effec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1" algn="l">
              <a:defRPr/>
            </a:pPr>
            <a:r>
              <a:rPr lang="en-US" sz="3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Hybridoma</a:t>
            </a:r>
            <a:r>
              <a:rPr lang="en-US"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Platform</a:t>
            </a:r>
          </a:p>
        </p:txBody>
      </p:sp>
    </p:spTree>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zh-CN" smtClean="0">
                <a:ea typeface="宋体" pitchFamily="2" charset="-122"/>
              </a:rPr>
              <a:t>Hybridoma Platform  </a:t>
            </a:r>
          </a:p>
        </p:txBody>
      </p:sp>
      <p:sp>
        <p:nvSpPr>
          <p:cNvPr id="4" name="Rectangle 4"/>
          <p:cNvSpPr txBox="1">
            <a:spLocks noChangeArrowheads="1"/>
          </p:cNvSpPr>
          <p:nvPr>
            <p:custDataLst>
              <p:tags r:id="rId1"/>
            </p:custDataLst>
          </p:nvPr>
        </p:nvSpPr>
        <p:spPr bwMode="auto">
          <a:xfrm>
            <a:off x="457200" y="914400"/>
            <a:ext cx="5486400" cy="5029200"/>
          </a:xfrm>
          <a:prstGeom prst="rect">
            <a:avLst/>
          </a:prstGeom>
          <a:noFill/>
          <a:ln w="9525">
            <a:solidFill>
              <a:srgbClr val="00B0F0"/>
            </a:solidFill>
            <a:miter lim="800000"/>
            <a:headEnd/>
            <a:tailEnd/>
          </a:ln>
        </p:spPr>
        <p:txBody>
          <a:bodyPr/>
          <a:lstStyle/>
          <a:p>
            <a:pPr marL="342900" indent="-342900">
              <a:lnSpc>
                <a:spcPct val="80000"/>
              </a:lnSpc>
              <a:spcBef>
                <a:spcPct val="20000"/>
              </a:spcBef>
              <a:buClr>
                <a:schemeClr val="tx1"/>
              </a:buClr>
              <a:buSzPct val="80000"/>
              <a:buFont typeface="Wingdings" pitchFamily="2" charset="2"/>
              <a:buChar char="Ø"/>
              <a:defRPr/>
            </a:pPr>
            <a:r>
              <a:rPr lang="en-US" altLang="zh-CN" sz="1400" b="1" u="sng" dirty="0" err="1">
                <a:solidFill>
                  <a:srgbClr val="002060"/>
                </a:solidFill>
                <a:latin typeface="+mn-lt"/>
                <a:ea typeface="SimSun" pitchFamily="2" charset="-122"/>
                <a:cs typeface="Arial" charset="0"/>
              </a:rPr>
              <a:t>Immunogen</a:t>
            </a:r>
            <a:r>
              <a:rPr lang="en-US" altLang="zh-CN" sz="1400" b="1" u="sng" dirty="0">
                <a:solidFill>
                  <a:srgbClr val="002060"/>
                </a:solidFill>
                <a:latin typeface="+mn-lt"/>
                <a:ea typeface="SimSun" pitchFamily="2" charset="-122"/>
                <a:cs typeface="Arial" charset="0"/>
              </a:rPr>
              <a:t> and antigen preparation</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Protein production and cell line development</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Peptide and compound design and synthesis</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In vivo </a:t>
            </a:r>
            <a:r>
              <a:rPr lang="en-US" altLang="zh-CN" sz="1400" dirty="0" err="1">
                <a:solidFill>
                  <a:srgbClr val="002060"/>
                </a:solidFill>
                <a:latin typeface="+mn-lt"/>
                <a:ea typeface="SimSun" pitchFamily="2" charset="-122"/>
                <a:cs typeface="Arial" charset="0"/>
              </a:rPr>
              <a:t>transfection</a:t>
            </a:r>
            <a:endParaRPr lang="en-US" altLang="zh-CN" sz="1400" dirty="0">
              <a:solidFill>
                <a:srgbClr val="002060"/>
              </a:solidFill>
              <a:latin typeface="+mn-lt"/>
              <a:ea typeface="SimSun" pitchFamily="2" charset="-122"/>
              <a:cs typeface="Arial" charset="0"/>
            </a:endParaRPr>
          </a:p>
          <a:p>
            <a:pPr marL="342900" indent="-342900">
              <a:lnSpc>
                <a:spcPct val="80000"/>
              </a:lnSpc>
              <a:spcBef>
                <a:spcPct val="20000"/>
              </a:spcBef>
              <a:buClr>
                <a:schemeClr val="tx1"/>
              </a:buClr>
              <a:buSzPct val="80000"/>
              <a:buFont typeface="Wingdings" pitchFamily="2" charset="2"/>
              <a:buChar char="Ø"/>
              <a:defRPr/>
            </a:pPr>
            <a:r>
              <a:rPr lang="en-US" altLang="zh-CN" sz="1400" b="1" u="sng" dirty="0">
                <a:solidFill>
                  <a:srgbClr val="002060"/>
                </a:solidFill>
                <a:latin typeface="+mn-lt"/>
                <a:ea typeface="SimSun" pitchFamily="2" charset="-122"/>
                <a:cs typeface="Arial" charset="0"/>
              </a:rPr>
              <a:t>Animal immunization</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Multiple SPF species: mouse, rat, hamster, transgenic mice</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Customized program based on target biology and assays </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AAALAC accredited and licensed animal facility</a:t>
            </a:r>
          </a:p>
          <a:p>
            <a:pPr marL="342900" indent="-342900">
              <a:lnSpc>
                <a:spcPct val="80000"/>
              </a:lnSpc>
              <a:spcBef>
                <a:spcPct val="20000"/>
              </a:spcBef>
              <a:buClr>
                <a:schemeClr val="tx1"/>
              </a:buClr>
              <a:buSzPct val="80000"/>
              <a:buFont typeface="Wingdings" pitchFamily="2" charset="2"/>
              <a:buChar char="Ø"/>
              <a:defRPr/>
            </a:pPr>
            <a:r>
              <a:rPr lang="en-US" altLang="zh-CN" sz="1400" b="1" u="sng" dirty="0" err="1">
                <a:solidFill>
                  <a:srgbClr val="002060"/>
                </a:solidFill>
                <a:latin typeface="+mn-lt"/>
                <a:ea typeface="SimSun" pitchFamily="2" charset="-122"/>
                <a:cs typeface="Arial" charset="0"/>
              </a:rPr>
              <a:t>Hybridoma</a:t>
            </a:r>
            <a:r>
              <a:rPr lang="en-US" altLang="zh-CN" sz="1400" b="1" u="sng" dirty="0">
                <a:solidFill>
                  <a:srgbClr val="002060"/>
                </a:solidFill>
                <a:latin typeface="+mn-lt"/>
                <a:ea typeface="SimSun" pitchFamily="2" charset="-122"/>
                <a:cs typeface="Arial" charset="0"/>
              </a:rPr>
              <a:t> development</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High fusion efficiency </a:t>
            </a:r>
            <a:r>
              <a:rPr lang="en-US" altLang="zh-CN" sz="1400" dirty="0" err="1">
                <a:solidFill>
                  <a:srgbClr val="002060"/>
                </a:solidFill>
                <a:latin typeface="+mn-lt"/>
                <a:ea typeface="SimSun" pitchFamily="2" charset="-122"/>
                <a:cs typeface="Arial" charset="0"/>
              </a:rPr>
              <a:t>electrofusion</a:t>
            </a:r>
            <a:r>
              <a:rPr lang="en-US" altLang="zh-CN" sz="1400" dirty="0">
                <a:solidFill>
                  <a:srgbClr val="002060"/>
                </a:solidFill>
                <a:latin typeface="+mn-lt"/>
                <a:ea typeface="SimSun" pitchFamily="2" charset="-122"/>
                <a:cs typeface="Arial" charset="0"/>
              </a:rPr>
              <a:t> available</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 ELISA/Acumen screening and customized functional screening</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 </a:t>
            </a:r>
            <a:r>
              <a:rPr lang="en-US" altLang="zh-CN" sz="1400" dirty="0" err="1">
                <a:solidFill>
                  <a:srgbClr val="002060"/>
                </a:solidFill>
                <a:latin typeface="+mn-lt"/>
                <a:ea typeface="SimSun" pitchFamily="2" charset="-122"/>
                <a:cs typeface="Arial" charset="0"/>
              </a:rPr>
              <a:t>Isotyping</a:t>
            </a:r>
            <a:r>
              <a:rPr lang="en-US" altLang="zh-CN" sz="1400" dirty="0">
                <a:solidFill>
                  <a:srgbClr val="002060"/>
                </a:solidFill>
                <a:latin typeface="+mn-lt"/>
                <a:ea typeface="SimSun" pitchFamily="2" charset="-122"/>
                <a:cs typeface="Arial" charset="0"/>
              </a:rPr>
              <a:t>/</a:t>
            </a:r>
            <a:r>
              <a:rPr lang="en-US" altLang="zh-CN" sz="1400" dirty="0" err="1">
                <a:solidFill>
                  <a:srgbClr val="002060"/>
                </a:solidFill>
                <a:latin typeface="+mn-lt"/>
                <a:ea typeface="SimSun" pitchFamily="2" charset="-122"/>
                <a:cs typeface="Arial" charset="0"/>
              </a:rPr>
              <a:t>epitope</a:t>
            </a:r>
            <a:r>
              <a:rPr lang="en-US" altLang="zh-CN" sz="1400" dirty="0">
                <a:solidFill>
                  <a:srgbClr val="002060"/>
                </a:solidFill>
                <a:latin typeface="+mn-lt"/>
                <a:ea typeface="SimSun" pitchFamily="2" charset="-122"/>
                <a:cs typeface="Arial" charset="0"/>
              </a:rPr>
              <a:t> binning by ELISA and affinity ranking by </a:t>
            </a:r>
            <a:r>
              <a:rPr lang="en-US" altLang="zh-CN" sz="1400" dirty="0" err="1">
                <a:solidFill>
                  <a:srgbClr val="002060"/>
                </a:solidFill>
                <a:latin typeface="+mn-lt"/>
                <a:ea typeface="SimSun" pitchFamily="2" charset="-122"/>
                <a:cs typeface="Arial" charset="0"/>
              </a:rPr>
              <a:t>Biacore</a:t>
            </a:r>
            <a:endParaRPr lang="en-US" altLang="zh-CN" sz="1400" dirty="0">
              <a:solidFill>
                <a:srgbClr val="002060"/>
              </a:solidFill>
              <a:latin typeface="+mn-lt"/>
              <a:ea typeface="SimSun" pitchFamily="2" charset="-122"/>
              <a:cs typeface="Arial" charset="0"/>
            </a:endParaRPr>
          </a:p>
          <a:p>
            <a:pPr marL="342900" indent="-342900">
              <a:lnSpc>
                <a:spcPct val="80000"/>
              </a:lnSpc>
              <a:spcBef>
                <a:spcPct val="20000"/>
              </a:spcBef>
              <a:buClr>
                <a:schemeClr val="tx1"/>
              </a:buClr>
              <a:buSzPct val="80000"/>
              <a:buFont typeface="Wingdings" pitchFamily="2" charset="2"/>
              <a:buChar char="Ø"/>
              <a:defRPr/>
            </a:pPr>
            <a:r>
              <a:rPr lang="en-US" altLang="zh-CN" sz="1400" b="1" u="sng" dirty="0">
                <a:solidFill>
                  <a:srgbClr val="002060"/>
                </a:solidFill>
                <a:latin typeface="+mn-lt"/>
                <a:ea typeface="SimSun" pitchFamily="2" charset="-122"/>
                <a:cs typeface="Arial" charset="0"/>
              </a:rPr>
              <a:t>Binding and bioassay</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 Ensure all necessary assays in place before immunization</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 ELISA, Acumen and FACS are standard assays, and can be customized</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 Comprehensive bioassays can be developed and performed</a:t>
            </a:r>
          </a:p>
          <a:p>
            <a:pPr marL="342900" indent="-342900">
              <a:lnSpc>
                <a:spcPct val="80000"/>
              </a:lnSpc>
              <a:spcBef>
                <a:spcPct val="20000"/>
              </a:spcBef>
              <a:buClr>
                <a:schemeClr val="tx1"/>
              </a:buClr>
              <a:buSzPct val="80000"/>
              <a:buFont typeface="Wingdings" pitchFamily="2" charset="2"/>
              <a:buChar char="Ø"/>
              <a:defRPr/>
            </a:pPr>
            <a:r>
              <a:rPr lang="en-US" altLang="zh-CN" sz="1400" b="1" u="sng" dirty="0">
                <a:solidFill>
                  <a:srgbClr val="002060"/>
                </a:solidFill>
                <a:latin typeface="+mn-lt"/>
                <a:ea typeface="SimSun" pitchFamily="2" charset="-122"/>
                <a:cs typeface="Arial" charset="0"/>
              </a:rPr>
              <a:t>Antibody production</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 Working and master cell banking</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 in vitro, in vivo production and affinity purification </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 </a:t>
            </a:r>
            <a:r>
              <a:rPr lang="en-US" altLang="zh-CN" sz="1400" b="1" dirty="0">
                <a:solidFill>
                  <a:srgbClr val="002060"/>
                </a:solidFill>
                <a:latin typeface="+mn-lt"/>
                <a:ea typeface="SimSun" pitchFamily="2" charset="-122"/>
                <a:cs typeface="Arial" charset="0"/>
              </a:rPr>
              <a:t>Low EU purification for bioassay and in vivo study</a:t>
            </a:r>
          </a:p>
          <a:p>
            <a:pPr marL="639763" lvl="1" indent="-285750">
              <a:lnSpc>
                <a:spcPct val="80000"/>
              </a:lnSpc>
              <a:spcBef>
                <a:spcPct val="20000"/>
              </a:spcBef>
              <a:buClr>
                <a:schemeClr val="tx1"/>
              </a:buClr>
              <a:buSzPct val="80000"/>
              <a:buFont typeface="Arial" charset="0"/>
              <a:buChar char="–"/>
              <a:defRPr/>
            </a:pPr>
            <a:r>
              <a:rPr lang="en-US" altLang="zh-CN" sz="1400" dirty="0">
                <a:solidFill>
                  <a:srgbClr val="002060"/>
                </a:solidFill>
                <a:latin typeface="+mn-lt"/>
                <a:ea typeface="SimSun" pitchFamily="2" charset="-122"/>
                <a:cs typeface="Arial" charset="0"/>
              </a:rPr>
              <a:t> Rigorous quality and functional testing</a:t>
            </a:r>
          </a:p>
        </p:txBody>
      </p:sp>
      <p:pic>
        <p:nvPicPr>
          <p:cNvPr id="62468" name="Picture 12" descr="AAALAC"/>
          <p:cNvPicPr>
            <a:picLocks noChangeAspect="1" noChangeArrowheads="1"/>
          </p:cNvPicPr>
          <p:nvPr/>
        </p:nvPicPr>
        <p:blipFill>
          <a:blip r:embed="rId3" cstate="print"/>
          <a:srcRect/>
          <a:stretch>
            <a:fillRect/>
          </a:stretch>
        </p:blipFill>
        <p:spPr bwMode="auto">
          <a:xfrm>
            <a:off x="6477000" y="1447800"/>
            <a:ext cx="2286000" cy="1370013"/>
          </a:xfrm>
          <a:prstGeom prst="rect">
            <a:avLst/>
          </a:prstGeom>
          <a:noFill/>
          <a:ln w="9525">
            <a:noFill/>
            <a:miter lim="800000"/>
            <a:headEnd/>
            <a:tailEnd/>
          </a:ln>
        </p:spPr>
      </p:pic>
      <p:grpSp>
        <p:nvGrpSpPr>
          <p:cNvPr id="2" name="Group 11"/>
          <p:cNvGrpSpPr>
            <a:grpSpLocks/>
          </p:cNvGrpSpPr>
          <p:nvPr/>
        </p:nvGrpSpPr>
        <p:grpSpPr bwMode="auto">
          <a:xfrm>
            <a:off x="6400800" y="3124200"/>
            <a:ext cx="2255838" cy="2009775"/>
            <a:chOff x="5935663" y="2000250"/>
            <a:chExt cx="2255837" cy="2010549"/>
          </a:xfrm>
        </p:grpSpPr>
        <p:pic>
          <p:nvPicPr>
            <p:cNvPr id="62470" name="Picture 30"/>
            <p:cNvPicPr>
              <a:picLocks noChangeAspect="1" noChangeArrowheads="1"/>
            </p:cNvPicPr>
            <p:nvPr/>
          </p:nvPicPr>
          <p:blipFill>
            <a:blip r:embed="rId4" cstate="print"/>
            <a:srcRect/>
            <a:stretch>
              <a:fillRect/>
            </a:stretch>
          </p:blipFill>
          <p:spPr bwMode="auto">
            <a:xfrm>
              <a:off x="5935663" y="2000250"/>
              <a:ext cx="2255837" cy="1624013"/>
            </a:xfrm>
            <a:prstGeom prst="rect">
              <a:avLst/>
            </a:prstGeom>
            <a:noFill/>
            <a:ln w="9525">
              <a:noFill/>
              <a:miter lim="800000"/>
              <a:headEnd/>
              <a:tailEnd/>
            </a:ln>
          </p:spPr>
        </p:pic>
        <p:sp>
          <p:nvSpPr>
            <p:cNvPr id="11" name="Text Box 31"/>
            <p:cNvSpPr txBox="1">
              <a:spLocks noChangeArrowheads="1"/>
            </p:cNvSpPr>
            <p:nvPr/>
          </p:nvSpPr>
          <p:spPr bwMode="auto">
            <a:xfrm>
              <a:off x="6400801" y="3734468"/>
              <a:ext cx="1492249" cy="276331"/>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spAutoFit/>
            </a:bodyPr>
            <a:lstStyle/>
            <a:p>
              <a:pPr>
                <a:spcBef>
                  <a:spcPct val="50000"/>
                </a:spcBef>
                <a:defRPr/>
              </a:pPr>
              <a:r>
                <a:rPr lang="en-US" altLang="zh-CN" sz="1200" dirty="0">
                  <a:solidFill>
                    <a:schemeClr val="accent1"/>
                  </a:solidFill>
                  <a:ea typeface="SimSun" pitchFamily="2" charset="-122"/>
                </a:rPr>
                <a:t>SPF Animal facility</a:t>
              </a: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zh-CN" smtClean="0">
                <a:ea typeface="宋体" pitchFamily="2" charset="-122"/>
              </a:rPr>
              <a:t>Technical Highlights</a:t>
            </a:r>
          </a:p>
        </p:txBody>
      </p:sp>
      <p:sp>
        <p:nvSpPr>
          <p:cNvPr id="63491" name="Rectangle 4"/>
          <p:cNvSpPr>
            <a:spLocks noGrp="1" noChangeArrowheads="1"/>
          </p:cNvSpPr>
          <p:nvPr>
            <p:ph idx="1"/>
          </p:nvPr>
        </p:nvSpPr>
        <p:spPr>
          <a:xfrm>
            <a:off x="533400" y="1143000"/>
            <a:ext cx="8229600" cy="4008438"/>
          </a:xfrm>
        </p:spPr>
        <p:txBody>
          <a:bodyPr lIns="0" tIns="0" rIns="0" bIns="0">
            <a:spAutoFit/>
          </a:bodyPr>
          <a:lstStyle/>
          <a:p>
            <a:pPr marL="228600" indent="-228600">
              <a:spcBef>
                <a:spcPct val="75000"/>
              </a:spcBef>
              <a:buSzPct val="75000"/>
              <a:buFont typeface="Wingdings" pitchFamily="2" charset="2"/>
              <a:buChar char="l"/>
            </a:pPr>
            <a:r>
              <a:rPr lang="en-US" altLang="zh-CN" sz="1800" smtClean="0">
                <a:ea typeface="宋体" pitchFamily="2" charset="-122"/>
              </a:rPr>
              <a:t>SPF animals and multiple species/strains</a:t>
            </a:r>
          </a:p>
          <a:p>
            <a:pPr marL="228600" indent="-228600">
              <a:spcBef>
                <a:spcPct val="75000"/>
              </a:spcBef>
              <a:buSzPct val="75000"/>
              <a:buFont typeface="Wingdings" pitchFamily="2" charset="2"/>
              <a:buChar char="l"/>
            </a:pPr>
            <a:r>
              <a:rPr lang="en-US" altLang="zh-CN" sz="1800" smtClean="0">
                <a:ea typeface="宋体" pitchFamily="2" charset="-122"/>
              </a:rPr>
              <a:t>Animal strains with superior immune response to membrane protein targets</a:t>
            </a:r>
          </a:p>
          <a:p>
            <a:pPr marL="228600" indent="-228600">
              <a:spcBef>
                <a:spcPct val="75000"/>
              </a:spcBef>
              <a:buSzPct val="75000"/>
              <a:buFont typeface="Wingdings" pitchFamily="2" charset="2"/>
              <a:buChar char="l"/>
            </a:pPr>
            <a:r>
              <a:rPr lang="en-US" altLang="zh-CN" sz="1800" smtClean="0">
                <a:ea typeface="宋体" pitchFamily="2" charset="-122"/>
              </a:rPr>
              <a:t>Novel tolerance breaking technology for high homology and conservative antigens.</a:t>
            </a:r>
          </a:p>
          <a:p>
            <a:pPr marL="228600" indent="-228600">
              <a:spcBef>
                <a:spcPct val="75000"/>
              </a:spcBef>
              <a:buSzPct val="75000"/>
              <a:buFont typeface="Wingdings" pitchFamily="2" charset="2"/>
              <a:buChar char="l"/>
            </a:pPr>
            <a:r>
              <a:rPr lang="en-US" altLang="zh-CN" sz="1800" smtClean="0">
                <a:ea typeface="宋体" pitchFamily="2" charset="-122"/>
              </a:rPr>
              <a:t>Genetic immunization and in vivo transfection</a:t>
            </a:r>
          </a:p>
          <a:p>
            <a:pPr marL="228600" indent="-228600">
              <a:spcBef>
                <a:spcPct val="75000"/>
              </a:spcBef>
              <a:buSzPct val="75000"/>
              <a:buFont typeface="Wingdings" pitchFamily="2" charset="2"/>
              <a:buChar char="l"/>
            </a:pPr>
            <a:r>
              <a:rPr lang="en-US" altLang="zh-CN" sz="1800" smtClean="0">
                <a:ea typeface="宋体" pitchFamily="2" charset="-122"/>
              </a:rPr>
              <a:t>Extensive experiences in use of Transgenic mice</a:t>
            </a:r>
          </a:p>
          <a:p>
            <a:pPr marL="628650" lvl="1" indent="-228600">
              <a:spcBef>
                <a:spcPct val="75000"/>
              </a:spcBef>
              <a:buSzPct val="75000"/>
              <a:buFont typeface="Wingdings" pitchFamily="2" charset="2"/>
              <a:buChar char="l"/>
            </a:pPr>
            <a:r>
              <a:rPr lang="en-US" altLang="zh-CN" sz="1400" smtClean="0">
                <a:ea typeface="宋体" pitchFamily="2" charset="-122"/>
              </a:rPr>
              <a:t>Harbour mice - H2L2 and HCAb mice platforms</a:t>
            </a:r>
          </a:p>
          <a:p>
            <a:pPr marL="628650" lvl="1" indent="-228600">
              <a:spcBef>
                <a:spcPct val="75000"/>
              </a:spcBef>
              <a:buSzPct val="75000"/>
              <a:buFont typeface="Wingdings" pitchFamily="2" charset="2"/>
              <a:buChar char="l"/>
            </a:pPr>
            <a:r>
              <a:rPr lang="en-US" altLang="zh-CN" sz="1400" smtClean="0">
                <a:ea typeface="宋体" pitchFamily="2" charset="-122"/>
              </a:rPr>
              <a:t>Trianni mice – preferred service provider and partner</a:t>
            </a:r>
          </a:p>
          <a:p>
            <a:pPr marL="228600" indent="-228600">
              <a:spcBef>
                <a:spcPct val="75000"/>
              </a:spcBef>
              <a:buSzPct val="75000"/>
              <a:buFont typeface="Wingdings" pitchFamily="2" charset="2"/>
              <a:buChar char="l"/>
            </a:pPr>
            <a:r>
              <a:rPr lang="en-US" altLang="zh-CN" sz="1800" smtClean="0">
                <a:ea typeface="宋体" pitchFamily="2" charset="-122"/>
              </a:rPr>
              <a:t> Well established binding and functional assays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p:nvPr>
        </p:nvSpPr>
        <p:spPr/>
        <p:txBody>
          <a:bodyPr/>
          <a:lstStyle/>
          <a:p>
            <a:r>
              <a:rPr lang="en-US" altLang="zh-CN" smtClean="0">
                <a:ea typeface="宋体" pitchFamily="2" charset="-122"/>
              </a:rPr>
              <a:t>CPSJ Mice for Conservative Protein Targets</a:t>
            </a:r>
          </a:p>
        </p:txBody>
      </p:sp>
      <p:graphicFrame>
        <p:nvGraphicFramePr>
          <p:cNvPr id="7170" name="Object 2"/>
          <p:cNvGraphicFramePr>
            <a:graphicFrameLocks noChangeAspect="1"/>
          </p:cNvGraphicFramePr>
          <p:nvPr/>
        </p:nvGraphicFramePr>
        <p:xfrm>
          <a:off x="465138" y="1420813"/>
          <a:ext cx="3800475" cy="2795587"/>
        </p:xfrm>
        <a:graphic>
          <a:graphicData uri="http://schemas.openxmlformats.org/presentationml/2006/ole">
            <p:oleObj spid="_x0000_s68610" name="Prism Project" r:id="rId3" imgW="4104000" imgH="3024000" progId="Prism5.Document">
              <p:embed/>
            </p:oleObj>
          </a:graphicData>
        </a:graphic>
      </p:graphicFrame>
      <p:sp>
        <p:nvSpPr>
          <p:cNvPr id="5" name="Text Box 6"/>
          <p:cNvSpPr txBox="1">
            <a:spLocks noChangeArrowheads="1"/>
          </p:cNvSpPr>
          <p:nvPr/>
        </p:nvSpPr>
        <p:spPr bwMode="auto">
          <a:xfrm>
            <a:off x="466725" y="4306888"/>
            <a:ext cx="3825875" cy="738187"/>
          </a:xfrm>
          <a:prstGeom prst="rect">
            <a:avLst/>
          </a:prstGeom>
          <a:solidFill>
            <a:schemeClr val="tx2">
              <a:lumMod val="20000"/>
              <a:lumOff val="80000"/>
            </a:schemeClr>
          </a:solidFill>
          <a:ln w="9525" algn="ctr">
            <a:noFill/>
            <a:miter lim="800000"/>
            <a:headEnd/>
            <a:tailEnd/>
          </a:ln>
          <a:effectLst>
            <a:prstShdw prst="shdw17" dist="17961" dir="2700000">
              <a:srgbClr val="7A997A">
                <a:alpha val="50000"/>
              </a:srgbClr>
            </a:prstShdw>
          </a:effectLst>
        </p:spPr>
        <p:txBody>
          <a:bodyPr>
            <a:spAutoFit/>
          </a:bodyPr>
          <a:lstStyle/>
          <a:p>
            <a:pPr>
              <a:spcBef>
                <a:spcPct val="50000"/>
              </a:spcBef>
              <a:defRPr/>
            </a:pPr>
            <a:r>
              <a:rPr lang="en-US" altLang="zh-CN" sz="1400" dirty="0">
                <a:ea typeface="SimSun" pitchFamily="2" charset="-122"/>
              </a:rPr>
              <a:t>Test bleed </a:t>
            </a:r>
            <a:r>
              <a:rPr lang="en-US" altLang="zh-CN" sz="1400" dirty="0" err="1">
                <a:ea typeface="SimSun" pitchFamily="2" charset="-122"/>
              </a:rPr>
              <a:t>antisera</a:t>
            </a:r>
            <a:r>
              <a:rPr lang="en-US" altLang="zh-CN" sz="1400" dirty="0">
                <a:ea typeface="SimSun" pitchFamily="2" charset="-122"/>
              </a:rPr>
              <a:t> titer comparison of </a:t>
            </a:r>
            <a:r>
              <a:rPr lang="en-US" altLang="zh-CN" sz="1400" dirty="0" err="1">
                <a:ea typeface="SimSun" pitchFamily="2" charset="-122"/>
              </a:rPr>
              <a:t>Balb</a:t>
            </a:r>
            <a:r>
              <a:rPr lang="en-US" altLang="zh-CN" sz="1400" dirty="0">
                <a:ea typeface="SimSun" pitchFamily="2" charset="-122"/>
              </a:rPr>
              <a:t>/c mice and CPSJ mice after immunization with IGF1R antigen</a:t>
            </a:r>
          </a:p>
        </p:txBody>
      </p:sp>
      <p:sp>
        <p:nvSpPr>
          <p:cNvPr id="6" name="Text Box 7"/>
          <p:cNvSpPr txBox="1">
            <a:spLocks noChangeArrowheads="1"/>
          </p:cNvSpPr>
          <p:nvPr/>
        </p:nvSpPr>
        <p:spPr bwMode="auto">
          <a:xfrm>
            <a:off x="4702175" y="4275138"/>
            <a:ext cx="3667125" cy="738187"/>
          </a:xfrm>
          <a:prstGeom prst="rect">
            <a:avLst/>
          </a:prstGeom>
          <a:solidFill>
            <a:schemeClr val="tx2">
              <a:lumMod val="20000"/>
              <a:lumOff val="80000"/>
            </a:schemeClr>
          </a:solidFill>
          <a:ln w="9525" algn="ctr">
            <a:noFill/>
            <a:miter lim="800000"/>
            <a:headEnd/>
            <a:tailEnd/>
          </a:ln>
          <a:effectLst>
            <a:prstShdw prst="shdw17" dist="17961" dir="2700000">
              <a:srgbClr val="7A997A">
                <a:alpha val="50000"/>
              </a:srgbClr>
            </a:prstShdw>
          </a:effectLst>
        </p:spPr>
        <p:txBody>
          <a:bodyPr>
            <a:spAutoFit/>
          </a:bodyPr>
          <a:lstStyle/>
          <a:p>
            <a:pPr>
              <a:spcBef>
                <a:spcPct val="50000"/>
              </a:spcBef>
              <a:defRPr/>
            </a:pPr>
            <a:r>
              <a:rPr lang="en-US" altLang="zh-CN" sz="1400" dirty="0">
                <a:ea typeface="SimSun" pitchFamily="2" charset="-122"/>
              </a:rPr>
              <a:t>Comparison of hybridoma clones obtained from different mouse strain of a typical project for a cell membrane protein target</a:t>
            </a:r>
          </a:p>
        </p:txBody>
      </p:sp>
      <p:graphicFrame>
        <p:nvGraphicFramePr>
          <p:cNvPr id="7171" name="Object 3"/>
          <p:cNvGraphicFramePr>
            <a:graphicFrameLocks noChangeAspect="1"/>
          </p:cNvGraphicFramePr>
          <p:nvPr/>
        </p:nvGraphicFramePr>
        <p:xfrm>
          <a:off x="4718050" y="1392238"/>
          <a:ext cx="3640138" cy="2811462"/>
        </p:xfrm>
        <a:graphic>
          <a:graphicData uri="http://schemas.openxmlformats.org/presentationml/2006/ole">
            <p:oleObj spid="_x0000_s68611" name="Prism Project" r:id="rId4" imgW="3564000" imgH="2628000" progId="Prism5.Document">
              <p:embed/>
            </p:oleObj>
          </a:graphicData>
        </a:graphic>
      </p:graphicFrame>
      <p:sp>
        <p:nvSpPr>
          <p:cNvPr id="7175" name="Slide Number Placeholder 3"/>
          <p:cNvSpPr txBox="1">
            <a:spLocks/>
          </p:cNvSpPr>
          <p:nvPr/>
        </p:nvSpPr>
        <p:spPr bwMode="auto">
          <a:xfrm>
            <a:off x="3657600" y="6324600"/>
            <a:ext cx="2133600" cy="365125"/>
          </a:xfrm>
          <a:prstGeom prst="rect">
            <a:avLst/>
          </a:prstGeom>
          <a:noFill/>
          <a:ln w="9525">
            <a:noFill/>
            <a:miter lim="800000"/>
            <a:headEnd/>
            <a:tailEnd/>
          </a:ln>
        </p:spPr>
        <p:txBody>
          <a:bodyPr anchor="ctr"/>
          <a:lstStyle/>
          <a:p>
            <a:pPr algn="ctr" eaLnBrk="1" hangingPunct="1"/>
            <a:fld id="{486DBECD-6ED0-41D7-9DA1-A5211ECD90A2}" type="slidenum">
              <a:rPr lang="en-US" altLang="zh-CN" sz="1200">
                <a:solidFill>
                  <a:srgbClr val="898989"/>
                </a:solidFill>
              </a:rPr>
              <a:pPr algn="ctr" eaLnBrk="1" hangingPunct="1"/>
              <a:t>47</a:t>
            </a:fld>
            <a:endParaRPr lang="en-US" altLang="zh-CN" sz="1200">
              <a:solidFill>
                <a:srgbClr val="898989"/>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2"/>
          <p:cNvSpPr txBox="1">
            <a:spLocks noChangeArrowheads="1"/>
          </p:cNvSpPr>
          <p:nvPr/>
        </p:nvSpPr>
        <p:spPr bwMode="auto">
          <a:xfrm>
            <a:off x="998538" y="1209675"/>
            <a:ext cx="1925637" cy="369888"/>
          </a:xfrm>
          <a:prstGeom prst="rect">
            <a:avLst/>
          </a:prstGeom>
          <a:noFill/>
          <a:ln w="9525">
            <a:noFill/>
            <a:miter lim="800000"/>
            <a:headEnd/>
            <a:tailEnd/>
          </a:ln>
        </p:spPr>
        <p:txBody>
          <a:bodyPr wrap="none">
            <a:spAutoFit/>
          </a:bodyPr>
          <a:lstStyle/>
          <a:p>
            <a:r>
              <a:rPr lang="en-US" b="1"/>
              <a:t>H2L2 Platform</a:t>
            </a:r>
          </a:p>
        </p:txBody>
      </p:sp>
      <p:sp>
        <p:nvSpPr>
          <p:cNvPr id="64515" name="TextBox 10"/>
          <p:cNvSpPr txBox="1">
            <a:spLocks noChangeArrowheads="1"/>
          </p:cNvSpPr>
          <p:nvPr/>
        </p:nvSpPr>
        <p:spPr bwMode="auto">
          <a:xfrm>
            <a:off x="914400" y="5638800"/>
            <a:ext cx="2016125" cy="368300"/>
          </a:xfrm>
          <a:prstGeom prst="rect">
            <a:avLst/>
          </a:prstGeom>
          <a:noFill/>
          <a:ln w="9525">
            <a:noFill/>
            <a:miter lim="800000"/>
            <a:headEnd/>
            <a:tailEnd/>
          </a:ln>
        </p:spPr>
        <p:txBody>
          <a:bodyPr wrap="none">
            <a:spAutoFit/>
          </a:bodyPr>
          <a:lstStyle/>
          <a:p>
            <a:r>
              <a:rPr lang="en-US" b="1"/>
              <a:t>HCAb Platform</a:t>
            </a:r>
          </a:p>
        </p:txBody>
      </p:sp>
      <p:sp>
        <p:nvSpPr>
          <p:cNvPr id="64516" name="TextBox 17"/>
          <p:cNvSpPr txBox="1">
            <a:spLocks noChangeArrowheads="1"/>
          </p:cNvSpPr>
          <p:nvPr/>
        </p:nvSpPr>
        <p:spPr bwMode="auto">
          <a:xfrm>
            <a:off x="3962400" y="1600200"/>
            <a:ext cx="3886200" cy="2160588"/>
          </a:xfrm>
          <a:prstGeom prst="rect">
            <a:avLst/>
          </a:prstGeom>
          <a:noFill/>
          <a:ln w="9525">
            <a:noFill/>
            <a:miter lim="800000"/>
            <a:headEnd/>
            <a:tailEnd/>
          </a:ln>
        </p:spPr>
        <p:txBody>
          <a:bodyPr>
            <a:spAutoFit/>
          </a:bodyPr>
          <a:lstStyle/>
          <a:p>
            <a:pPr marL="285750" indent="-285750">
              <a:lnSpc>
                <a:spcPct val="120000"/>
              </a:lnSpc>
              <a:buFont typeface="Arial" pitchFamily="34" charset="0"/>
              <a:buChar char="•"/>
            </a:pPr>
            <a:r>
              <a:rPr lang="en-US" sz="1400" b="1">
                <a:solidFill>
                  <a:srgbClr val="002060"/>
                </a:solidFill>
              </a:rPr>
              <a:t>12 therapeutic antibody programs </a:t>
            </a:r>
          </a:p>
          <a:p>
            <a:pPr marL="285750" indent="-285750">
              <a:lnSpc>
                <a:spcPct val="120000"/>
              </a:lnSpc>
            </a:pPr>
            <a:r>
              <a:rPr lang="en-US" sz="1400" b="1">
                <a:solidFill>
                  <a:srgbClr val="002060"/>
                </a:solidFill>
              </a:rPr>
              <a:t>	in ChemPartner</a:t>
            </a:r>
          </a:p>
          <a:p>
            <a:pPr marL="285750" indent="-285750">
              <a:lnSpc>
                <a:spcPct val="120000"/>
              </a:lnSpc>
              <a:buFont typeface="Arial" pitchFamily="34" charset="0"/>
              <a:buChar char="•"/>
            </a:pPr>
            <a:r>
              <a:rPr lang="en-US" sz="1400" b="1">
                <a:solidFill>
                  <a:srgbClr val="002060"/>
                </a:solidFill>
              </a:rPr>
              <a:t>Comparable immune response for  </a:t>
            </a:r>
          </a:p>
          <a:p>
            <a:pPr marL="285750" indent="-285750">
              <a:lnSpc>
                <a:spcPct val="120000"/>
              </a:lnSpc>
            </a:pPr>
            <a:r>
              <a:rPr lang="en-US" sz="1400" b="1">
                <a:solidFill>
                  <a:srgbClr val="002060"/>
                </a:solidFill>
              </a:rPr>
              <a:t>	WT and transgenic mice</a:t>
            </a:r>
          </a:p>
          <a:p>
            <a:pPr marL="285750" indent="-285750">
              <a:lnSpc>
                <a:spcPct val="120000"/>
              </a:lnSpc>
              <a:buFont typeface="Arial" pitchFamily="34" charset="0"/>
              <a:buChar char="•"/>
            </a:pPr>
            <a:r>
              <a:rPr lang="en-US" sz="1400" b="1">
                <a:solidFill>
                  <a:srgbClr val="002060"/>
                </a:solidFill>
              </a:rPr>
              <a:t>Fully human mAb with great VH/VL and epitope diversity and nM or better affinity</a:t>
            </a:r>
          </a:p>
          <a:p>
            <a:pPr marL="285750" indent="-285750">
              <a:lnSpc>
                <a:spcPct val="120000"/>
              </a:lnSpc>
              <a:buFont typeface="Arial" pitchFamily="34" charset="0"/>
              <a:buChar char="•"/>
            </a:pPr>
            <a:r>
              <a:rPr lang="en-US" sz="1400" b="1">
                <a:solidFill>
                  <a:srgbClr val="002060"/>
                </a:solidFill>
              </a:rPr>
              <a:t>Great manufacturability and biophysical properties</a:t>
            </a:r>
          </a:p>
        </p:txBody>
      </p:sp>
      <p:grpSp>
        <p:nvGrpSpPr>
          <p:cNvPr id="2" name="Group 21"/>
          <p:cNvGrpSpPr>
            <a:grpSpLocks/>
          </p:cNvGrpSpPr>
          <p:nvPr/>
        </p:nvGrpSpPr>
        <p:grpSpPr bwMode="auto">
          <a:xfrm>
            <a:off x="838200" y="1676400"/>
            <a:ext cx="2209800" cy="1943100"/>
            <a:chOff x="3519" y="995"/>
            <a:chExt cx="1392" cy="1224"/>
          </a:xfrm>
        </p:grpSpPr>
        <p:pic>
          <p:nvPicPr>
            <p:cNvPr id="64556" name="Picture 5" descr="image013sm"/>
            <p:cNvPicPr>
              <a:picLocks noChangeAspect="1" noChangeArrowheads="1"/>
            </p:cNvPicPr>
            <p:nvPr/>
          </p:nvPicPr>
          <p:blipFill>
            <a:blip r:embed="rId2" cstate="print"/>
            <a:srcRect/>
            <a:stretch>
              <a:fillRect/>
            </a:stretch>
          </p:blipFill>
          <p:spPr bwMode="auto">
            <a:xfrm>
              <a:off x="3519" y="995"/>
              <a:ext cx="1392" cy="1224"/>
            </a:xfrm>
            <a:prstGeom prst="rect">
              <a:avLst/>
            </a:prstGeom>
            <a:noFill/>
            <a:ln w="9525">
              <a:noFill/>
              <a:miter lim="800000"/>
              <a:headEnd/>
              <a:tailEnd/>
            </a:ln>
          </p:spPr>
        </p:pic>
        <p:sp>
          <p:nvSpPr>
            <p:cNvPr id="64557" name="Text Box 19"/>
            <p:cNvSpPr txBox="1">
              <a:spLocks noChangeArrowheads="1"/>
            </p:cNvSpPr>
            <p:nvPr/>
          </p:nvSpPr>
          <p:spPr bwMode="auto">
            <a:xfrm>
              <a:off x="3545" y="1005"/>
              <a:ext cx="1350" cy="164"/>
            </a:xfrm>
            <a:prstGeom prst="rect">
              <a:avLst/>
            </a:prstGeom>
            <a:solidFill>
              <a:schemeClr val="bg1"/>
            </a:solidFill>
            <a:ln w="9525">
              <a:noFill/>
              <a:miter lim="800000"/>
              <a:headEnd/>
              <a:tailEnd/>
            </a:ln>
          </p:spPr>
          <p:txBody>
            <a:bodyPr>
              <a:spAutoFit/>
            </a:bodyPr>
            <a:lstStyle/>
            <a:p>
              <a:r>
                <a:rPr lang="en-US" sz="1100" b="1"/>
                <a:t>Conventional antibody</a:t>
              </a:r>
              <a:endParaRPr lang="nl-NL" sz="1100" b="1"/>
            </a:p>
          </p:txBody>
        </p:sp>
      </p:grpSp>
      <p:grpSp>
        <p:nvGrpSpPr>
          <p:cNvPr id="3" name="Group 20"/>
          <p:cNvGrpSpPr>
            <a:grpSpLocks/>
          </p:cNvGrpSpPr>
          <p:nvPr/>
        </p:nvGrpSpPr>
        <p:grpSpPr bwMode="auto">
          <a:xfrm>
            <a:off x="844550" y="3967163"/>
            <a:ext cx="2225675" cy="1422400"/>
            <a:chOff x="3507" y="2315"/>
            <a:chExt cx="1402" cy="896"/>
          </a:xfrm>
        </p:grpSpPr>
        <p:pic>
          <p:nvPicPr>
            <p:cNvPr id="64554" name="Picture 7" descr="image017sm"/>
            <p:cNvPicPr>
              <a:picLocks noChangeAspect="1" noChangeArrowheads="1"/>
            </p:cNvPicPr>
            <p:nvPr/>
          </p:nvPicPr>
          <p:blipFill>
            <a:blip r:embed="rId3" cstate="print"/>
            <a:srcRect/>
            <a:stretch>
              <a:fillRect/>
            </a:stretch>
          </p:blipFill>
          <p:spPr bwMode="auto">
            <a:xfrm>
              <a:off x="3507" y="2315"/>
              <a:ext cx="1402" cy="896"/>
            </a:xfrm>
            <a:prstGeom prst="rect">
              <a:avLst/>
            </a:prstGeom>
            <a:noFill/>
            <a:ln w="9525">
              <a:noFill/>
              <a:miter lim="800000"/>
              <a:headEnd/>
              <a:tailEnd/>
            </a:ln>
          </p:spPr>
        </p:pic>
        <p:sp>
          <p:nvSpPr>
            <p:cNvPr id="64555" name="Text Box 17"/>
            <p:cNvSpPr txBox="1">
              <a:spLocks noChangeArrowheads="1"/>
            </p:cNvSpPr>
            <p:nvPr/>
          </p:nvSpPr>
          <p:spPr bwMode="auto">
            <a:xfrm>
              <a:off x="3519" y="2335"/>
              <a:ext cx="1350" cy="164"/>
            </a:xfrm>
            <a:prstGeom prst="rect">
              <a:avLst/>
            </a:prstGeom>
            <a:solidFill>
              <a:schemeClr val="bg1"/>
            </a:solidFill>
            <a:ln w="9525">
              <a:noFill/>
              <a:miter lim="800000"/>
              <a:headEnd/>
              <a:tailEnd/>
            </a:ln>
          </p:spPr>
          <p:txBody>
            <a:bodyPr>
              <a:spAutoFit/>
            </a:bodyPr>
            <a:lstStyle/>
            <a:p>
              <a:r>
                <a:rPr lang="en-US" sz="1100" b="1"/>
                <a:t>Heavy chain only antibodies</a:t>
              </a:r>
              <a:endParaRPr lang="nl-NL" sz="1100" b="1"/>
            </a:p>
          </p:txBody>
        </p:sp>
      </p:grpSp>
      <p:pic>
        <p:nvPicPr>
          <p:cNvPr id="64519" name="Picture 37" descr="Ab forms website"/>
          <p:cNvPicPr>
            <a:picLocks noChangeAspect="1" noChangeArrowheads="1"/>
          </p:cNvPicPr>
          <p:nvPr/>
        </p:nvPicPr>
        <p:blipFill>
          <a:blip r:embed="rId4" cstate="print"/>
          <a:srcRect l="11732" t="43936" r="56116" b="27371"/>
          <a:stretch>
            <a:fillRect/>
          </a:stretch>
        </p:blipFill>
        <p:spPr bwMode="auto">
          <a:xfrm>
            <a:off x="933450" y="4016375"/>
            <a:ext cx="1958975" cy="1355725"/>
          </a:xfrm>
          <a:prstGeom prst="rect">
            <a:avLst/>
          </a:prstGeom>
          <a:noFill/>
          <a:ln w="9525">
            <a:noFill/>
            <a:miter lim="800000"/>
            <a:headEnd/>
            <a:tailEnd/>
          </a:ln>
        </p:spPr>
      </p:pic>
      <p:sp>
        <p:nvSpPr>
          <p:cNvPr id="64520" name="Title 3"/>
          <p:cNvSpPr>
            <a:spLocks noGrp="1"/>
          </p:cNvSpPr>
          <p:nvPr>
            <p:ph type="title"/>
          </p:nvPr>
        </p:nvSpPr>
        <p:spPr>
          <a:xfrm>
            <a:off x="33338" y="7938"/>
            <a:ext cx="8229600" cy="588962"/>
          </a:xfrm>
        </p:spPr>
        <p:txBody>
          <a:bodyPr/>
          <a:lstStyle/>
          <a:p>
            <a:pPr eaLnBrk="1" hangingPunct="1"/>
            <a:r>
              <a:rPr lang="en-US" smtClean="0">
                <a:ea typeface="MS PGothic" pitchFamily="34" charset="-128"/>
              </a:rPr>
              <a:t>Harbour Antibodies  </a:t>
            </a:r>
          </a:p>
        </p:txBody>
      </p:sp>
      <p:sp>
        <p:nvSpPr>
          <p:cNvPr id="64521" name="Slide Number Placeholder 1"/>
          <p:cNvSpPr>
            <a:spLocks noGrp="1"/>
          </p:cNvSpPr>
          <p:nvPr>
            <p:ph type="sldNum" sz="quarter" idx="4294967295"/>
          </p:nvPr>
        </p:nvSpPr>
        <p:spPr bwMode="auto">
          <a:xfrm>
            <a:off x="457200" y="6356350"/>
            <a:ext cx="2133600" cy="365125"/>
          </a:xfrm>
          <a:noFill/>
          <a:ln>
            <a:miter lim="800000"/>
            <a:headEnd/>
            <a:tailEnd/>
          </a:ln>
        </p:spPr>
        <p:txBody>
          <a:bodyPr/>
          <a:lstStyle/>
          <a:p>
            <a:pPr algn="l"/>
            <a:fld id="{1943875B-CC3C-418E-914F-87856B9B0D7B}" type="slidenum">
              <a:rPr lang="nl-NL" smtClean="0"/>
              <a:pPr algn="l"/>
              <a:t>48</a:t>
            </a:fld>
            <a:endParaRPr lang="nl-NL" smtClean="0"/>
          </a:p>
        </p:txBody>
      </p:sp>
      <p:pic>
        <p:nvPicPr>
          <p:cNvPr id="64522" name="Picture 2" descr="harbour_logo.pdf"/>
          <p:cNvPicPr>
            <a:picLocks noChangeAspect="1"/>
          </p:cNvPicPr>
          <p:nvPr/>
        </p:nvPicPr>
        <p:blipFill>
          <a:blip r:embed="rId5" cstate="print"/>
          <a:srcRect/>
          <a:stretch>
            <a:fillRect/>
          </a:stretch>
        </p:blipFill>
        <p:spPr bwMode="auto">
          <a:xfrm>
            <a:off x="7239000" y="228600"/>
            <a:ext cx="1752600" cy="1752600"/>
          </a:xfrm>
          <a:prstGeom prst="rect">
            <a:avLst/>
          </a:prstGeom>
          <a:noFill/>
          <a:ln w="9525">
            <a:noFill/>
            <a:miter lim="800000"/>
            <a:headEnd/>
            <a:tailEnd/>
          </a:ln>
        </p:spPr>
      </p:pic>
      <p:sp>
        <p:nvSpPr>
          <p:cNvPr id="18" name="Right Arrow 17"/>
          <p:cNvSpPr/>
          <p:nvPr/>
        </p:nvSpPr>
        <p:spPr>
          <a:xfrm>
            <a:off x="3352800" y="2514600"/>
            <a:ext cx="457200" cy="5334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9" name="Right Arrow 18"/>
          <p:cNvSpPr/>
          <p:nvPr/>
        </p:nvSpPr>
        <p:spPr>
          <a:xfrm>
            <a:off x="3352800" y="4343400"/>
            <a:ext cx="457200" cy="5334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grpSp>
        <p:nvGrpSpPr>
          <p:cNvPr id="4" name="Group 25"/>
          <p:cNvGrpSpPr>
            <a:grpSpLocks/>
          </p:cNvGrpSpPr>
          <p:nvPr/>
        </p:nvGrpSpPr>
        <p:grpSpPr bwMode="auto">
          <a:xfrm>
            <a:off x="6248400" y="4267200"/>
            <a:ext cx="909638" cy="1185863"/>
            <a:chOff x="6799128" y="2646902"/>
            <a:chExt cx="909746" cy="1185733"/>
          </a:xfrm>
        </p:grpSpPr>
        <p:sp>
          <p:nvSpPr>
            <p:cNvPr id="27" name="Oval 26"/>
            <p:cNvSpPr/>
            <p:nvPr/>
          </p:nvSpPr>
          <p:spPr>
            <a:xfrm rot="14100000" flipH="1">
              <a:off x="6988090" y="2494458"/>
              <a:ext cx="228575" cy="533463"/>
            </a:xfrm>
            <a:prstGeom prst="ellipse">
              <a:avLst/>
            </a:prstGeom>
            <a:gradFill>
              <a:gsLst>
                <a:gs pos="0">
                  <a:srgbClr val="F79646"/>
                </a:gs>
                <a:gs pos="68000">
                  <a:srgbClr val="FFCC00"/>
                </a:gs>
                <a:gs pos="100000">
                  <a:srgbClr val="F79646"/>
                </a:gs>
              </a:gsLst>
            </a:gra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srgbClr val="000000"/>
                </a:solidFill>
                <a:latin typeface="Trebuchet MS" pitchFamily="34" charset="0"/>
                <a:ea typeface="宋体" pitchFamily="2" charset="-122"/>
              </a:endParaRPr>
            </a:p>
          </p:txBody>
        </p:sp>
        <p:sp>
          <p:nvSpPr>
            <p:cNvPr id="64550" name="TextBox 27"/>
            <p:cNvSpPr txBox="1">
              <a:spLocks noChangeArrowheads="1"/>
            </p:cNvSpPr>
            <p:nvPr/>
          </p:nvSpPr>
          <p:spPr bwMode="auto">
            <a:xfrm>
              <a:off x="7206813" y="2703004"/>
              <a:ext cx="502061" cy="307777"/>
            </a:xfrm>
            <a:prstGeom prst="rect">
              <a:avLst/>
            </a:prstGeom>
            <a:noFill/>
            <a:ln w="9525">
              <a:noFill/>
              <a:miter lim="800000"/>
              <a:headEnd/>
              <a:tailEnd/>
            </a:ln>
          </p:spPr>
          <p:txBody>
            <a:bodyPr wrap="none">
              <a:spAutoFit/>
            </a:bodyPr>
            <a:lstStyle/>
            <a:p>
              <a:r>
                <a:rPr lang="en-US" sz="1400">
                  <a:latin typeface="Trebuchet MS" pitchFamily="34" charset="0"/>
                </a:rPr>
                <a:t>VH1</a:t>
              </a:r>
            </a:p>
          </p:txBody>
        </p:sp>
        <p:sp>
          <p:nvSpPr>
            <p:cNvPr id="29" name="Oval 28"/>
            <p:cNvSpPr/>
            <p:nvPr/>
          </p:nvSpPr>
          <p:spPr>
            <a:xfrm rot="14100000" flipH="1">
              <a:off x="6951572" y="3216692"/>
              <a:ext cx="228575" cy="533463"/>
            </a:xfrm>
            <a:prstGeom prst="ellipse">
              <a:avLst/>
            </a:prstGeom>
            <a:gradFill>
              <a:gsLst>
                <a:gs pos="0">
                  <a:schemeClr val="accent2"/>
                </a:gs>
                <a:gs pos="68000">
                  <a:schemeClr val="accent2">
                    <a:lumMod val="60000"/>
                    <a:lumOff val="40000"/>
                  </a:schemeClr>
                </a:gs>
                <a:gs pos="100000">
                  <a:schemeClr val="accent2"/>
                </a:gs>
              </a:gsLst>
            </a:gra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srgbClr val="000000"/>
                </a:solidFill>
                <a:latin typeface="Trebuchet MS" pitchFamily="34" charset="0"/>
                <a:ea typeface="宋体" pitchFamily="2" charset="-122"/>
              </a:endParaRPr>
            </a:p>
          </p:txBody>
        </p:sp>
        <p:sp>
          <p:nvSpPr>
            <p:cNvPr id="64552" name="TextBox 29"/>
            <p:cNvSpPr txBox="1">
              <a:spLocks noChangeArrowheads="1"/>
            </p:cNvSpPr>
            <p:nvPr/>
          </p:nvSpPr>
          <p:spPr bwMode="auto">
            <a:xfrm>
              <a:off x="7054412" y="3524858"/>
              <a:ext cx="502061" cy="307777"/>
            </a:xfrm>
            <a:prstGeom prst="rect">
              <a:avLst/>
            </a:prstGeom>
            <a:noFill/>
            <a:ln w="9525">
              <a:noFill/>
              <a:miter lim="800000"/>
              <a:headEnd/>
              <a:tailEnd/>
            </a:ln>
          </p:spPr>
          <p:txBody>
            <a:bodyPr wrap="none">
              <a:spAutoFit/>
            </a:bodyPr>
            <a:lstStyle/>
            <a:p>
              <a:r>
                <a:rPr lang="en-US" sz="1400">
                  <a:latin typeface="Trebuchet MS" pitchFamily="34" charset="0"/>
                </a:rPr>
                <a:t>VH2</a:t>
              </a:r>
            </a:p>
          </p:txBody>
        </p:sp>
        <p:cxnSp>
          <p:nvCxnSpPr>
            <p:cNvPr id="31" name="Curved Connector 61"/>
            <p:cNvCxnSpPr>
              <a:stCxn id="27" idx="0"/>
              <a:endCxn id="29" idx="4"/>
            </p:cNvCxnSpPr>
            <p:nvPr/>
          </p:nvCxnSpPr>
          <p:spPr>
            <a:xfrm rot="10800000" flipH="1" flipV="1">
              <a:off x="6884863" y="2913573"/>
              <a:ext cx="400097" cy="415879"/>
            </a:xfrm>
            <a:prstGeom prst="curvedConnector5">
              <a:avLst>
                <a:gd name="adj1" fmla="val -57177"/>
                <a:gd name="adj2" fmla="val 50000"/>
                <a:gd name="adj3" fmla="val 157177"/>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32" name="Straight Connector 31"/>
          <p:cNvCxnSpPr>
            <a:stCxn id="34" idx="0"/>
            <a:endCxn id="38" idx="0"/>
          </p:cNvCxnSpPr>
          <p:nvPr/>
        </p:nvCxnSpPr>
        <p:spPr>
          <a:xfrm flipH="1" flipV="1">
            <a:off x="4583113" y="4249738"/>
            <a:ext cx="111125" cy="93662"/>
          </a:xfrm>
          <a:prstGeom prst="line">
            <a:avLst/>
          </a:prstGeom>
          <a:ln w="57150" cmpd="sng">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33" name="Straight Connector 32"/>
          <p:cNvCxnSpPr>
            <a:stCxn id="36" idx="0"/>
          </p:cNvCxnSpPr>
          <p:nvPr/>
        </p:nvCxnSpPr>
        <p:spPr>
          <a:xfrm flipV="1">
            <a:off x="4991100" y="4248150"/>
            <a:ext cx="131763" cy="95250"/>
          </a:xfrm>
          <a:prstGeom prst="line">
            <a:avLst/>
          </a:prstGeom>
          <a:ln w="57150" cmpd="sng">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34" name="Oval 33"/>
          <p:cNvSpPr/>
          <p:nvPr/>
        </p:nvSpPr>
        <p:spPr>
          <a:xfrm>
            <a:off x="4579938" y="4343400"/>
            <a:ext cx="228600" cy="533400"/>
          </a:xfrm>
          <a:prstGeom prst="ellipse">
            <a:avLst/>
          </a:prstGeom>
          <a:gradFill>
            <a:gsLst>
              <a:gs pos="0">
                <a:srgbClr val="224886"/>
              </a:gs>
              <a:gs pos="68000">
                <a:srgbClr val="2F65BA"/>
              </a:gs>
              <a:gs pos="100000">
                <a:srgbClr val="224886"/>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Trebuchet MS" pitchFamily="34" charset="0"/>
              <a:ea typeface="宋体" pitchFamily="2" charset="-122"/>
            </a:endParaRPr>
          </a:p>
        </p:txBody>
      </p:sp>
      <p:sp>
        <p:nvSpPr>
          <p:cNvPr id="35" name="Oval 34"/>
          <p:cNvSpPr/>
          <p:nvPr/>
        </p:nvSpPr>
        <p:spPr>
          <a:xfrm>
            <a:off x="4579938" y="4953000"/>
            <a:ext cx="228600" cy="5334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Trebuchet MS" pitchFamily="34" charset="0"/>
              <a:ea typeface="宋体" pitchFamily="2" charset="-122"/>
            </a:endParaRPr>
          </a:p>
        </p:txBody>
      </p:sp>
      <p:sp>
        <p:nvSpPr>
          <p:cNvPr id="36" name="Oval 35"/>
          <p:cNvSpPr/>
          <p:nvPr/>
        </p:nvSpPr>
        <p:spPr>
          <a:xfrm>
            <a:off x="4876800" y="4343400"/>
            <a:ext cx="228600" cy="533400"/>
          </a:xfrm>
          <a:prstGeom prst="ellipse">
            <a:avLst/>
          </a:prstGeom>
          <a:gradFill>
            <a:gsLst>
              <a:gs pos="0">
                <a:srgbClr val="224886"/>
              </a:gs>
              <a:gs pos="68000">
                <a:srgbClr val="2F65BA"/>
              </a:gs>
              <a:gs pos="100000">
                <a:srgbClr val="224886"/>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Trebuchet MS" pitchFamily="34" charset="0"/>
              <a:ea typeface="宋体" pitchFamily="2" charset="-122"/>
            </a:endParaRPr>
          </a:p>
        </p:txBody>
      </p:sp>
      <p:sp>
        <p:nvSpPr>
          <p:cNvPr id="37" name="Oval 36"/>
          <p:cNvSpPr/>
          <p:nvPr/>
        </p:nvSpPr>
        <p:spPr>
          <a:xfrm>
            <a:off x="4876800" y="4953000"/>
            <a:ext cx="228600" cy="533400"/>
          </a:xfrm>
          <a:prstGeom prst="ellipse">
            <a:avLst/>
          </a:prstGeom>
          <a:gradFill>
            <a:gsLst>
              <a:gs pos="0">
                <a:srgbClr val="224886"/>
              </a:gs>
              <a:gs pos="68000">
                <a:srgbClr val="2F65BA"/>
              </a:gs>
              <a:gs pos="100000">
                <a:srgbClr val="224886"/>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Trebuchet MS" pitchFamily="34" charset="0"/>
              <a:ea typeface="宋体" pitchFamily="2" charset="-122"/>
            </a:endParaRPr>
          </a:p>
        </p:txBody>
      </p:sp>
      <p:sp>
        <p:nvSpPr>
          <p:cNvPr id="38" name="Oval 37"/>
          <p:cNvSpPr/>
          <p:nvPr/>
        </p:nvSpPr>
        <p:spPr>
          <a:xfrm rot="7500000">
            <a:off x="4251325" y="3830638"/>
            <a:ext cx="228600" cy="533400"/>
          </a:xfrm>
          <a:prstGeom prst="ellipse">
            <a:avLst/>
          </a:prstGeom>
          <a:gradFill>
            <a:gsLst>
              <a:gs pos="0">
                <a:srgbClr val="F79646"/>
              </a:gs>
              <a:gs pos="68000">
                <a:srgbClr val="FFCC00"/>
              </a:gs>
              <a:gs pos="100000">
                <a:srgbClr val="F79646"/>
              </a:gs>
            </a:gsLst>
          </a:gra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srgbClr val="000000"/>
              </a:solidFill>
              <a:latin typeface="Trebuchet MS" pitchFamily="34" charset="0"/>
              <a:ea typeface="宋体" pitchFamily="2" charset="-122"/>
            </a:endParaRPr>
          </a:p>
        </p:txBody>
      </p:sp>
      <p:cxnSp>
        <p:nvCxnSpPr>
          <p:cNvPr id="40" name="Straight Connector 39"/>
          <p:cNvCxnSpPr>
            <a:stCxn id="35" idx="0"/>
            <a:endCxn id="34" idx="4"/>
          </p:cNvCxnSpPr>
          <p:nvPr/>
        </p:nvCxnSpPr>
        <p:spPr>
          <a:xfrm flipV="1">
            <a:off x="4694238" y="4876800"/>
            <a:ext cx="0" cy="76200"/>
          </a:xfrm>
          <a:prstGeom prst="line">
            <a:avLst/>
          </a:prstGeom>
          <a:ln w="57150" cmpd="sng">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41" name="Straight Connector 40"/>
          <p:cNvCxnSpPr>
            <a:stCxn id="37" idx="0"/>
            <a:endCxn id="36" idx="4"/>
          </p:cNvCxnSpPr>
          <p:nvPr/>
        </p:nvCxnSpPr>
        <p:spPr>
          <a:xfrm flipV="1">
            <a:off x="4991100" y="4876800"/>
            <a:ext cx="0" cy="76200"/>
          </a:xfrm>
          <a:prstGeom prst="line">
            <a:avLst/>
          </a:prstGeom>
          <a:ln w="57150" cmpd="sng">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42" name="Oval 41"/>
          <p:cNvSpPr/>
          <p:nvPr/>
        </p:nvSpPr>
        <p:spPr>
          <a:xfrm>
            <a:off x="4579938" y="4953000"/>
            <a:ext cx="228600" cy="533400"/>
          </a:xfrm>
          <a:prstGeom prst="ellipse">
            <a:avLst/>
          </a:prstGeom>
          <a:gradFill>
            <a:gsLst>
              <a:gs pos="0">
                <a:srgbClr val="224886"/>
              </a:gs>
              <a:gs pos="68000">
                <a:srgbClr val="2F65BA"/>
              </a:gs>
              <a:gs pos="100000">
                <a:srgbClr val="224886"/>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Trebuchet MS" pitchFamily="34" charset="0"/>
              <a:ea typeface="宋体" pitchFamily="2" charset="-122"/>
            </a:endParaRPr>
          </a:p>
        </p:txBody>
      </p:sp>
      <p:sp>
        <p:nvSpPr>
          <p:cNvPr id="64536" name="TextBox 42"/>
          <p:cNvSpPr txBox="1">
            <a:spLocks noChangeArrowheads="1"/>
          </p:cNvSpPr>
          <p:nvPr/>
        </p:nvSpPr>
        <p:spPr bwMode="auto">
          <a:xfrm>
            <a:off x="3738563" y="4114800"/>
            <a:ext cx="501650" cy="307975"/>
          </a:xfrm>
          <a:prstGeom prst="rect">
            <a:avLst/>
          </a:prstGeom>
          <a:noFill/>
          <a:ln w="9525">
            <a:noFill/>
            <a:miter lim="800000"/>
            <a:headEnd/>
            <a:tailEnd/>
          </a:ln>
        </p:spPr>
        <p:txBody>
          <a:bodyPr wrap="none">
            <a:spAutoFit/>
          </a:bodyPr>
          <a:lstStyle/>
          <a:p>
            <a:r>
              <a:rPr lang="en-US" sz="1400">
                <a:latin typeface="Trebuchet MS" pitchFamily="34" charset="0"/>
              </a:rPr>
              <a:t>VH1</a:t>
            </a:r>
          </a:p>
        </p:txBody>
      </p:sp>
      <p:sp>
        <p:nvSpPr>
          <p:cNvPr id="64537" name="TextBox 43"/>
          <p:cNvSpPr txBox="1">
            <a:spLocks noChangeArrowheads="1"/>
          </p:cNvSpPr>
          <p:nvPr/>
        </p:nvSpPr>
        <p:spPr bwMode="auto">
          <a:xfrm>
            <a:off x="5403850" y="4038600"/>
            <a:ext cx="501650" cy="307975"/>
          </a:xfrm>
          <a:prstGeom prst="rect">
            <a:avLst/>
          </a:prstGeom>
          <a:noFill/>
          <a:ln w="9525">
            <a:noFill/>
            <a:miter lim="800000"/>
            <a:headEnd/>
            <a:tailEnd/>
          </a:ln>
        </p:spPr>
        <p:txBody>
          <a:bodyPr wrap="none">
            <a:spAutoFit/>
          </a:bodyPr>
          <a:lstStyle/>
          <a:p>
            <a:r>
              <a:rPr lang="en-US" sz="1400">
                <a:latin typeface="Trebuchet MS" pitchFamily="34" charset="0"/>
              </a:rPr>
              <a:t>VH1</a:t>
            </a:r>
          </a:p>
        </p:txBody>
      </p:sp>
      <p:sp>
        <p:nvSpPr>
          <p:cNvPr id="64538" name="TextBox 44"/>
          <p:cNvSpPr txBox="1">
            <a:spLocks noChangeArrowheads="1"/>
          </p:cNvSpPr>
          <p:nvPr/>
        </p:nvSpPr>
        <p:spPr bwMode="auto">
          <a:xfrm>
            <a:off x="5099050" y="5105400"/>
            <a:ext cx="503238" cy="307975"/>
          </a:xfrm>
          <a:prstGeom prst="rect">
            <a:avLst/>
          </a:prstGeom>
          <a:noFill/>
          <a:ln w="9525">
            <a:noFill/>
            <a:miter lim="800000"/>
            <a:headEnd/>
            <a:tailEnd/>
          </a:ln>
        </p:spPr>
        <p:txBody>
          <a:bodyPr wrap="none">
            <a:spAutoFit/>
          </a:bodyPr>
          <a:lstStyle/>
          <a:p>
            <a:r>
              <a:rPr lang="en-US" sz="1400">
                <a:latin typeface="Trebuchet MS" pitchFamily="34" charset="0"/>
              </a:rPr>
              <a:t>CH3</a:t>
            </a:r>
          </a:p>
        </p:txBody>
      </p:sp>
      <p:sp>
        <p:nvSpPr>
          <p:cNvPr id="64539" name="TextBox 45"/>
          <p:cNvSpPr txBox="1">
            <a:spLocks noChangeArrowheads="1"/>
          </p:cNvSpPr>
          <p:nvPr/>
        </p:nvSpPr>
        <p:spPr bwMode="auto">
          <a:xfrm>
            <a:off x="5099050" y="4495800"/>
            <a:ext cx="503238" cy="307975"/>
          </a:xfrm>
          <a:prstGeom prst="rect">
            <a:avLst/>
          </a:prstGeom>
          <a:noFill/>
          <a:ln w="9525">
            <a:noFill/>
            <a:miter lim="800000"/>
            <a:headEnd/>
            <a:tailEnd/>
          </a:ln>
        </p:spPr>
        <p:txBody>
          <a:bodyPr wrap="none">
            <a:spAutoFit/>
          </a:bodyPr>
          <a:lstStyle/>
          <a:p>
            <a:r>
              <a:rPr lang="en-US" sz="1400">
                <a:latin typeface="Trebuchet MS" pitchFamily="34" charset="0"/>
              </a:rPr>
              <a:t>CH2</a:t>
            </a:r>
          </a:p>
        </p:txBody>
      </p:sp>
      <p:sp>
        <p:nvSpPr>
          <p:cNvPr id="64540" name="TextBox 46"/>
          <p:cNvSpPr txBox="1">
            <a:spLocks noChangeArrowheads="1"/>
          </p:cNvSpPr>
          <p:nvPr/>
        </p:nvSpPr>
        <p:spPr bwMode="auto">
          <a:xfrm flipH="1">
            <a:off x="4019550" y="5105400"/>
            <a:ext cx="504825" cy="307975"/>
          </a:xfrm>
          <a:prstGeom prst="rect">
            <a:avLst/>
          </a:prstGeom>
          <a:noFill/>
          <a:ln w="9525">
            <a:noFill/>
            <a:miter lim="800000"/>
            <a:headEnd/>
            <a:tailEnd/>
          </a:ln>
        </p:spPr>
        <p:txBody>
          <a:bodyPr wrap="none">
            <a:spAutoFit/>
          </a:bodyPr>
          <a:lstStyle/>
          <a:p>
            <a:r>
              <a:rPr lang="en-US" sz="1400">
                <a:latin typeface="Trebuchet MS" pitchFamily="34" charset="0"/>
              </a:rPr>
              <a:t>CH3</a:t>
            </a:r>
          </a:p>
        </p:txBody>
      </p:sp>
      <p:sp>
        <p:nvSpPr>
          <p:cNvPr id="64541" name="TextBox 47"/>
          <p:cNvSpPr txBox="1">
            <a:spLocks noChangeArrowheads="1"/>
          </p:cNvSpPr>
          <p:nvPr/>
        </p:nvSpPr>
        <p:spPr bwMode="auto">
          <a:xfrm flipH="1">
            <a:off x="4019550" y="4495800"/>
            <a:ext cx="504825" cy="307975"/>
          </a:xfrm>
          <a:prstGeom prst="rect">
            <a:avLst/>
          </a:prstGeom>
          <a:noFill/>
          <a:ln w="9525">
            <a:noFill/>
            <a:miter lim="800000"/>
            <a:headEnd/>
            <a:tailEnd/>
          </a:ln>
        </p:spPr>
        <p:txBody>
          <a:bodyPr wrap="none">
            <a:spAutoFit/>
          </a:bodyPr>
          <a:lstStyle/>
          <a:p>
            <a:r>
              <a:rPr lang="en-US" sz="1400">
                <a:latin typeface="Trebuchet MS" pitchFamily="34" charset="0"/>
              </a:rPr>
              <a:t>CH2</a:t>
            </a:r>
          </a:p>
        </p:txBody>
      </p:sp>
      <p:grpSp>
        <p:nvGrpSpPr>
          <p:cNvPr id="5" name="Group 48"/>
          <p:cNvGrpSpPr>
            <a:grpSpLocks/>
          </p:cNvGrpSpPr>
          <p:nvPr/>
        </p:nvGrpSpPr>
        <p:grpSpPr bwMode="auto">
          <a:xfrm>
            <a:off x="7620000" y="4800600"/>
            <a:ext cx="873125" cy="363538"/>
            <a:chOff x="5059525" y="2839498"/>
            <a:chExt cx="872621" cy="363879"/>
          </a:xfrm>
        </p:grpSpPr>
        <p:sp>
          <p:nvSpPr>
            <p:cNvPr id="50" name="Oval 49"/>
            <p:cNvSpPr/>
            <p:nvPr/>
          </p:nvSpPr>
          <p:spPr>
            <a:xfrm rot="14100000" flipH="1">
              <a:off x="5211664" y="2687359"/>
              <a:ext cx="228814" cy="533092"/>
            </a:xfrm>
            <a:prstGeom prst="ellipse">
              <a:avLst/>
            </a:prstGeom>
            <a:gradFill>
              <a:gsLst>
                <a:gs pos="0">
                  <a:srgbClr val="F79646"/>
                </a:gs>
                <a:gs pos="68000">
                  <a:srgbClr val="FFCC00"/>
                </a:gs>
                <a:gs pos="100000">
                  <a:srgbClr val="F79646"/>
                </a:gs>
              </a:gsLst>
            </a:gra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srgbClr val="000000"/>
                </a:solidFill>
                <a:latin typeface="Trebuchet MS" pitchFamily="34" charset="0"/>
                <a:ea typeface="宋体" pitchFamily="2" charset="-122"/>
              </a:endParaRPr>
            </a:p>
          </p:txBody>
        </p:sp>
        <p:sp>
          <p:nvSpPr>
            <p:cNvPr id="64548" name="TextBox 50"/>
            <p:cNvSpPr txBox="1">
              <a:spLocks noChangeArrowheads="1"/>
            </p:cNvSpPr>
            <p:nvPr/>
          </p:nvSpPr>
          <p:spPr bwMode="auto">
            <a:xfrm>
              <a:off x="5430085" y="2895600"/>
              <a:ext cx="502061" cy="307777"/>
            </a:xfrm>
            <a:prstGeom prst="rect">
              <a:avLst/>
            </a:prstGeom>
            <a:noFill/>
            <a:ln w="9525">
              <a:noFill/>
              <a:miter lim="800000"/>
              <a:headEnd/>
              <a:tailEnd/>
            </a:ln>
          </p:spPr>
          <p:txBody>
            <a:bodyPr wrap="none">
              <a:spAutoFit/>
            </a:bodyPr>
            <a:lstStyle/>
            <a:p>
              <a:r>
                <a:rPr lang="en-US" sz="1400">
                  <a:latin typeface="Trebuchet MS" pitchFamily="34" charset="0"/>
                </a:rPr>
                <a:t>VH1</a:t>
              </a:r>
            </a:p>
          </p:txBody>
        </p:sp>
      </p:grpSp>
      <p:sp>
        <p:nvSpPr>
          <p:cNvPr id="52" name="Oval 51"/>
          <p:cNvSpPr/>
          <p:nvPr/>
        </p:nvSpPr>
        <p:spPr>
          <a:xfrm rot="14100000" flipH="1">
            <a:off x="5199063" y="3865563"/>
            <a:ext cx="228600" cy="533400"/>
          </a:xfrm>
          <a:prstGeom prst="ellipse">
            <a:avLst/>
          </a:prstGeom>
          <a:gradFill>
            <a:gsLst>
              <a:gs pos="0">
                <a:schemeClr val="accent2"/>
              </a:gs>
              <a:gs pos="68000">
                <a:schemeClr val="accent2">
                  <a:lumMod val="60000"/>
                  <a:lumOff val="40000"/>
                </a:schemeClr>
              </a:gs>
              <a:gs pos="100000">
                <a:schemeClr val="accent2"/>
              </a:gs>
            </a:gsLst>
          </a:gra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srgbClr val="000000"/>
              </a:solidFill>
              <a:latin typeface="Trebuchet MS" pitchFamily="34" charset="0"/>
              <a:ea typeface="宋体" pitchFamily="2" charset="-122"/>
            </a:endParaRPr>
          </a:p>
        </p:txBody>
      </p:sp>
      <p:sp>
        <p:nvSpPr>
          <p:cNvPr id="64544" name="TextBox 52"/>
          <p:cNvSpPr txBox="1">
            <a:spLocks noChangeArrowheads="1"/>
          </p:cNvSpPr>
          <p:nvPr/>
        </p:nvSpPr>
        <p:spPr bwMode="auto">
          <a:xfrm>
            <a:off x="3886200" y="5638800"/>
            <a:ext cx="1828800" cy="369888"/>
          </a:xfrm>
          <a:prstGeom prst="rect">
            <a:avLst/>
          </a:prstGeom>
          <a:noFill/>
          <a:ln w="9525">
            <a:noFill/>
            <a:miter lim="800000"/>
            <a:headEnd/>
            <a:tailEnd/>
          </a:ln>
        </p:spPr>
        <p:txBody>
          <a:bodyPr>
            <a:spAutoFit/>
          </a:bodyPr>
          <a:lstStyle/>
          <a:p>
            <a:pPr algn="ctr"/>
            <a:r>
              <a:rPr lang="en-US"/>
              <a:t>Bispecific HCAb</a:t>
            </a:r>
          </a:p>
        </p:txBody>
      </p:sp>
      <p:sp>
        <p:nvSpPr>
          <p:cNvPr id="64545" name="TextBox 53"/>
          <p:cNvSpPr txBox="1">
            <a:spLocks noChangeArrowheads="1"/>
          </p:cNvSpPr>
          <p:nvPr/>
        </p:nvSpPr>
        <p:spPr bwMode="auto">
          <a:xfrm>
            <a:off x="5791200" y="5638800"/>
            <a:ext cx="1828800" cy="369888"/>
          </a:xfrm>
          <a:prstGeom prst="rect">
            <a:avLst/>
          </a:prstGeom>
          <a:noFill/>
          <a:ln w="9525">
            <a:noFill/>
            <a:miter lim="800000"/>
            <a:headEnd/>
            <a:tailEnd/>
          </a:ln>
        </p:spPr>
        <p:txBody>
          <a:bodyPr>
            <a:spAutoFit/>
          </a:bodyPr>
          <a:lstStyle/>
          <a:p>
            <a:pPr algn="ctr"/>
            <a:r>
              <a:rPr lang="en-US"/>
              <a:t>Bispecific sdAb</a:t>
            </a:r>
          </a:p>
        </p:txBody>
      </p:sp>
      <p:sp>
        <p:nvSpPr>
          <p:cNvPr id="64546" name="TextBox 54"/>
          <p:cNvSpPr txBox="1">
            <a:spLocks noChangeArrowheads="1"/>
          </p:cNvSpPr>
          <p:nvPr/>
        </p:nvSpPr>
        <p:spPr bwMode="auto">
          <a:xfrm>
            <a:off x="7467600" y="5638800"/>
            <a:ext cx="1295400" cy="369888"/>
          </a:xfrm>
          <a:prstGeom prst="rect">
            <a:avLst/>
          </a:prstGeom>
          <a:noFill/>
          <a:ln w="9525">
            <a:noFill/>
            <a:miter lim="800000"/>
            <a:headEnd/>
            <a:tailEnd/>
          </a:ln>
        </p:spPr>
        <p:txBody>
          <a:bodyPr>
            <a:spAutoFit/>
          </a:bodyPr>
          <a:lstStyle/>
          <a:p>
            <a:pPr algn="ctr"/>
            <a:r>
              <a:rPr lang="en-US"/>
              <a:t>sdAb</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Trianni Mice Technology</a:t>
            </a:r>
          </a:p>
        </p:txBody>
      </p:sp>
      <p:sp>
        <p:nvSpPr>
          <p:cNvPr id="65539" name="Slide Number Placeholder 3"/>
          <p:cNvSpPr>
            <a:spLocks noGrp="1"/>
          </p:cNvSpPr>
          <p:nvPr>
            <p:ph type="sldNum" sz="quarter" idx="4294967295"/>
          </p:nvPr>
        </p:nvSpPr>
        <p:spPr bwMode="auto">
          <a:noFill/>
          <a:ln>
            <a:miter lim="800000"/>
            <a:headEnd/>
            <a:tailEnd/>
          </a:ln>
        </p:spPr>
        <p:txBody>
          <a:bodyPr/>
          <a:lstStyle/>
          <a:p>
            <a:fld id="{D3AFF53E-ED0A-48B9-8B27-86A33EDDBF6D}" type="slidenum">
              <a:rPr lang="en-US" altLang="zh-CN" smtClean="0"/>
              <a:pPr/>
              <a:t>49</a:t>
            </a:fld>
            <a:endParaRPr lang="en-US" altLang="zh-CN" smtClean="0"/>
          </a:p>
        </p:txBody>
      </p:sp>
      <p:sp>
        <p:nvSpPr>
          <p:cNvPr id="6" name="Rectangle 5"/>
          <p:cNvSpPr/>
          <p:nvPr/>
        </p:nvSpPr>
        <p:spPr>
          <a:xfrm>
            <a:off x="0" y="990600"/>
            <a:ext cx="9144000" cy="1143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pic>
        <p:nvPicPr>
          <p:cNvPr id="65541" name="Picture 8" descr="triannilogo.png"/>
          <p:cNvPicPr>
            <a:picLocks noChangeAspect="1"/>
          </p:cNvPicPr>
          <p:nvPr/>
        </p:nvPicPr>
        <p:blipFill>
          <a:blip r:embed="rId2" cstate="print"/>
          <a:srcRect/>
          <a:stretch>
            <a:fillRect/>
          </a:stretch>
        </p:blipFill>
        <p:spPr bwMode="auto">
          <a:xfrm>
            <a:off x="2057400" y="1219200"/>
            <a:ext cx="5118100" cy="896938"/>
          </a:xfrm>
          <a:prstGeom prst="rect">
            <a:avLst/>
          </a:prstGeom>
          <a:noFill/>
          <a:ln w="9525">
            <a:noFill/>
            <a:miter lim="800000"/>
            <a:headEnd/>
            <a:tailEnd/>
          </a:ln>
        </p:spPr>
      </p:pic>
      <p:pic>
        <p:nvPicPr>
          <p:cNvPr id="65542" name="Picture 1"/>
          <p:cNvPicPr>
            <a:picLocks noChangeAspect="1"/>
          </p:cNvPicPr>
          <p:nvPr/>
        </p:nvPicPr>
        <p:blipFill>
          <a:blip r:embed="rId3" cstate="print"/>
          <a:srcRect/>
          <a:stretch>
            <a:fillRect/>
          </a:stretch>
        </p:blipFill>
        <p:spPr bwMode="auto">
          <a:xfrm>
            <a:off x="4648200" y="2209800"/>
            <a:ext cx="2484438" cy="1981200"/>
          </a:xfrm>
          <a:prstGeom prst="rect">
            <a:avLst/>
          </a:prstGeom>
          <a:noFill/>
          <a:ln w="9525">
            <a:noFill/>
            <a:miter lim="800000"/>
            <a:headEnd/>
            <a:tailEnd/>
          </a:ln>
        </p:spPr>
      </p:pic>
      <p:sp>
        <p:nvSpPr>
          <p:cNvPr id="65543" name="Rectangle 7"/>
          <p:cNvSpPr>
            <a:spLocks noChangeArrowheads="1"/>
          </p:cNvSpPr>
          <p:nvPr/>
        </p:nvSpPr>
        <p:spPr bwMode="auto">
          <a:xfrm>
            <a:off x="7391400" y="2743200"/>
            <a:ext cx="1752600" cy="923925"/>
          </a:xfrm>
          <a:prstGeom prst="rect">
            <a:avLst/>
          </a:prstGeom>
          <a:noFill/>
          <a:ln w="9525">
            <a:noFill/>
            <a:miter lim="800000"/>
            <a:headEnd/>
            <a:tailEnd/>
          </a:ln>
        </p:spPr>
        <p:txBody>
          <a:bodyPr>
            <a:spAutoFit/>
          </a:bodyPr>
          <a:lstStyle/>
          <a:p>
            <a:r>
              <a:rPr lang="en-US" i="1">
                <a:latin typeface="Helvetica Neue Light"/>
                <a:ea typeface="MS PGothic" pitchFamily="34" charset="-128"/>
              </a:rPr>
              <a:t>H</a:t>
            </a:r>
            <a:r>
              <a:rPr lang="en-US">
                <a:latin typeface="Helvetica Neue Light"/>
                <a:ea typeface="MS PGothic" pitchFamily="34" charset="-128"/>
              </a:rPr>
              <a:t> CDR3 Length Distribution</a:t>
            </a:r>
            <a:endParaRPr lang="en-US"/>
          </a:p>
        </p:txBody>
      </p:sp>
      <p:pic>
        <p:nvPicPr>
          <p:cNvPr id="65544" name="Picture 3"/>
          <p:cNvPicPr>
            <a:picLocks noChangeAspect="1"/>
          </p:cNvPicPr>
          <p:nvPr/>
        </p:nvPicPr>
        <p:blipFill>
          <a:blip r:embed="rId4" cstate="print"/>
          <a:srcRect l="51978" t="12468"/>
          <a:stretch>
            <a:fillRect/>
          </a:stretch>
        </p:blipFill>
        <p:spPr bwMode="auto">
          <a:xfrm>
            <a:off x="4572000" y="4495800"/>
            <a:ext cx="2668588" cy="1604963"/>
          </a:xfrm>
          <a:prstGeom prst="rect">
            <a:avLst/>
          </a:prstGeom>
          <a:noFill/>
          <a:ln w="9525">
            <a:noFill/>
            <a:miter lim="800000"/>
            <a:headEnd/>
            <a:tailEnd/>
          </a:ln>
        </p:spPr>
      </p:pic>
      <p:sp>
        <p:nvSpPr>
          <p:cNvPr id="65545" name="TextBox 9"/>
          <p:cNvSpPr txBox="1">
            <a:spLocks noChangeArrowheads="1"/>
          </p:cNvSpPr>
          <p:nvPr/>
        </p:nvSpPr>
        <p:spPr bwMode="auto">
          <a:xfrm>
            <a:off x="7315200" y="4495800"/>
            <a:ext cx="1524000" cy="830263"/>
          </a:xfrm>
          <a:prstGeom prst="rect">
            <a:avLst/>
          </a:prstGeom>
          <a:noFill/>
          <a:ln w="9525">
            <a:noFill/>
            <a:miter lim="800000"/>
            <a:headEnd/>
            <a:tailEnd/>
          </a:ln>
        </p:spPr>
        <p:txBody>
          <a:bodyPr>
            <a:spAutoFit/>
          </a:bodyPr>
          <a:lstStyle/>
          <a:p>
            <a:r>
              <a:rPr lang="en-US" sz="1200">
                <a:latin typeface="Helvetica Neue"/>
                <a:ea typeface="Helvetica Neue"/>
                <a:cs typeface="Helvetica Neue"/>
              </a:rPr>
              <a:t>Both WT and Trianni Mice mount strong and similar immune responses</a:t>
            </a:r>
            <a:endParaRPr lang="en-US" sz="1200">
              <a:solidFill>
                <a:schemeClr val="tx2"/>
              </a:solidFill>
              <a:latin typeface="Helvetica Neue"/>
              <a:ea typeface="Helvetica Neue"/>
              <a:cs typeface="Helvetica Neue"/>
            </a:endParaRPr>
          </a:p>
        </p:txBody>
      </p:sp>
      <p:sp>
        <p:nvSpPr>
          <p:cNvPr id="65546" name="Content Placeholder 2"/>
          <p:cNvSpPr>
            <a:spLocks noGrp="1"/>
          </p:cNvSpPr>
          <p:nvPr>
            <p:ph idx="1"/>
          </p:nvPr>
        </p:nvSpPr>
        <p:spPr>
          <a:xfrm>
            <a:off x="228600" y="2286000"/>
            <a:ext cx="4116388" cy="3962400"/>
          </a:xfrm>
        </p:spPr>
        <p:txBody>
          <a:bodyPr/>
          <a:lstStyle/>
          <a:p>
            <a:pPr eaLnBrk="1" hangingPunct="1">
              <a:buFont typeface="Arial" pitchFamily="34" charset="0"/>
              <a:buNone/>
            </a:pPr>
            <a:r>
              <a:rPr lang="en-US" sz="1300" b="1" u="sng" smtClean="0">
                <a:latin typeface="Helvetica Neue Light"/>
                <a:ea typeface="MS PGothic" pitchFamily="34" charset="-128"/>
              </a:rPr>
              <a:t>Distinctive Features of Trianni’s Technology</a:t>
            </a:r>
          </a:p>
          <a:p>
            <a:pPr eaLnBrk="1" hangingPunct="1"/>
            <a:r>
              <a:rPr lang="en-US" sz="1300" smtClean="0">
                <a:latin typeface="Helvetica Neue Light"/>
                <a:ea typeface="MS PGothic" pitchFamily="34" charset="-128"/>
              </a:rPr>
              <a:t>Elimination of endogenous V, D and J gene segments</a:t>
            </a:r>
          </a:p>
          <a:p>
            <a:pPr eaLnBrk="1" hangingPunct="1"/>
            <a:r>
              <a:rPr lang="en-US" sz="1300" smtClean="0">
                <a:latin typeface="Helvetica Neue Light"/>
                <a:ea typeface="MS PGothic" pitchFamily="34" charset="-128"/>
              </a:rPr>
              <a:t>Humanization of all three antibody loci </a:t>
            </a:r>
          </a:p>
          <a:p>
            <a:pPr lvl="1" eaLnBrk="1" hangingPunct="1"/>
            <a:r>
              <a:rPr lang="en-US" sz="1300" i="1" smtClean="0">
                <a:latin typeface="Helvetica Neue Light"/>
                <a:ea typeface="MS PGothic" pitchFamily="34" charset="-128"/>
              </a:rPr>
              <a:t>H</a:t>
            </a:r>
            <a:r>
              <a:rPr lang="en-US" sz="1300" smtClean="0">
                <a:latin typeface="Helvetica Neue Light"/>
                <a:ea typeface="MS PGothic" pitchFamily="34" charset="-128"/>
              </a:rPr>
              <a:t>, </a:t>
            </a:r>
            <a:r>
              <a:rPr lang="en-US" sz="1300" i="1" smtClean="0">
                <a:latin typeface="Helvetica Neue Light"/>
                <a:ea typeface="MS PGothic" pitchFamily="34" charset="-128"/>
              </a:rPr>
              <a:t>K</a:t>
            </a:r>
            <a:r>
              <a:rPr lang="en-US" sz="1300" smtClean="0">
                <a:latin typeface="Helvetica Neue Light"/>
                <a:ea typeface="MS PGothic" pitchFamily="34" charset="-128"/>
              </a:rPr>
              <a:t>, </a:t>
            </a:r>
            <a:r>
              <a:rPr lang="en-US" sz="1300" i="1" smtClean="0">
                <a:latin typeface="Helvetica Neue Light"/>
                <a:ea typeface="MS PGothic" pitchFamily="34" charset="-128"/>
              </a:rPr>
              <a:t>L</a:t>
            </a:r>
            <a:endParaRPr lang="en-US" sz="1300" smtClean="0">
              <a:latin typeface="Helvetica Neue Light"/>
              <a:ea typeface="MS PGothic" pitchFamily="34" charset="-128"/>
            </a:endParaRPr>
          </a:p>
          <a:p>
            <a:pPr eaLnBrk="1" hangingPunct="1"/>
            <a:r>
              <a:rPr lang="en-US" sz="1300" smtClean="0">
                <a:latin typeface="Helvetica Neue Light"/>
                <a:ea typeface="MS PGothic" pitchFamily="34" charset="-128"/>
              </a:rPr>
              <a:t>Designed immunoglobulin alleles</a:t>
            </a:r>
          </a:p>
          <a:p>
            <a:pPr lvl="1" eaLnBrk="1" hangingPunct="1"/>
            <a:r>
              <a:rPr lang="en-US" sz="1300" smtClean="0">
                <a:solidFill>
                  <a:srgbClr val="3B4F7D"/>
                </a:solidFill>
                <a:latin typeface="Helvetica Neue Light"/>
                <a:ea typeface="MS PGothic" pitchFamily="34" charset="-128"/>
              </a:rPr>
              <a:t>Targeted insertion of arrays of synthetic antibody gene segments</a:t>
            </a:r>
          </a:p>
          <a:p>
            <a:pPr lvl="1" eaLnBrk="1" hangingPunct="1"/>
            <a:r>
              <a:rPr lang="en-US" sz="1300" smtClean="0">
                <a:solidFill>
                  <a:srgbClr val="3B4F7D"/>
                </a:solidFill>
                <a:latin typeface="Helvetica Neue Light"/>
                <a:ea typeface="MS PGothic" pitchFamily="34" charset="-128"/>
              </a:rPr>
              <a:t>Optimizations throughout the arrays</a:t>
            </a:r>
          </a:p>
          <a:p>
            <a:pPr lvl="1" eaLnBrk="1" hangingPunct="1"/>
            <a:r>
              <a:rPr lang="en-US" sz="1300" smtClean="0">
                <a:solidFill>
                  <a:srgbClr val="3B4F7D"/>
                </a:solidFill>
                <a:latin typeface="Helvetica Neue Light"/>
                <a:ea typeface="MS PGothic" pitchFamily="34" charset="-128"/>
              </a:rPr>
              <a:t>Chimeric gene segments (important re FTO)</a:t>
            </a:r>
          </a:p>
          <a:p>
            <a:pPr lvl="2" eaLnBrk="1" hangingPunct="1"/>
            <a:r>
              <a:rPr lang="en-US" sz="1300" smtClean="0">
                <a:latin typeface="Helvetica Neue Light"/>
                <a:ea typeface="MS PGothic" pitchFamily="34" charset="-128"/>
              </a:rPr>
              <a:t>Mouse noncoding (regulatory) DNA</a:t>
            </a:r>
          </a:p>
          <a:p>
            <a:pPr lvl="2" eaLnBrk="1" hangingPunct="1"/>
            <a:r>
              <a:rPr lang="en-US" sz="1300" smtClean="0">
                <a:latin typeface="Helvetica Neue Light"/>
                <a:ea typeface="MS PGothic" pitchFamily="34" charset="-128"/>
              </a:rPr>
              <a:t>Human coding DNA</a:t>
            </a:r>
          </a:p>
          <a:p>
            <a:pPr eaLnBrk="1" hangingPunct="1"/>
            <a:r>
              <a:rPr lang="en-US" sz="1300" smtClean="0">
                <a:latin typeface="Helvetica Neue Light"/>
                <a:ea typeface="MS PGothic" pitchFamily="34" charset="-128"/>
              </a:rPr>
              <a:t>Platform flexibility</a:t>
            </a:r>
          </a:p>
          <a:p>
            <a:pPr lvl="1" eaLnBrk="1" hangingPunct="1"/>
            <a:r>
              <a:rPr lang="en-US" sz="1300" smtClean="0">
                <a:solidFill>
                  <a:srgbClr val="3B4F7D"/>
                </a:solidFill>
                <a:latin typeface="Helvetica Neue Light"/>
                <a:ea typeface="MS PGothic" pitchFamily="34" charset="-128"/>
              </a:rPr>
              <a:t>Refinements can be generated quickly</a:t>
            </a:r>
          </a:p>
          <a:p>
            <a:pPr lvl="1" eaLnBrk="1" hangingPunct="1"/>
            <a:r>
              <a:rPr lang="en-US" sz="1300" smtClean="0">
                <a:solidFill>
                  <a:srgbClr val="3B4F7D"/>
                </a:solidFill>
                <a:latin typeface="Helvetica Neue Light"/>
                <a:ea typeface="MS PGothic" pitchFamily="34" charset="-128"/>
              </a:rPr>
              <a:t>Alternative repertoire mice in development</a:t>
            </a:r>
          </a:p>
          <a:p>
            <a:pPr lvl="2" eaLnBrk="1" hangingPunct="1">
              <a:buFont typeface="Arial" pitchFamily="34" charset="0"/>
              <a:buNone/>
            </a:pPr>
            <a:endParaRPr lang="en-US" sz="1300" smtClean="0">
              <a:latin typeface="Helvetica Neue Light"/>
              <a:ea typeface="MS PGothic" pitchFamily="34" charset="-128"/>
            </a:endParaRPr>
          </a:p>
        </p:txBody>
      </p:sp>
      <p:sp>
        <p:nvSpPr>
          <p:cNvPr id="65547" name="TextBox 11"/>
          <p:cNvSpPr txBox="1">
            <a:spLocks noChangeArrowheads="1"/>
          </p:cNvSpPr>
          <p:nvPr/>
        </p:nvSpPr>
        <p:spPr bwMode="auto">
          <a:xfrm>
            <a:off x="5105400" y="4419600"/>
            <a:ext cx="1219200" cy="230188"/>
          </a:xfrm>
          <a:prstGeom prst="rect">
            <a:avLst/>
          </a:prstGeom>
          <a:noFill/>
          <a:ln w="9525">
            <a:noFill/>
            <a:miter lim="800000"/>
            <a:headEnd/>
            <a:tailEnd/>
          </a:ln>
        </p:spPr>
        <p:txBody>
          <a:bodyPr>
            <a:spAutoFit/>
          </a:bodyPr>
          <a:lstStyle/>
          <a:p>
            <a:pPr algn="ctr"/>
            <a:r>
              <a:rPr lang="en-US" sz="900" b="1">
                <a:solidFill>
                  <a:srgbClr val="002060"/>
                </a:solidFill>
              </a:rPr>
              <a:t>Test Bleed ELISA Titer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Biologics Discovery Platforms</a:t>
            </a:r>
          </a:p>
        </p:txBody>
      </p:sp>
      <p:graphicFrame>
        <p:nvGraphicFramePr>
          <p:cNvPr id="5" name="Content Placeholder 4"/>
          <p:cNvGraphicFramePr>
            <a:graphicFrameLocks noGrp="1"/>
          </p:cNvGraphicFramePr>
          <p:nvPr>
            <p:ph idx="1"/>
          </p:nvPr>
        </p:nvGraphicFramePr>
        <p:xfrm>
          <a:off x="457200" y="1066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a:off x="1828800" y="2133600"/>
            <a:ext cx="228600" cy="228600"/>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8" name="Right Arrow 7"/>
          <p:cNvSpPr/>
          <p:nvPr/>
        </p:nvSpPr>
        <p:spPr>
          <a:xfrm>
            <a:off x="7010400" y="2133600"/>
            <a:ext cx="228600" cy="228600"/>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9" name="Right Arrow 8"/>
          <p:cNvSpPr/>
          <p:nvPr/>
        </p:nvSpPr>
        <p:spPr>
          <a:xfrm>
            <a:off x="5257800" y="2133600"/>
            <a:ext cx="228600" cy="228600"/>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0" name="Right Arrow 9"/>
          <p:cNvSpPr/>
          <p:nvPr/>
        </p:nvSpPr>
        <p:spPr>
          <a:xfrm>
            <a:off x="3505200" y="2133600"/>
            <a:ext cx="228600" cy="228600"/>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Typical Antibody Generation and Screening Process</a:t>
            </a:r>
          </a:p>
        </p:txBody>
      </p:sp>
      <p:sp>
        <p:nvSpPr>
          <p:cNvPr id="4" name="Oval 3"/>
          <p:cNvSpPr/>
          <p:nvPr/>
        </p:nvSpPr>
        <p:spPr>
          <a:xfrm>
            <a:off x="2514600" y="1752600"/>
            <a:ext cx="1524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&gt; 1000</a:t>
            </a:r>
          </a:p>
        </p:txBody>
      </p:sp>
      <p:sp>
        <p:nvSpPr>
          <p:cNvPr id="5" name="Oval 4"/>
          <p:cNvSpPr/>
          <p:nvPr/>
        </p:nvSpPr>
        <p:spPr>
          <a:xfrm>
            <a:off x="4267200" y="1905000"/>
            <a:ext cx="12954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&gt; 100</a:t>
            </a:r>
          </a:p>
        </p:txBody>
      </p:sp>
      <p:sp>
        <p:nvSpPr>
          <p:cNvPr id="6" name="Oval 5"/>
          <p:cNvSpPr/>
          <p:nvPr/>
        </p:nvSpPr>
        <p:spPr>
          <a:xfrm>
            <a:off x="6172200" y="25146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&lt; 10</a:t>
            </a:r>
          </a:p>
          <a:p>
            <a:pPr algn="ctr">
              <a:defRPr/>
            </a:pPr>
            <a:r>
              <a:rPr lang="en-US" sz="1000" dirty="0"/>
              <a:t>/E3</a:t>
            </a:r>
          </a:p>
        </p:txBody>
      </p:sp>
      <p:sp>
        <p:nvSpPr>
          <p:cNvPr id="10" name="Oval 9"/>
          <p:cNvSpPr/>
          <p:nvPr/>
        </p:nvSpPr>
        <p:spPr>
          <a:xfrm>
            <a:off x="6172200" y="31242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&lt; 10</a:t>
            </a:r>
          </a:p>
          <a:p>
            <a:pPr algn="ctr">
              <a:defRPr/>
            </a:pPr>
            <a:r>
              <a:rPr lang="en-US" sz="1000" dirty="0"/>
              <a:t>/E4</a:t>
            </a:r>
          </a:p>
        </p:txBody>
      </p:sp>
      <p:sp>
        <p:nvSpPr>
          <p:cNvPr id="11" name="Oval 10"/>
          <p:cNvSpPr/>
          <p:nvPr/>
        </p:nvSpPr>
        <p:spPr>
          <a:xfrm>
            <a:off x="6172200" y="19050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000" dirty="0"/>
              <a:t>&lt; 10</a:t>
            </a:r>
          </a:p>
          <a:p>
            <a:pPr algn="ctr">
              <a:spcBef>
                <a:spcPts val="0"/>
              </a:spcBef>
              <a:spcAft>
                <a:spcPts val="0"/>
              </a:spcAft>
              <a:defRPr/>
            </a:pPr>
            <a:r>
              <a:rPr lang="en-US" sz="1000" dirty="0"/>
              <a:t>/E2</a:t>
            </a:r>
          </a:p>
        </p:txBody>
      </p:sp>
      <p:sp>
        <p:nvSpPr>
          <p:cNvPr id="12" name="Oval 11"/>
          <p:cNvSpPr/>
          <p:nvPr/>
        </p:nvSpPr>
        <p:spPr>
          <a:xfrm>
            <a:off x="6172200" y="12954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&lt; 10</a:t>
            </a:r>
          </a:p>
          <a:p>
            <a:pPr algn="ctr">
              <a:defRPr/>
            </a:pPr>
            <a:r>
              <a:rPr lang="en-US" sz="1000" dirty="0"/>
              <a:t>/E1</a:t>
            </a:r>
          </a:p>
        </p:txBody>
      </p:sp>
      <p:sp>
        <p:nvSpPr>
          <p:cNvPr id="13" name="Oval 12"/>
          <p:cNvSpPr/>
          <p:nvPr/>
        </p:nvSpPr>
        <p:spPr>
          <a:xfrm>
            <a:off x="152400" y="1447800"/>
            <a:ext cx="20574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&gt; 10,000</a:t>
            </a:r>
          </a:p>
        </p:txBody>
      </p:sp>
      <p:sp>
        <p:nvSpPr>
          <p:cNvPr id="66570" name="TextBox 13"/>
          <p:cNvSpPr>
            <a:spLocks noChangeArrowheads="1"/>
          </p:cNvSpPr>
          <p:nvPr/>
        </p:nvSpPr>
        <p:spPr bwMode="auto">
          <a:xfrm>
            <a:off x="7315200" y="2057400"/>
            <a:ext cx="1600200" cy="1192213"/>
          </a:xfrm>
          <a:prstGeom prst="roundRect">
            <a:avLst>
              <a:gd name="adj" fmla="val 16667"/>
            </a:avLst>
          </a:prstGeom>
          <a:noFill/>
          <a:ln w="38100">
            <a:solidFill>
              <a:srgbClr val="00B0F0"/>
            </a:solidFill>
            <a:miter lim="800000"/>
            <a:headEnd/>
            <a:tailEnd/>
          </a:ln>
        </p:spPr>
        <p:txBody>
          <a:bodyPr>
            <a:spAutoFit/>
          </a:bodyPr>
          <a:lstStyle/>
          <a:p>
            <a:r>
              <a:rPr lang="en-US" sz="1600" b="1" u="sng">
                <a:solidFill>
                  <a:srgbClr val="C00000"/>
                </a:solidFill>
              </a:rPr>
              <a:t>3-5 Candidates</a:t>
            </a:r>
            <a:endParaRPr lang="en-US" sz="1600"/>
          </a:p>
          <a:p>
            <a:pPr>
              <a:buFont typeface="Arial" pitchFamily="34" charset="0"/>
              <a:buChar char="•"/>
            </a:pPr>
            <a:r>
              <a:rPr lang="en-US" sz="1600"/>
              <a:t> Potency</a:t>
            </a:r>
          </a:p>
          <a:p>
            <a:pPr>
              <a:buFont typeface="Arial" pitchFamily="34" charset="0"/>
              <a:buChar char="•"/>
            </a:pPr>
            <a:r>
              <a:rPr lang="en-US" sz="1600"/>
              <a:t> CDR sequence</a:t>
            </a:r>
          </a:p>
          <a:p>
            <a:pPr>
              <a:buFont typeface="Arial" pitchFamily="34" charset="0"/>
              <a:buChar char="•"/>
            </a:pPr>
            <a:r>
              <a:rPr lang="en-US" sz="1600"/>
              <a:t>  Property</a:t>
            </a:r>
          </a:p>
        </p:txBody>
      </p:sp>
      <p:sp>
        <p:nvSpPr>
          <p:cNvPr id="17" name="Rounded Rectangle 16"/>
          <p:cNvSpPr/>
          <p:nvPr/>
        </p:nvSpPr>
        <p:spPr>
          <a:xfrm>
            <a:off x="457200" y="4114800"/>
            <a:ext cx="12192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rgbClr val="002060"/>
                </a:solidFill>
                <a:ea typeface="宋体" pitchFamily="2" charset="-122"/>
              </a:rPr>
              <a:t>Hybridoma</a:t>
            </a:r>
            <a:endParaRPr lang="en-US">
              <a:solidFill>
                <a:srgbClr val="002060"/>
              </a:solidFill>
              <a:ea typeface="宋体" pitchFamily="2" charset="-122"/>
            </a:endParaRPr>
          </a:p>
        </p:txBody>
      </p:sp>
      <p:sp>
        <p:nvSpPr>
          <p:cNvPr id="18" name="Rounded Rectangle 17"/>
          <p:cNvSpPr/>
          <p:nvPr/>
        </p:nvSpPr>
        <p:spPr>
          <a:xfrm>
            <a:off x="2514600" y="4114800"/>
            <a:ext cx="12192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rgbClr val="002060"/>
                </a:solidFill>
                <a:ea typeface="宋体" pitchFamily="2" charset="-122"/>
              </a:rPr>
              <a:t>Screening</a:t>
            </a:r>
            <a:endParaRPr lang="en-US">
              <a:solidFill>
                <a:srgbClr val="002060"/>
              </a:solidFill>
              <a:ea typeface="宋体" pitchFamily="2" charset="-122"/>
            </a:endParaRPr>
          </a:p>
        </p:txBody>
      </p:sp>
      <p:sp>
        <p:nvSpPr>
          <p:cNvPr id="19" name="Rounded Rectangle 18"/>
          <p:cNvSpPr/>
          <p:nvPr/>
        </p:nvSpPr>
        <p:spPr>
          <a:xfrm>
            <a:off x="7543800" y="4114800"/>
            <a:ext cx="12192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Candidate</a:t>
            </a:r>
          </a:p>
          <a:p>
            <a:pPr algn="ctr">
              <a:defRPr/>
            </a:pPr>
            <a:r>
              <a:rPr lang="en-US" sz="1600" dirty="0">
                <a:solidFill>
                  <a:srgbClr val="002060"/>
                </a:solidFill>
              </a:rPr>
              <a:t>Antibody</a:t>
            </a:r>
          </a:p>
        </p:txBody>
      </p:sp>
      <p:sp>
        <p:nvSpPr>
          <p:cNvPr id="20" name="Rounded Rectangle 19"/>
          <p:cNvSpPr/>
          <p:nvPr/>
        </p:nvSpPr>
        <p:spPr>
          <a:xfrm>
            <a:off x="5943600" y="4114800"/>
            <a:ext cx="12192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Functional </a:t>
            </a:r>
          </a:p>
          <a:p>
            <a:pPr algn="ctr">
              <a:defRPr/>
            </a:pPr>
            <a:r>
              <a:rPr lang="en-US" sz="1600" dirty="0">
                <a:solidFill>
                  <a:srgbClr val="002060"/>
                </a:solidFill>
              </a:rPr>
              <a:t>Antibody</a:t>
            </a:r>
          </a:p>
        </p:txBody>
      </p:sp>
      <p:sp>
        <p:nvSpPr>
          <p:cNvPr id="21" name="Rounded Rectangle 20"/>
          <p:cNvSpPr/>
          <p:nvPr/>
        </p:nvSpPr>
        <p:spPr>
          <a:xfrm>
            <a:off x="4191000" y="4114800"/>
            <a:ext cx="12954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Production/purification</a:t>
            </a:r>
          </a:p>
        </p:txBody>
      </p:sp>
      <p:sp>
        <p:nvSpPr>
          <p:cNvPr id="22" name="Right Arrow 21"/>
          <p:cNvSpPr/>
          <p:nvPr/>
        </p:nvSpPr>
        <p:spPr>
          <a:xfrm>
            <a:off x="1905000" y="4343400"/>
            <a:ext cx="381000" cy="152400"/>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a typeface="宋体" pitchFamily="2" charset="-122"/>
            </a:endParaRPr>
          </a:p>
        </p:txBody>
      </p:sp>
      <p:sp>
        <p:nvSpPr>
          <p:cNvPr id="23" name="Right Arrow 22"/>
          <p:cNvSpPr/>
          <p:nvPr/>
        </p:nvSpPr>
        <p:spPr>
          <a:xfrm>
            <a:off x="3810000" y="4343400"/>
            <a:ext cx="381000" cy="152400"/>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a typeface="宋体" pitchFamily="2" charset="-122"/>
            </a:endParaRPr>
          </a:p>
        </p:txBody>
      </p:sp>
      <p:sp>
        <p:nvSpPr>
          <p:cNvPr id="24" name="Right Arrow 23"/>
          <p:cNvSpPr/>
          <p:nvPr/>
        </p:nvSpPr>
        <p:spPr>
          <a:xfrm>
            <a:off x="7162800" y="4343400"/>
            <a:ext cx="381000" cy="152400"/>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a typeface="宋体" pitchFamily="2" charset="-122"/>
            </a:endParaRPr>
          </a:p>
        </p:txBody>
      </p:sp>
      <p:sp>
        <p:nvSpPr>
          <p:cNvPr id="25" name="Right Arrow 24"/>
          <p:cNvSpPr/>
          <p:nvPr/>
        </p:nvSpPr>
        <p:spPr>
          <a:xfrm>
            <a:off x="5486400" y="4343400"/>
            <a:ext cx="381000" cy="152400"/>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a typeface="宋体" pitchFamily="2" charset="-122"/>
            </a:endParaRPr>
          </a:p>
        </p:txBody>
      </p:sp>
      <p:sp>
        <p:nvSpPr>
          <p:cNvPr id="27" name="Right Arrow 26"/>
          <p:cNvSpPr/>
          <p:nvPr/>
        </p:nvSpPr>
        <p:spPr>
          <a:xfrm>
            <a:off x="2286000" y="2438400"/>
            <a:ext cx="228600" cy="381000"/>
          </a:xfrm>
          <a:prstGeom prst="rightArrow">
            <a:avLst/>
          </a:prstGeom>
          <a:solidFill>
            <a:srgbClr val="FFFFFF"/>
          </a:solid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lIns="45719" tIns="45719" rIns="45719" bIns="45719" anchor="ctr">
            <a:spAutoFit/>
          </a:bodyPr>
          <a:lstStyle/>
          <a:p>
            <a:pPr latinLnBrk="1">
              <a:defRPr/>
            </a:pPr>
            <a:endParaRPr lang="en-US">
              <a:solidFill>
                <a:srgbClr val="000000"/>
              </a:solidFill>
              <a:sym typeface="Calibri" pitchFamily="34" charset="0"/>
            </a:endParaRPr>
          </a:p>
        </p:txBody>
      </p:sp>
      <p:sp>
        <p:nvSpPr>
          <p:cNvPr id="28" name="Right Arrow 27"/>
          <p:cNvSpPr/>
          <p:nvPr/>
        </p:nvSpPr>
        <p:spPr>
          <a:xfrm>
            <a:off x="4038600" y="2438400"/>
            <a:ext cx="228600" cy="381000"/>
          </a:xfrm>
          <a:prstGeom prst="rightArrow">
            <a:avLst/>
          </a:prstGeom>
          <a:solidFill>
            <a:srgbClr val="FFFFFF"/>
          </a:solid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lIns="45719" tIns="45719" rIns="45719" bIns="45719" anchor="ctr">
            <a:spAutoFit/>
          </a:bodyPr>
          <a:lstStyle/>
          <a:p>
            <a:pPr latinLnBrk="1">
              <a:defRPr/>
            </a:pPr>
            <a:endParaRPr lang="en-US">
              <a:solidFill>
                <a:srgbClr val="000000"/>
              </a:solidFill>
              <a:sym typeface="Calibri" pitchFamily="34" charset="0"/>
            </a:endParaRPr>
          </a:p>
        </p:txBody>
      </p:sp>
      <p:sp>
        <p:nvSpPr>
          <p:cNvPr id="29" name="Right Arrow 28"/>
          <p:cNvSpPr/>
          <p:nvPr/>
        </p:nvSpPr>
        <p:spPr>
          <a:xfrm>
            <a:off x="5791200" y="2362200"/>
            <a:ext cx="228600" cy="381000"/>
          </a:xfrm>
          <a:prstGeom prst="rightArrow">
            <a:avLst/>
          </a:prstGeom>
          <a:solidFill>
            <a:srgbClr val="FFFFFF"/>
          </a:solid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lIns="45719" tIns="45719" rIns="45719" bIns="45719" anchor="ctr">
            <a:spAutoFit/>
          </a:bodyPr>
          <a:lstStyle/>
          <a:p>
            <a:pPr latinLnBrk="1">
              <a:defRPr/>
            </a:pPr>
            <a:endParaRPr lang="en-US">
              <a:solidFill>
                <a:srgbClr val="000000"/>
              </a:solidFill>
              <a:sym typeface="Calibri" pitchFamily="34" charset="0"/>
            </a:endParaRPr>
          </a:p>
        </p:txBody>
      </p:sp>
      <p:sp>
        <p:nvSpPr>
          <p:cNvPr id="30" name="Right Arrow 29"/>
          <p:cNvSpPr/>
          <p:nvPr/>
        </p:nvSpPr>
        <p:spPr>
          <a:xfrm>
            <a:off x="7010400" y="2362200"/>
            <a:ext cx="228600" cy="381000"/>
          </a:xfrm>
          <a:prstGeom prst="rightArrow">
            <a:avLst/>
          </a:prstGeom>
          <a:solidFill>
            <a:srgbClr val="FFFFFF"/>
          </a:solid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lIns="45719" tIns="45719" rIns="45719" bIns="45719" anchor="ctr">
            <a:spAutoFit/>
          </a:bodyPr>
          <a:lstStyle/>
          <a:p>
            <a:pPr latinLnBrk="1">
              <a:defRPr/>
            </a:pPr>
            <a:endParaRPr lang="en-US">
              <a:solidFill>
                <a:srgbClr val="000000"/>
              </a:solidFill>
              <a:sym typeface="Calibri"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Representative Candidate mAb Characterization</a:t>
            </a:r>
          </a:p>
        </p:txBody>
      </p:sp>
      <p:sp>
        <p:nvSpPr>
          <p:cNvPr id="67587" name="Slide Number Placeholder 3"/>
          <p:cNvSpPr>
            <a:spLocks noGrp="1"/>
          </p:cNvSpPr>
          <p:nvPr>
            <p:ph type="sldNum" sz="quarter" idx="4294967295"/>
          </p:nvPr>
        </p:nvSpPr>
        <p:spPr bwMode="auto">
          <a:noFill/>
          <a:ln>
            <a:miter lim="800000"/>
            <a:headEnd/>
            <a:tailEnd/>
          </a:ln>
        </p:spPr>
        <p:txBody>
          <a:bodyPr/>
          <a:lstStyle/>
          <a:p>
            <a:fld id="{9BC60466-B891-497E-A215-C803BAD0E3FF}" type="slidenum">
              <a:rPr lang="en-US" altLang="zh-CN" smtClean="0"/>
              <a:pPr/>
              <a:t>51</a:t>
            </a:fld>
            <a:endParaRPr lang="en-US" altLang="zh-CN" smtClean="0"/>
          </a:p>
        </p:txBody>
      </p:sp>
      <p:sp>
        <p:nvSpPr>
          <p:cNvPr id="5" name="Diamond 4"/>
          <p:cNvSpPr/>
          <p:nvPr/>
        </p:nvSpPr>
        <p:spPr>
          <a:xfrm>
            <a:off x="1447800" y="1143000"/>
            <a:ext cx="1828800" cy="762000"/>
          </a:xfrm>
          <a:prstGeom prst="diamond">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B0F0"/>
                </a:solidFill>
              </a:rPr>
              <a:t>Candidate mAbs</a:t>
            </a:r>
          </a:p>
        </p:txBody>
      </p:sp>
      <p:sp>
        <p:nvSpPr>
          <p:cNvPr id="6" name="Diamond 5"/>
          <p:cNvSpPr/>
          <p:nvPr/>
        </p:nvSpPr>
        <p:spPr>
          <a:xfrm>
            <a:off x="1371600" y="2286000"/>
            <a:ext cx="2057400" cy="762000"/>
          </a:xfrm>
          <a:prstGeom prst="diamond">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00B0F0"/>
                </a:solidFill>
              </a:rPr>
              <a:t>Reactivity confirmation</a:t>
            </a:r>
          </a:p>
        </p:txBody>
      </p:sp>
      <p:cxnSp>
        <p:nvCxnSpPr>
          <p:cNvPr id="7" name="Straight Arrow Connector 6"/>
          <p:cNvCxnSpPr/>
          <p:nvPr/>
        </p:nvCxnSpPr>
        <p:spPr>
          <a:xfrm>
            <a:off x="2362200" y="1905000"/>
            <a:ext cx="0" cy="38100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191000" y="1447800"/>
            <a:ext cx="1524000" cy="381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B0F0"/>
                </a:solidFill>
              </a:rPr>
              <a:t>Biacore </a:t>
            </a:r>
          </a:p>
        </p:txBody>
      </p:sp>
      <p:sp>
        <p:nvSpPr>
          <p:cNvPr id="9" name="Rectangle 8"/>
          <p:cNvSpPr/>
          <p:nvPr/>
        </p:nvSpPr>
        <p:spPr>
          <a:xfrm>
            <a:off x="4191000" y="1981200"/>
            <a:ext cx="1524000" cy="381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B0F0"/>
                </a:solidFill>
              </a:rPr>
              <a:t>ELISA </a:t>
            </a:r>
          </a:p>
        </p:txBody>
      </p:sp>
      <p:sp>
        <p:nvSpPr>
          <p:cNvPr id="10" name="Rectangle 9"/>
          <p:cNvSpPr/>
          <p:nvPr/>
        </p:nvSpPr>
        <p:spPr>
          <a:xfrm>
            <a:off x="4191000" y="2514600"/>
            <a:ext cx="1524000" cy="381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B0F0"/>
                </a:solidFill>
              </a:rPr>
              <a:t>FACS </a:t>
            </a:r>
          </a:p>
        </p:txBody>
      </p:sp>
      <p:cxnSp>
        <p:nvCxnSpPr>
          <p:cNvPr id="11" name="Elbow Connector 10"/>
          <p:cNvCxnSpPr>
            <a:stCxn id="6" idx="3"/>
            <a:endCxn id="8" idx="1"/>
          </p:cNvCxnSpPr>
          <p:nvPr/>
        </p:nvCxnSpPr>
        <p:spPr>
          <a:xfrm flipV="1">
            <a:off x="3429000" y="1638300"/>
            <a:ext cx="762000" cy="1028700"/>
          </a:xfrm>
          <a:prstGeom prst="bentConnector3">
            <a:avLst>
              <a:gd name="adj1" fmla="val 50000"/>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 idx="3"/>
            <a:endCxn id="9" idx="1"/>
          </p:cNvCxnSpPr>
          <p:nvPr/>
        </p:nvCxnSpPr>
        <p:spPr>
          <a:xfrm flipV="1">
            <a:off x="3429000" y="2171700"/>
            <a:ext cx="762000" cy="495300"/>
          </a:xfrm>
          <a:prstGeom prst="bentConnector3">
            <a:avLst>
              <a:gd name="adj1" fmla="val 50000"/>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 idx="3"/>
            <a:endCxn id="10" idx="1"/>
          </p:cNvCxnSpPr>
          <p:nvPr/>
        </p:nvCxnSpPr>
        <p:spPr>
          <a:xfrm>
            <a:off x="3429000" y="2667000"/>
            <a:ext cx="762000" cy="38100"/>
          </a:xfrm>
          <a:prstGeom prst="bentConnector3">
            <a:avLst>
              <a:gd name="adj1" fmla="val 50000"/>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Diamond 13"/>
          <p:cNvSpPr/>
          <p:nvPr/>
        </p:nvSpPr>
        <p:spPr>
          <a:xfrm>
            <a:off x="1371600" y="3429000"/>
            <a:ext cx="2057400" cy="762000"/>
          </a:xfrm>
          <a:prstGeom prst="diamond">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B0F0"/>
                </a:solidFill>
              </a:rPr>
              <a:t>Function</a:t>
            </a:r>
          </a:p>
          <a:p>
            <a:pPr algn="ctr" fontAlgn="auto">
              <a:spcBef>
                <a:spcPts val="0"/>
              </a:spcBef>
              <a:spcAft>
                <a:spcPts val="0"/>
              </a:spcAft>
              <a:defRPr/>
            </a:pPr>
            <a:r>
              <a:rPr lang="en-US" sz="1200" b="1">
                <a:solidFill>
                  <a:srgbClr val="00B0F0"/>
                </a:solidFill>
              </a:rPr>
              <a:t>confirmation</a:t>
            </a:r>
          </a:p>
        </p:txBody>
      </p:sp>
      <p:cxnSp>
        <p:nvCxnSpPr>
          <p:cNvPr id="15" name="Straight Arrow Connector 14"/>
          <p:cNvCxnSpPr/>
          <p:nvPr/>
        </p:nvCxnSpPr>
        <p:spPr>
          <a:xfrm>
            <a:off x="2362200" y="3048000"/>
            <a:ext cx="0" cy="38100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6" name="Diamond 15"/>
          <p:cNvSpPr/>
          <p:nvPr/>
        </p:nvSpPr>
        <p:spPr>
          <a:xfrm>
            <a:off x="152400" y="5181600"/>
            <a:ext cx="2057400" cy="762000"/>
          </a:xfrm>
          <a:prstGeom prst="diamond">
            <a:avLst/>
          </a:prstGeom>
          <a:noFill/>
          <a:ln w="127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00B0F0"/>
                </a:solidFill>
              </a:rPr>
              <a:t>ADCC/CDC/</a:t>
            </a:r>
          </a:p>
          <a:p>
            <a:pPr algn="ctr" fontAlgn="auto">
              <a:spcBef>
                <a:spcPts val="0"/>
              </a:spcBef>
              <a:spcAft>
                <a:spcPts val="0"/>
              </a:spcAft>
              <a:defRPr/>
            </a:pPr>
            <a:r>
              <a:rPr lang="en-US" sz="1200" b="1" dirty="0">
                <a:solidFill>
                  <a:srgbClr val="00B0F0"/>
                </a:solidFill>
              </a:rPr>
              <a:t>Apoptosis</a:t>
            </a:r>
          </a:p>
        </p:txBody>
      </p:sp>
      <p:sp>
        <p:nvSpPr>
          <p:cNvPr id="17" name="Rectangle 16"/>
          <p:cNvSpPr/>
          <p:nvPr/>
        </p:nvSpPr>
        <p:spPr>
          <a:xfrm>
            <a:off x="4191000" y="3581400"/>
            <a:ext cx="1524000" cy="381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B0F0"/>
                </a:solidFill>
              </a:rPr>
              <a:t>MLR </a:t>
            </a:r>
          </a:p>
        </p:txBody>
      </p:sp>
      <p:sp>
        <p:nvSpPr>
          <p:cNvPr id="18" name="Rectangle 17"/>
          <p:cNvSpPr/>
          <p:nvPr/>
        </p:nvSpPr>
        <p:spPr>
          <a:xfrm>
            <a:off x="4191000" y="4038600"/>
            <a:ext cx="1524000" cy="381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B0F0"/>
                </a:solidFill>
              </a:rPr>
              <a:t>T Cell Stimulation </a:t>
            </a:r>
          </a:p>
        </p:txBody>
      </p:sp>
      <p:sp>
        <p:nvSpPr>
          <p:cNvPr id="19" name="Diamond 18"/>
          <p:cNvSpPr/>
          <p:nvPr/>
        </p:nvSpPr>
        <p:spPr>
          <a:xfrm>
            <a:off x="4495800" y="5181600"/>
            <a:ext cx="2057400" cy="762000"/>
          </a:xfrm>
          <a:prstGeom prst="diamond">
            <a:avLst/>
          </a:pr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00B0F0"/>
                </a:solidFill>
              </a:rPr>
              <a:t>Rodent PK</a:t>
            </a:r>
          </a:p>
        </p:txBody>
      </p:sp>
      <p:sp>
        <p:nvSpPr>
          <p:cNvPr id="20" name="Diamond 19"/>
          <p:cNvSpPr/>
          <p:nvPr/>
        </p:nvSpPr>
        <p:spPr>
          <a:xfrm>
            <a:off x="6629400" y="5181600"/>
            <a:ext cx="2286000" cy="762000"/>
          </a:xfrm>
          <a:prstGeom prst="diamond">
            <a:avLst/>
          </a:pr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B0F0"/>
                </a:solidFill>
              </a:rPr>
              <a:t>In vivo pharmacology</a:t>
            </a:r>
          </a:p>
        </p:txBody>
      </p:sp>
      <p:cxnSp>
        <p:nvCxnSpPr>
          <p:cNvPr id="21" name="Elbow Connector 20"/>
          <p:cNvCxnSpPr>
            <a:stCxn id="14" idx="2"/>
            <a:endCxn id="16" idx="0"/>
          </p:cNvCxnSpPr>
          <p:nvPr/>
        </p:nvCxnSpPr>
        <p:spPr>
          <a:xfrm rot="5400000">
            <a:off x="1295400" y="4076700"/>
            <a:ext cx="990600" cy="1219200"/>
          </a:xfrm>
          <a:prstGeom prst="bentConnector3">
            <a:avLst>
              <a:gd name="adj1" fmla="val 50000"/>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4" idx="2"/>
            <a:endCxn id="20" idx="0"/>
          </p:cNvCxnSpPr>
          <p:nvPr/>
        </p:nvCxnSpPr>
        <p:spPr>
          <a:xfrm rot="16200000" flipH="1">
            <a:off x="4591050" y="2000250"/>
            <a:ext cx="990600" cy="5372100"/>
          </a:xfrm>
          <a:prstGeom prst="bentConnector3">
            <a:avLst>
              <a:gd name="adj1" fmla="val 50000"/>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191000" y="3124200"/>
            <a:ext cx="1524000" cy="381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a:solidFill>
                  <a:srgbClr val="00B0F0"/>
                </a:solidFill>
              </a:rPr>
              <a:t>RBA </a:t>
            </a:r>
          </a:p>
        </p:txBody>
      </p:sp>
      <p:cxnSp>
        <p:nvCxnSpPr>
          <p:cNvPr id="24" name="Elbow Connector 23"/>
          <p:cNvCxnSpPr>
            <a:stCxn id="14" idx="3"/>
            <a:endCxn id="23" idx="1"/>
          </p:cNvCxnSpPr>
          <p:nvPr/>
        </p:nvCxnSpPr>
        <p:spPr>
          <a:xfrm flipV="1">
            <a:off x="3429000" y="3314700"/>
            <a:ext cx="762000" cy="495300"/>
          </a:xfrm>
          <a:prstGeom prst="bentConnector3">
            <a:avLst>
              <a:gd name="adj1" fmla="val 50000"/>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4" idx="3"/>
            <a:endCxn id="17" idx="1"/>
          </p:cNvCxnSpPr>
          <p:nvPr/>
        </p:nvCxnSpPr>
        <p:spPr>
          <a:xfrm flipV="1">
            <a:off x="3429000" y="3771900"/>
            <a:ext cx="762000" cy="38100"/>
          </a:xfrm>
          <a:prstGeom prst="bentConnector3">
            <a:avLst>
              <a:gd name="adj1" fmla="val 50000"/>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4" idx="3"/>
            <a:endCxn id="18" idx="1"/>
          </p:cNvCxnSpPr>
          <p:nvPr/>
        </p:nvCxnSpPr>
        <p:spPr>
          <a:xfrm>
            <a:off x="3429000" y="3810000"/>
            <a:ext cx="762000" cy="419100"/>
          </a:xfrm>
          <a:prstGeom prst="bentConnector3">
            <a:avLst>
              <a:gd name="adj1" fmla="val 50000"/>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Diamond 26"/>
          <p:cNvSpPr/>
          <p:nvPr/>
        </p:nvSpPr>
        <p:spPr>
          <a:xfrm>
            <a:off x="2362200" y="5181600"/>
            <a:ext cx="2057400" cy="762000"/>
          </a:xfrm>
          <a:prstGeom prst="diamond">
            <a:avLst/>
          </a:pr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00B0F0"/>
                </a:solidFill>
              </a:rPr>
              <a:t>Solubility</a:t>
            </a:r>
          </a:p>
          <a:p>
            <a:pPr algn="ctr" fontAlgn="auto">
              <a:spcBef>
                <a:spcPts val="0"/>
              </a:spcBef>
              <a:spcAft>
                <a:spcPts val="0"/>
              </a:spcAft>
              <a:defRPr/>
            </a:pPr>
            <a:r>
              <a:rPr lang="en-US" sz="1200" b="1" dirty="0">
                <a:solidFill>
                  <a:srgbClr val="00B0F0"/>
                </a:solidFill>
              </a:rPr>
              <a:t>/Stability</a:t>
            </a:r>
          </a:p>
        </p:txBody>
      </p:sp>
      <p:cxnSp>
        <p:nvCxnSpPr>
          <p:cNvPr id="28" name="Elbow Connector 27"/>
          <p:cNvCxnSpPr>
            <a:stCxn id="14" idx="2"/>
            <a:endCxn id="19" idx="0"/>
          </p:cNvCxnSpPr>
          <p:nvPr/>
        </p:nvCxnSpPr>
        <p:spPr>
          <a:xfrm rot="16200000" flipH="1">
            <a:off x="3467100" y="3124200"/>
            <a:ext cx="990600" cy="3124200"/>
          </a:xfrm>
          <a:prstGeom prst="bentConnector3">
            <a:avLst>
              <a:gd name="adj1" fmla="val 50000"/>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4" idx="2"/>
            <a:endCxn id="27" idx="0"/>
          </p:cNvCxnSpPr>
          <p:nvPr/>
        </p:nvCxnSpPr>
        <p:spPr>
          <a:xfrm rot="16200000" flipH="1">
            <a:off x="2400300" y="4191000"/>
            <a:ext cx="990600" cy="990600"/>
          </a:xfrm>
          <a:prstGeom prst="bentConnector3">
            <a:avLst>
              <a:gd name="adj1" fmla="val 50000"/>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943600" y="3124200"/>
            <a:ext cx="1524000" cy="381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00B0F0"/>
                </a:solidFill>
              </a:rPr>
              <a:t>PBMC/Tumor cell co-culture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zh-CN" smtClean="0">
                <a:ea typeface="宋体" pitchFamily="2" charset="-122"/>
              </a:rPr>
              <a:t>Presentation Outline</a:t>
            </a:r>
          </a:p>
        </p:txBody>
      </p:sp>
      <p:sp>
        <p:nvSpPr>
          <p:cNvPr id="68611" name="Content Placeholder 2"/>
          <p:cNvSpPr>
            <a:spLocks noGrp="1"/>
          </p:cNvSpPr>
          <p:nvPr>
            <p:ph idx="1"/>
          </p:nvPr>
        </p:nvSpPr>
        <p:spPr>
          <a:xfrm>
            <a:off x="228600" y="1169988"/>
            <a:ext cx="8610600" cy="4919662"/>
          </a:xfrm>
        </p:spPr>
        <p:txBody>
          <a:bodyPr/>
          <a:lstStyle/>
          <a:p>
            <a:pPr>
              <a:buClr>
                <a:srgbClr val="C00000"/>
              </a:buClr>
              <a:buFont typeface="Wingdings" pitchFamily="2" charset="2"/>
              <a:buChar char="§"/>
            </a:pPr>
            <a:r>
              <a:rPr lang="en-US" altLang="zh-CN" smtClean="0">
                <a:solidFill>
                  <a:srgbClr val="558ED5"/>
                </a:solidFill>
                <a:ea typeface="宋体" pitchFamily="2" charset="-122"/>
              </a:rPr>
              <a:t>Protein generation and cell line development</a:t>
            </a:r>
          </a:p>
          <a:p>
            <a:pPr>
              <a:buClr>
                <a:srgbClr val="C00000"/>
              </a:buClr>
              <a:buFont typeface="Wingdings" pitchFamily="2" charset="2"/>
              <a:buChar char="§"/>
            </a:pPr>
            <a:r>
              <a:rPr lang="en-US" altLang="zh-CN" smtClean="0">
                <a:solidFill>
                  <a:srgbClr val="558ED5"/>
                </a:solidFill>
                <a:ea typeface="宋体" pitchFamily="2" charset="-122"/>
              </a:rPr>
              <a:t>Screening and functional assays</a:t>
            </a:r>
          </a:p>
          <a:p>
            <a:pPr>
              <a:buClr>
                <a:srgbClr val="C00000"/>
              </a:buClr>
              <a:buFont typeface="Wingdings" pitchFamily="2" charset="2"/>
              <a:buChar char="§"/>
            </a:pPr>
            <a:r>
              <a:rPr lang="en-US" altLang="zh-CN" smtClean="0">
                <a:solidFill>
                  <a:srgbClr val="558ED5"/>
                </a:solidFill>
                <a:ea typeface="宋体" pitchFamily="2" charset="-122"/>
              </a:rPr>
              <a:t>Hybridoma and pilot antibody production</a:t>
            </a:r>
          </a:p>
          <a:p>
            <a:pPr>
              <a:buClr>
                <a:srgbClr val="C00000"/>
              </a:buClr>
              <a:buFont typeface="Wingdings" pitchFamily="2" charset="2"/>
              <a:buChar char="§"/>
            </a:pPr>
            <a:r>
              <a:rPr lang="en-US" b="1" u="sng" smtClean="0">
                <a:solidFill>
                  <a:srgbClr val="C00000"/>
                </a:solidFill>
                <a:ea typeface="宋体" pitchFamily="2" charset="-122"/>
              </a:rPr>
              <a:t>Phage display for antibody discovery</a:t>
            </a:r>
            <a:endParaRPr lang="en-US" altLang="zh-CN" smtClean="0">
              <a:solidFill>
                <a:srgbClr val="558ED5"/>
              </a:solidFill>
              <a:ea typeface="宋体" pitchFamily="2" charset="-122"/>
            </a:endParaRPr>
          </a:p>
          <a:p>
            <a:pPr>
              <a:buClr>
                <a:srgbClr val="C00000"/>
              </a:buClr>
              <a:buFont typeface="Wingdings" pitchFamily="2" charset="2"/>
              <a:buChar char="§"/>
            </a:pPr>
            <a:r>
              <a:rPr lang="en-US" altLang="zh-CN" smtClean="0">
                <a:solidFill>
                  <a:srgbClr val="558ED5"/>
                </a:solidFill>
                <a:ea typeface="宋体" pitchFamily="2" charset="-122"/>
              </a:rPr>
              <a:t>Antibody engineering and bioinformatics</a:t>
            </a:r>
          </a:p>
          <a:p>
            <a:pPr>
              <a:buClr>
                <a:srgbClr val="C00000"/>
              </a:buClr>
              <a:buFont typeface="Wingdings" pitchFamily="2" charset="2"/>
              <a:buChar char="§"/>
            </a:pPr>
            <a:r>
              <a:rPr lang="en-US" altLang="zh-CN" smtClean="0">
                <a:solidFill>
                  <a:srgbClr val="558ED5"/>
                </a:solidFill>
                <a:ea typeface="宋体" pitchFamily="2" charset="-122"/>
              </a:rPr>
              <a:t>ADC discovery</a:t>
            </a:r>
          </a:p>
          <a:p>
            <a:pPr>
              <a:buClr>
                <a:srgbClr val="C00000"/>
              </a:buClr>
              <a:buFont typeface="Wingdings" pitchFamily="2" charset="2"/>
              <a:buChar char="§"/>
            </a:pPr>
            <a:r>
              <a:rPr lang="en-US" altLang="zh-CN" smtClean="0">
                <a:solidFill>
                  <a:srgbClr val="558ED5"/>
                </a:solidFill>
                <a:ea typeface="宋体" pitchFamily="2" charset="-122"/>
              </a:rPr>
              <a:t>Biophysical characterization</a:t>
            </a:r>
          </a:p>
        </p:txBody>
      </p:sp>
      <p:sp>
        <p:nvSpPr>
          <p:cNvPr id="68612" name="Slide Number Placeholder 3"/>
          <p:cNvSpPr>
            <a:spLocks noGrp="1"/>
          </p:cNvSpPr>
          <p:nvPr>
            <p:ph type="sldNum" sz="quarter" idx="4294967295"/>
          </p:nvPr>
        </p:nvSpPr>
        <p:spPr bwMode="auto">
          <a:xfrm>
            <a:off x="3657600" y="6324600"/>
            <a:ext cx="2133600" cy="365125"/>
          </a:xfrm>
          <a:noFill/>
          <a:ln>
            <a:miter lim="800000"/>
            <a:headEnd/>
            <a:tailEnd/>
          </a:ln>
        </p:spPr>
        <p:txBody>
          <a:bodyPr/>
          <a:lstStyle/>
          <a:p>
            <a:pPr algn="ctr"/>
            <a:fld id="{BBCAA1D5-DA4F-4CF3-AACE-FDD7882C8001}" type="slidenum">
              <a:rPr lang="en-US" altLang="zh-CN" smtClean="0"/>
              <a:pPr algn="ctr"/>
              <a:t>52</a:t>
            </a:fld>
            <a:endParaRPr lang="en-US" altLang="zh-CN"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6"/>
          <p:cNvPicPr>
            <a:picLocks noChangeAspect="1"/>
          </p:cNvPicPr>
          <p:nvPr/>
        </p:nvPicPr>
        <p:blipFill>
          <a:blip r:embed="rId2" cstate="print"/>
          <a:srcRect l="32199" r="16759"/>
          <a:stretch>
            <a:fillRect/>
          </a:stretch>
        </p:blipFill>
        <p:spPr bwMode="auto">
          <a:xfrm>
            <a:off x="0" y="0"/>
            <a:ext cx="9144000" cy="6248400"/>
          </a:xfrm>
          <a:prstGeom prst="rect">
            <a:avLst/>
          </a:prstGeom>
          <a:noFill/>
          <a:ln w="9525">
            <a:noFill/>
            <a:miter lim="800000"/>
            <a:headEnd/>
            <a:tailEnd/>
          </a:ln>
        </p:spPr>
      </p:pic>
      <p:sp>
        <p:nvSpPr>
          <p:cNvPr id="3" name="Rectangle 2"/>
          <p:cNvSpPr/>
          <p:nvPr/>
        </p:nvSpPr>
        <p:spPr>
          <a:xfrm>
            <a:off x="0" y="0"/>
            <a:ext cx="9144000" cy="6248400"/>
          </a:xfrm>
          <a:prstGeom prst="rect">
            <a:avLst/>
          </a:prstGeom>
          <a:solidFill>
            <a:srgbClr val="0083E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宋体" pitchFamily="2" charset="-122"/>
            </a:endParaRPr>
          </a:p>
        </p:txBody>
      </p:sp>
      <p:sp>
        <p:nvSpPr>
          <p:cNvPr id="4" name="Title 1"/>
          <p:cNvSpPr txBox="1">
            <a:spLocks/>
          </p:cNvSpPr>
          <p:nvPr/>
        </p:nvSpPr>
        <p:spPr>
          <a:xfrm>
            <a:off x="-171450" y="4724400"/>
            <a:ext cx="7943850" cy="933450"/>
          </a:xfrm>
          <a:prstGeom prst="rect">
            <a:avLst/>
          </a:prstGeom>
          <a:solidFill>
            <a:srgbClr val="F7903B"/>
          </a:solidFill>
          <a:effectLst>
            <a:outerShdw blurRad="50800" dist="114300" dir="2700000" algn="tl" rotWithShape="0">
              <a:prstClr val="black">
                <a:alpha val="40000"/>
              </a:prstClr>
            </a:outerShdw>
            <a:softEdge rad="0"/>
          </a:effec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1" algn="l">
              <a:defRPr/>
            </a:pPr>
            <a:r>
              <a:rPr lang="en-US"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Phage Display for Antibody Discovery</a:t>
            </a:r>
          </a:p>
        </p:txBody>
      </p:sp>
    </p:spTree>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zh-CN" smtClean="0">
                <a:ea typeface="宋体" pitchFamily="2" charset="-122"/>
              </a:rPr>
              <a:t>CP Phage display Platform  </a:t>
            </a:r>
          </a:p>
        </p:txBody>
      </p:sp>
      <p:sp>
        <p:nvSpPr>
          <p:cNvPr id="70659" name="Rectangle 4"/>
          <p:cNvSpPr txBox="1">
            <a:spLocks noChangeArrowheads="1"/>
          </p:cNvSpPr>
          <p:nvPr>
            <p:custDataLst>
              <p:tags r:id="rId1"/>
            </p:custDataLst>
          </p:nvPr>
        </p:nvSpPr>
        <p:spPr bwMode="auto">
          <a:xfrm>
            <a:off x="381000" y="990600"/>
            <a:ext cx="6781800" cy="5029200"/>
          </a:xfrm>
          <a:prstGeom prst="rect">
            <a:avLst/>
          </a:prstGeom>
          <a:noFill/>
          <a:ln w="9525">
            <a:solidFill>
              <a:srgbClr val="00B0F0"/>
            </a:solidFill>
            <a:miter lim="800000"/>
            <a:headEnd/>
            <a:tailEnd/>
          </a:ln>
        </p:spPr>
        <p:txBody>
          <a:bodyPr/>
          <a:lstStyle/>
          <a:p>
            <a:pPr marL="342900" indent="-342900">
              <a:lnSpc>
                <a:spcPct val="80000"/>
              </a:lnSpc>
              <a:spcBef>
                <a:spcPct val="20000"/>
              </a:spcBef>
              <a:buClr>
                <a:schemeClr val="tx1"/>
              </a:buClr>
              <a:buSzPct val="80000"/>
              <a:buFont typeface="Wingdings" pitchFamily="2" charset="2"/>
              <a:buChar char="Ø"/>
            </a:pPr>
            <a:r>
              <a:rPr lang="en-US" altLang="zh-CN" sz="1600" b="1" u="sng">
                <a:solidFill>
                  <a:srgbClr val="002060"/>
                </a:solidFill>
                <a:cs typeface="Arial" pitchFamily="34" charset="0"/>
              </a:rPr>
              <a:t>Human naïve antibody library</a:t>
            </a: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PBMCs isolation from 50+ diversified human donors</a:t>
            </a: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V-gene families cloning and assembling into phagemid</a:t>
            </a: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Phage library size </a:t>
            </a:r>
            <a:r>
              <a:rPr lang="en-US" sz="1600">
                <a:solidFill>
                  <a:srgbClr val="000000"/>
                </a:solidFill>
                <a:cs typeface="Arial" pitchFamily="34" charset="0"/>
              </a:rPr>
              <a:t>10</a:t>
            </a:r>
            <a:r>
              <a:rPr lang="en-US" sz="1600" baseline="30000">
                <a:solidFill>
                  <a:srgbClr val="000000"/>
                </a:solidFill>
                <a:cs typeface="Arial" pitchFamily="34" charset="0"/>
              </a:rPr>
              <a:t>10~11</a:t>
            </a:r>
            <a:endParaRPr lang="en-US" altLang="zh-CN" sz="1600">
              <a:solidFill>
                <a:srgbClr val="002060"/>
              </a:solidFill>
              <a:cs typeface="Arial" pitchFamily="34" charset="0"/>
            </a:endParaRPr>
          </a:p>
          <a:p>
            <a:pPr marL="342900" indent="-342900">
              <a:lnSpc>
                <a:spcPct val="80000"/>
              </a:lnSpc>
              <a:spcBef>
                <a:spcPct val="20000"/>
              </a:spcBef>
              <a:buClr>
                <a:schemeClr val="tx1"/>
              </a:buClr>
              <a:buSzPct val="80000"/>
              <a:buFont typeface="Wingdings" pitchFamily="2" charset="2"/>
              <a:buChar char="Ø"/>
            </a:pPr>
            <a:r>
              <a:rPr lang="en-US" altLang="zh-CN" sz="1600" b="1" u="sng">
                <a:solidFill>
                  <a:srgbClr val="002060"/>
                </a:solidFill>
                <a:cs typeface="Arial" pitchFamily="34" charset="0"/>
              </a:rPr>
              <a:t>Immune library</a:t>
            </a: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PBMCs isolation from immunized animals</a:t>
            </a: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V-gene families cloning and assembling into phagemid</a:t>
            </a: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Phage library size </a:t>
            </a:r>
            <a:r>
              <a:rPr lang="en-US" sz="1600">
                <a:solidFill>
                  <a:srgbClr val="000000"/>
                </a:solidFill>
                <a:cs typeface="Arial" pitchFamily="34" charset="0"/>
              </a:rPr>
              <a:t>10</a:t>
            </a:r>
            <a:r>
              <a:rPr lang="en-US" sz="1600" baseline="30000">
                <a:solidFill>
                  <a:srgbClr val="000000"/>
                </a:solidFill>
                <a:cs typeface="Arial" pitchFamily="34" charset="0"/>
              </a:rPr>
              <a:t>8~9</a:t>
            </a:r>
            <a:endParaRPr lang="en-US" altLang="zh-CN" sz="1600">
              <a:solidFill>
                <a:srgbClr val="002060"/>
              </a:solidFill>
              <a:cs typeface="Arial" pitchFamily="34" charset="0"/>
            </a:endParaRPr>
          </a:p>
          <a:p>
            <a:pPr marL="342900" indent="-342900">
              <a:lnSpc>
                <a:spcPct val="80000"/>
              </a:lnSpc>
              <a:spcBef>
                <a:spcPct val="20000"/>
              </a:spcBef>
              <a:buClr>
                <a:schemeClr val="tx1"/>
              </a:buClr>
              <a:buSzPct val="80000"/>
              <a:buFont typeface="Wingdings" pitchFamily="2" charset="2"/>
              <a:buChar char="Ø"/>
            </a:pPr>
            <a:r>
              <a:rPr lang="en-US" altLang="zh-CN" sz="1600" b="1" u="sng">
                <a:solidFill>
                  <a:srgbClr val="002060"/>
                </a:solidFill>
                <a:cs typeface="Arial" pitchFamily="34" charset="0"/>
              </a:rPr>
              <a:t>Biopanning</a:t>
            </a: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Protein panning in solid &amp; solution-phase</a:t>
            </a: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 Cell based panning</a:t>
            </a: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 </a:t>
            </a:r>
            <a:r>
              <a:rPr lang="en-US" altLang="zh-CN" sz="1600" i="1">
                <a:solidFill>
                  <a:srgbClr val="002060"/>
                </a:solidFill>
                <a:cs typeface="Arial" pitchFamily="34" charset="0"/>
              </a:rPr>
              <a:t>In vivo </a:t>
            </a:r>
            <a:r>
              <a:rPr lang="en-US" altLang="zh-CN" sz="1600">
                <a:solidFill>
                  <a:srgbClr val="002060"/>
                </a:solidFill>
                <a:cs typeface="Arial" pitchFamily="34" charset="0"/>
              </a:rPr>
              <a:t>panning</a:t>
            </a:r>
          </a:p>
          <a:p>
            <a:pPr marL="342900" indent="-342900">
              <a:lnSpc>
                <a:spcPct val="80000"/>
              </a:lnSpc>
              <a:spcBef>
                <a:spcPct val="20000"/>
              </a:spcBef>
              <a:buClr>
                <a:schemeClr val="tx1"/>
              </a:buClr>
              <a:buSzPct val="80000"/>
              <a:buFont typeface="Wingdings" pitchFamily="2" charset="2"/>
              <a:buChar char="Ø"/>
            </a:pPr>
            <a:r>
              <a:rPr lang="en-US" altLang="zh-CN" sz="1600" b="1" u="sng">
                <a:solidFill>
                  <a:srgbClr val="002060"/>
                </a:solidFill>
                <a:cs typeface="Arial" pitchFamily="34" charset="0"/>
              </a:rPr>
              <a:t>Binding and bioassay</a:t>
            </a:r>
            <a:endParaRPr lang="en-US" altLang="zh-CN" sz="1600">
              <a:solidFill>
                <a:srgbClr val="002060"/>
              </a:solidFill>
              <a:cs typeface="Arial" pitchFamily="34" charset="0"/>
            </a:endParaRP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 ELISA, Acumen and FACS are standard assays, and can be customized</a:t>
            </a: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 Comprehensive binding and bioassays can be supported by other teams </a:t>
            </a:r>
          </a:p>
          <a:p>
            <a:pPr marL="342900" indent="-342900">
              <a:lnSpc>
                <a:spcPct val="80000"/>
              </a:lnSpc>
              <a:spcBef>
                <a:spcPct val="20000"/>
              </a:spcBef>
              <a:buClr>
                <a:schemeClr val="tx1"/>
              </a:buClr>
              <a:buSzPct val="80000"/>
              <a:buFont typeface="Wingdings" pitchFamily="2" charset="2"/>
              <a:buChar char="Ø"/>
            </a:pPr>
            <a:r>
              <a:rPr lang="en-US" altLang="zh-CN" sz="1600" b="1" u="sng">
                <a:solidFill>
                  <a:srgbClr val="002060"/>
                </a:solidFill>
                <a:cs typeface="Arial" pitchFamily="34" charset="0"/>
              </a:rPr>
              <a:t>Antibody affinity maturation</a:t>
            </a: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 scFv affinity libraries construction by CDR targeted mutagenesis, with a focus on H3</a:t>
            </a: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 Library panning against Ag at various conditions</a:t>
            </a: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 Initial screening with ELISA &amp; off-rate ForteBio ranking</a:t>
            </a:r>
          </a:p>
          <a:p>
            <a:pPr marL="639763" lvl="1" indent="-285750">
              <a:lnSpc>
                <a:spcPct val="80000"/>
              </a:lnSpc>
              <a:spcBef>
                <a:spcPct val="20000"/>
              </a:spcBef>
              <a:buClr>
                <a:schemeClr val="tx1"/>
              </a:buClr>
              <a:buSzPct val="80000"/>
              <a:buFont typeface="Arial" pitchFamily="34" charset="0"/>
              <a:buChar char="–"/>
            </a:pPr>
            <a:r>
              <a:rPr lang="en-US" altLang="zh-CN" sz="1600">
                <a:solidFill>
                  <a:srgbClr val="002060"/>
                </a:solidFill>
                <a:cs typeface="Arial" pitchFamily="34" charset="0"/>
              </a:rPr>
              <a:t> Characterization of best clones in hIgG format by Biacore and bioassays</a:t>
            </a:r>
          </a:p>
        </p:txBody>
      </p:sp>
      <p:grpSp>
        <p:nvGrpSpPr>
          <p:cNvPr id="2" name="Group 5"/>
          <p:cNvGrpSpPr>
            <a:grpSpLocks/>
          </p:cNvGrpSpPr>
          <p:nvPr/>
        </p:nvGrpSpPr>
        <p:grpSpPr bwMode="auto">
          <a:xfrm>
            <a:off x="7239000" y="1371600"/>
            <a:ext cx="1600200" cy="3200400"/>
            <a:chOff x="6629400" y="2209800"/>
            <a:chExt cx="1600200" cy="3200400"/>
          </a:xfrm>
        </p:grpSpPr>
        <p:pic>
          <p:nvPicPr>
            <p:cNvPr id="70661" name="Picture 2"/>
            <p:cNvPicPr>
              <a:picLocks noChangeAspect="1" noChangeArrowheads="1"/>
            </p:cNvPicPr>
            <p:nvPr/>
          </p:nvPicPr>
          <p:blipFill>
            <a:blip r:embed="rId3" cstate="print"/>
            <a:srcRect t="11111" r="52698" b="5556"/>
            <a:stretch>
              <a:fillRect/>
            </a:stretch>
          </p:blipFill>
          <p:spPr bwMode="auto">
            <a:xfrm>
              <a:off x="6629400" y="2209800"/>
              <a:ext cx="1447800" cy="1143000"/>
            </a:xfrm>
            <a:prstGeom prst="rect">
              <a:avLst/>
            </a:prstGeom>
            <a:noFill/>
            <a:ln w="9525">
              <a:noFill/>
              <a:miter lim="800000"/>
              <a:headEnd/>
              <a:tailEnd/>
            </a:ln>
          </p:spPr>
        </p:pic>
        <p:pic>
          <p:nvPicPr>
            <p:cNvPr id="70662" name="Picture 2"/>
            <p:cNvPicPr>
              <a:picLocks noChangeAspect="1" noChangeArrowheads="1"/>
            </p:cNvPicPr>
            <p:nvPr/>
          </p:nvPicPr>
          <p:blipFill>
            <a:blip r:embed="rId3" cstate="print"/>
            <a:srcRect l="47302" r="27802"/>
            <a:stretch>
              <a:fillRect/>
            </a:stretch>
          </p:blipFill>
          <p:spPr bwMode="auto">
            <a:xfrm rot="5400000">
              <a:off x="7162800" y="3124200"/>
              <a:ext cx="762000" cy="1371600"/>
            </a:xfrm>
            <a:prstGeom prst="rect">
              <a:avLst/>
            </a:prstGeom>
            <a:noFill/>
            <a:ln w="9525">
              <a:noFill/>
              <a:miter lim="800000"/>
              <a:headEnd/>
              <a:tailEnd/>
            </a:ln>
          </p:spPr>
        </p:pic>
        <p:pic>
          <p:nvPicPr>
            <p:cNvPr id="70663" name="Picture 2"/>
            <p:cNvPicPr>
              <a:picLocks noChangeAspect="1" noChangeArrowheads="1"/>
            </p:cNvPicPr>
            <p:nvPr/>
          </p:nvPicPr>
          <p:blipFill>
            <a:blip r:embed="rId3" cstate="print"/>
            <a:srcRect l="72198" t="11111" r="432"/>
            <a:stretch>
              <a:fillRect/>
            </a:stretch>
          </p:blipFill>
          <p:spPr bwMode="auto">
            <a:xfrm>
              <a:off x="7086600" y="4191000"/>
              <a:ext cx="837713" cy="121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GB" smtClean="0"/>
              <a:t>Phage display and hybridoma technologies complement each other in antibody development</a:t>
            </a:r>
            <a:endParaRPr lang="en-US" altLang="zh-CN" smtClean="0">
              <a:ea typeface="宋体" pitchFamily="2" charset="-122"/>
            </a:endParaRPr>
          </a:p>
        </p:txBody>
      </p:sp>
      <p:graphicFrame>
        <p:nvGraphicFramePr>
          <p:cNvPr id="6" name="Group 3"/>
          <p:cNvGraphicFramePr>
            <a:graphicFrameLocks noGrp="1"/>
          </p:cNvGraphicFramePr>
          <p:nvPr>
            <p:ph idx="1"/>
          </p:nvPr>
        </p:nvGraphicFramePr>
        <p:xfrm>
          <a:off x="762000" y="1828800"/>
          <a:ext cx="7543800" cy="3641939"/>
        </p:xfrm>
        <a:graphic>
          <a:graphicData uri="http://schemas.openxmlformats.org/drawingml/2006/table">
            <a:tbl>
              <a:tblPr/>
              <a:tblGrid>
                <a:gridCol w="2133600"/>
                <a:gridCol w="2667000"/>
                <a:gridCol w="2743200"/>
              </a:tblGrid>
              <a:tr h="55403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900" b="0" i="0" u="none" strike="noStrike" cap="none" normalizeH="0" baseline="0" smtClean="0">
                        <a:ln>
                          <a:noFill/>
                        </a:ln>
                        <a:solidFill>
                          <a:srgbClr val="005B9E"/>
                        </a:solidFill>
                        <a:effectLst/>
                        <a:latin typeface="Verdana" pitchFamily="34" charset="0"/>
                        <a:ea typeface="宋体" pitchFamily="2" charset="-122"/>
                      </a:endParaRPr>
                    </a:p>
                  </a:txBody>
                  <a:tcPr marL="72000" marR="72000" marT="54000" marB="54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0E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b="1" i="0" u="none" strike="noStrike" cap="none" normalizeH="0" baseline="0" smtClean="0">
                          <a:ln>
                            <a:noFill/>
                          </a:ln>
                          <a:solidFill>
                            <a:srgbClr val="005B9E"/>
                          </a:solidFill>
                          <a:effectLst/>
                          <a:latin typeface="Verdana" pitchFamily="34" charset="0"/>
                          <a:ea typeface="宋体" pitchFamily="2" charset="-122"/>
                        </a:rPr>
                        <a:t>Hybridoma technology</a:t>
                      </a:r>
                    </a:p>
                  </a:txBody>
                  <a:tcPr marL="72000" marR="72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0E5"/>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b="1" i="0" u="none" strike="noStrike" cap="none" normalizeH="0" baseline="0" smtClean="0">
                          <a:ln>
                            <a:noFill/>
                          </a:ln>
                          <a:solidFill>
                            <a:srgbClr val="005B9E"/>
                          </a:solidFill>
                          <a:effectLst/>
                          <a:latin typeface="Verdana" pitchFamily="34" charset="0"/>
                          <a:ea typeface="宋体" pitchFamily="2" charset="-122"/>
                        </a:rPr>
                        <a:t>Phage display</a:t>
                      </a:r>
                      <a:endParaRPr kumimoji="0" lang="en-GB" sz="1400" b="0" i="0" u="none" strike="noStrike" cap="none" normalizeH="0" baseline="0" smtClean="0">
                        <a:ln>
                          <a:noFill/>
                        </a:ln>
                        <a:solidFill>
                          <a:srgbClr val="005B9E"/>
                        </a:solidFill>
                        <a:effectLst/>
                        <a:latin typeface="Verdana" pitchFamily="34" charset="0"/>
                        <a:ea typeface="宋体" pitchFamily="2" charset="-122"/>
                      </a:endParaRPr>
                    </a:p>
                  </a:txBody>
                  <a:tcPr marL="72000" marR="72000" marT="54000" marB="54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0E5"/>
                    </a:solidFill>
                  </a:tcPr>
                </a:tc>
              </a:tr>
              <a:tr h="5175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b="1" i="0" u="none" strike="noStrike" cap="none" normalizeH="0" baseline="0" smtClean="0">
                          <a:ln>
                            <a:noFill/>
                          </a:ln>
                          <a:solidFill>
                            <a:srgbClr val="005B9E"/>
                          </a:solidFill>
                          <a:effectLst/>
                          <a:latin typeface="Verdana" pitchFamily="34" charset="0"/>
                          <a:ea typeface="宋体" pitchFamily="2" charset="-122"/>
                        </a:rPr>
                        <a:t>Efficiency</a:t>
                      </a:r>
                    </a:p>
                  </a:txBody>
                  <a:tcPr marL="72000" marR="72000" marT="54000" marB="54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smtClean="0">
                          <a:ln>
                            <a:noFill/>
                          </a:ln>
                          <a:solidFill>
                            <a:srgbClr val="005B9E"/>
                          </a:solidFill>
                          <a:effectLst/>
                          <a:latin typeface="Verdana" pitchFamily="34" charset="0"/>
                          <a:ea typeface="宋体" pitchFamily="2" charset="-122"/>
                        </a:rPr>
                        <a:t>6~8 months for standard package + 2~3 months humanization</a:t>
                      </a:r>
                    </a:p>
                  </a:txBody>
                  <a:tcPr marL="72000" marR="72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smtClean="0">
                          <a:ln>
                            <a:noFill/>
                          </a:ln>
                          <a:solidFill>
                            <a:srgbClr val="005B9E"/>
                          </a:solidFill>
                          <a:effectLst/>
                          <a:latin typeface="Verdana" pitchFamily="34" charset="0"/>
                          <a:ea typeface="宋体" pitchFamily="2" charset="-122"/>
                        </a:rPr>
                        <a:t>High, a fast route to an initial set binders (~4 months); no need for humanization if identified from human library</a:t>
                      </a:r>
                    </a:p>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GB" sz="1200" b="0" i="0" u="none" strike="noStrike" cap="none" normalizeH="0" baseline="0" smtClean="0">
                        <a:ln>
                          <a:noFill/>
                        </a:ln>
                        <a:solidFill>
                          <a:srgbClr val="005B9E"/>
                        </a:solidFill>
                        <a:effectLst/>
                        <a:latin typeface="Verdana" pitchFamily="34" charset="0"/>
                        <a:ea typeface="宋体" pitchFamily="2" charset="-122"/>
                      </a:endParaRPr>
                    </a:p>
                  </a:txBody>
                  <a:tcPr marL="72000" marR="72000" marT="54000" marB="54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b="1" i="0" u="none" strike="noStrike" cap="none" normalizeH="0" baseline="0" smtClean="0">
                          <a:ln>
                            <a:noFill/>
                          </a:ln>
                          <a:solidFill>
                            <a:srgbClr val="005B9E"/>
                          </a:solidFill>
                          <a:effectLst/>
                          <a:latin typeface="Verdana" pitchFamily="34" charset="0"/>
                          <a:ea typeface="宋体" pitchFamily="2" charset="-122"/>
                        </a:rPr>
                        <a:t>Repertoire</a:t>
                      </a:r>
                    </a:p>
                  </a:txBody>
                  <a:tcPr marL="72000" marR="72000" marT="54000" marB="54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smtClean="0">
                          <a:ln>
                            <a:noFill/>
                          </a:ln>
                          <a:solidFill>
                            <a:srgbClr val="005B9E"/>
                          </a:solidFill>
                          <a:effectLst/>
                          <a:latin typeface="Verdana" pitchFamily="34" charset="0"/>
                          <a:ea typeface="宋体" pitchFamily="2" charset="-122"/>
                        </a:rPr>
                        <a:t>Natural</a:t>
                      </a:r>
                    </a:p>
                  </a:txBody>
                  <a:tcPr marL="72000" marR="72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smtClean="0">
                          <a:ln>
                            <a:noFill/>
                          </a:ln>
                          <a:solidFill>
                            <a:srgbClr val="005B9E"/>
                          </a:solidFill>
                          <a:effectLst/>
                          <a:latin typeface="Verdana" pitchFamily="34" charset="0"/>
                          <a:ea typeface="宋体" pitchFamily="2" charset="-122"/>
                        </a:rPr>
                        <a:t>Natural or designed </a:t>
                      </a:r>
                    </a:p>
                  </a:txBody>
                  <a:tcPr marL="72000" marR="72000" marT="54000" marB="54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b="1" i="0" u="none" strike="noStrike" cap="none" normalizeH="0" baseline="0" smtClean="0">
                          <a:ln>
                            <a:noFill/>
                          </a:ln>
                          <a:solidFill>
                            <a:srgbClr val="005B9E"/>
                          </a:solidFill>
                          <a:effectLst/>
                          <a:latin typeface="Verdana" pitchFamily="34" charset="0"/>
                          <a:ea typeface="宋体" pitchFamily="2" charset="-122"/>
                        </a:rPr>
                        <a:t>Antigen</a:t>
                      </a:r>
                    </a:p>
                  </a:txBody>
                  <a:tcPr marL="72000" marR="72000" marT="54000" marB="54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smtClean="0">
                          <a:ln>
                            <a:noFill/>
                          </a:ln>
                          <a:solidFill>
                            <a:srgbClr val="005B9E"/>
                          </a:solidFill>
                          <a:effectLst/>
                          <a:latin typeface="Verdana" pitchFamily="34" charset="0"/>
                          <a:ea typeface="宋体" pitchFamily="2" charset="-122"/>
                        </a:rPr>
                        <a:t>Challenging for toxic, conserved and less immunogenic</a:t>
                      </a:r>
                    </a:p>
                  </a:txBody>
                  <a:tcPr marL="72000" marR="72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smtClean="0">
                          <a:ln>
                            <a:noFill/>
                          </a:ln>
                          <a:solidFill>
                            <a:srgbClr val="005B9E"/>
                          </a:solidFill>
                          <a:effectLst/>
                          <a:latin typeface="Verdana" pitchFamily="34" charset="0"/>
                          <a:ea typeface="宋体" pitchFamily="2" charset="-122"/>
                        </a:rPr>
                        <a:t>All kinds of antigens</a:t>
                      </a:r>
                    </a:p>
                  </a:txBody>
                  <a:tcPr marL="72000" marR="72000" marT="54000" marB="54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b="1" i="0" u="none" strike="noStrike" cap="none" normalizeH="0" baseline="0" smtClean="0">
                          <a:ln>
                            <a:noFill/>
                          </a:ln>
                          <a:solidFill>
                            <a:srgbClr val="005B9E"/>
                          </a:solidFill>
                          <a:effectLst/>
                          <a:latin typeface="Verdana" pitchFamily="34" charset="0"/>
                          <a:ea typeface="宋体" pitchFamily="2" charset="-122"/>
                        </a:rPr>
                        <a:t>Affinity</a:t>
                      </a:r>
                    </a:p>
                  </a:txBody>
                  <a:tcPr marL="72000" marR="72000" marT="54000" marB="54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smtClean="0">
                          <a:ln>
                            <a:noFill/>
                          </a:ln>
                          <a:solidFill>
                            <a:srgbClr val="005B9E"/>
                          </a:solidFill>
                          <a:effectLst/>
                          <a:latin typeface="Verdana" pitchFamily="34" charset="0"/>
                          <a:ea typeface="宋体" pitchFamily="2" charset="-122"/>
                        </a:rPr>
                        <a:t>Most times no need for affinity maturation</a:t>
                      </a:r>
                    </a:p>
                  </a:txBody>
                  <a:tcPr marL="72000" marR="72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smtClean="0">
                          <a:ln>
                            <a:noFill/>
                          </a:ln>
                          <a:solidFill>
                            <a:srgbClr val="005B9E"/>
                          </a:solidFill>
                          <a:effectLst/>
                          <a:latin typeface="Verdana" pitchFamily="34" charset="0"/>
                          <a:ea typeface="宋体" pitchFamily="2" charset="-122"/>
                        </a:rPr>
                        <a:t>Sometimes needs affinity maturation; Large library is required to identify good binders</a:t>
                      </a:r>
                    </a:p>
                  </a:txBody>
                  <a:tcPr marL="72000" marR="72000" marT="54000" marB="54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b="1" i="0" u="none" strike="noStrike" cap="none" normalizeH="0" baseline="0" smtClean="0">
                          <a:ln>
                            <a:noFill/>
                          </a:ln>
                          <a:solidFill>
                            <a:srgbClr val="005B9E"/>
                          </a:solidFill>
                          <a:effectLst/>
                          <a:latin typeface="Verdana" pitchFamily="34" charset="0"/>
                          <a:ea typeface="宋体" pitchFamily="2" charset="-122"/>
                        </a:rPr>
                        <a:t>Screening format</a:t>
                      </a:r>
                    </a:p>
                  </a:txBody>
                  <a:tcPr marL="72000" marR="72000" marT="54000" marB="54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smtClean="0">
                          <a:ln>
                            <a:noFill/>
                          </a:ln>
                          <a:solidFill>
                            <a:srgbClr val="005B9E"/>
                          </a:solidFill>
                          <a:effectLst/>
                          <a:latin typeface="Verdana" pitchFamily="34" charset="0"/>
                          <a:ea typeface="宋体" pitchFamily="2" charset="-122"/>
                        </a:rPr>
                        <a:t>IgG</a:t>
                      </a:r>
                    </a:p>
                  </a:txBody>
                  <a:tcPr marL="72000" marR="72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smtClean="0">
                          <a:ln>
                            <a:noFill/>
                          </a:ln>
                          <a:solidFill>
                            <a:srgbClr val="005B9E"/>
                          </a:solidFill>
                          <a:effectLst/>
                          <a:latin typeface="Verdana" pitchFamily="34" charset="0"/>
                          <a:ea typeface="宋体" pitchFamily="2" charset="-122"/>
                        </a:rPr>
                        <a:t>scFv &amp; Fab, not IgG due to size</a:t>
                      </a:r>
                    </a:p>
                  </a:txBody>
                  <a:tcPr marL="72000" marR="72000" marT="54000" marB="54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Antibody discovery from human naïve library</a:t>
            </a:r>
          </a:p>
        </p:txBody>
      </p:sp>
      <p:sp>
        <p:nvSpPr>
          <p:cNvPr id="72707" name="Slide Number Placeholder 3"/>
          <p:cNvSpPr>
            <a:spLocks noGrp="1"/>
          </p:cNvSpPr>
          <p:nvPr>
            <p:ph type="sldNum" sz="quarter" idx="4294967295"/>
          </p:nvPr>
        </p:nvSpPr>
        <p:spPr bwMode="auto">
          <a:noFill/>
          <a:ln>
            <a:miter lim="800000"/>
            <a:headEnd/>
            <a:tailEnd/>
          </a:ln>
        </p:spPr>
        <p:txBody>
          <a:bodyPr/>
          <a:lstStyle/>
          <a:p>
            <a:fld id="{A0F98E9E-8972-47EE-8FD1-2E0767B90BAB}" type="slidenum">
              <a:rPr lang="en-US" altLang="zh-CN" smtClean="0"/>
              <a:pPr/>
              <a:t>56</a:t>
            </a:fld>
            <a:endParaRPr lang="en-US" altLang="zh-CN" smtClean="0"/>
          </a:p>
        </p:txBody>
      </p:sp>
      <p:graphicFrame>
        <p:nvGraphicFramePr>
          <p:cNvPr id="24" name="Diagram 23"/>
          <p:cNvGraphicFramePr/>
          <p:nvPr/>
        </p:nvGraphicFramePr>
        <p:xfrm>
          <a:off x="838200" y="1295400"/>
          <a:ext cx="5334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2709" name="Picture 4"/>
          <p:cNvPicPr>
            <a:picLocks noChangeAspect="1" noChangeArrowheads="1"/>
          </p:cNvPicPr>
          <p:nvPr/>
        </p:nvPicPr>
        <p:blipFill>
          <a:blip r:embed="rId7" cstate="print"/>
          <a:srcRect/>
          <a:stretch>
            <a:fillRect/>
          </a:stretch>
        </p:blipFill>
        <p:spPr bwMode="auto">
          <a:xfrm>
            <a:off x="6324600" y="1295400"/>
            <a:ext cx="2667000" cy="3689350"/>
          </a:xfrm>
          <a:prstGeom prst="rect">
            <a:avLst/>
          </a:prstGeom>
          <a:noFill/>
          <a:ln w="9525">
            <a:noFill/>
            <a:miter lim="800000"/>
            <a:headEnd/>
            <a:tailEnd/>
          </a:ln>
        </p:spPr>
      </p:pic>
      <p:sp>
        <p:nvSpPr>
          <p:cNvPr id="36" name="Rectangle 35"/>
          <p:cNvSpPr/>
          <p:nvPr/>
        </p:nvSpPr>
        <p:spPr>
          <a:xfrm>
            <a:off x="6934200" y="5181600"/>
            <a:ext cx="1384300" cy="369888"/>
          </a:xfrm>
          <a:prstGeom prst="rect">
            <a:avLst/>
          </a:prstGeom>
        </p:spPr>
        <p:txBody>
          <a:bodyPr wrap="none">
            <a:spAutoFit/>
          </a:bodyPr>
          <a:lstStyle/>
          <a:p>
            <a:pPr>
              <a:defRPr/>
            </a:pPr>
            <a:r>
              <a:rPr lang="en-US" b="1">
                <a:solidFill>
                  <a:srgbClr val="E46C0A"/>
                </a:solidFill>
                <a:effectLst>
                  <a:outerShdw blurRad="38100" dist="38100" dir="2700000" algn="tl">
                    <a:srgbClr val="C0C0C0"/>
                  </a:outerShdw>
                </a:effectLst>
              </a:rPr>
              <a:t>Royalty-Free</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28600" y="0"/>
            <a:ext cx="8763000" cy="914400"/>
          </a:xfrm>
        </p:spPr>
        <p:txBody>
          <a:bodyPr/>
          <a:lstStyle/>
          <a:p>
            <a:r>
              <a:rPr lang="en-US" smtClean="0"/>
              <a:t>CP naïve library matches natural V-gene composition and has high sequence diversity</a:t>
            </a:r>
          </a:p>
        </p:txBody>
      </p:sp>
      <p:sp>
        <p:nvSpPr>
          <p:cNvPr id="73731" name="Slide Number Placeholder 3"/>
          <p:cNvSpPr>
            <a:spLocks noGrp="1"/>
          </p:cNvSpPr>
          <p:nvPr>
            <p:ph type="sldNum" sz="quarter" idx="4294967295"/>
          </p:nvPr>
        </p:nvSpPr>
        <p:spPr bwMode="auto">
          <a:noFill/>
          <a:ln>
            <a:miter lim="800000"/>
            <a:headEnd/>
            <a:tailEnd/>
          </a:ln>
        </p:spPr>
        <p:txBody>
          <a:bodyPr/>
          <a:lstStyle/>
          <a:p>
            <a:fld id="{2F607E80-2E1E-463C-A92A-64BFDA4A80DC}" type="slidenum">
              <a:rPr lang="en-US" altLang="zh-CN" smtClean="0"/>
              <a:pPr/>
              <a:t>57</a:t>
            </a:fld>
            <a:endParaRPr lang="en-US" altLang="zh-CN" smtClean="0"/>
          </a:p>
        </p:txBody>
      </p:sp>
      <p:grpSp>
        <p:nvGrpSpPr>
          <p:cNvPr id="2" name="Group 22"/>
          <p:cNvGrpSpPr>
            <a:grpSpLocks/>
          </p:cNvGrpSpPr>
          <p:nvPr/>
        </p:nvGrpSpPr>
        <p:grpSpPr bwMode="auto">
          <a:xfrm>
            <a:off x="0" y="1295400"/>
            <a:ext cx="8243888" cy="1454150"/>
            <a:chOff x="332874" y="1219200"/>
            <a:chExt cx="8524875" cy="1828800"/>
          </a:xfrm>
        </p:grpSpPr>
        <p:pic>
          <p:nvPicPr>
            <p:cNvPr id="73745" name="Picture 4"/>
            <p:cNvPicPr>
              <a:picLocks noChangeAspect="1" noChangeArrowheads="1"/>
            </p:cNvPicPr>
            <p:nvPr/>
          </p:nvPicPr>
          <p:blipFill>
            <a:blip r:embed="rId2" cstate="print"/>
            <a:srcRect/>
            <a:stretch>
              <a:fillRect/>
            </a:stretch>
          </p:blipFill>
          <p:spPr bwMode="auto">
            <a:xfrm>
              <a:off x="332874" y="2019300"/>
              <a:ext cx="8524875" cy="1028700"/>
            </a:xfrm>
            <a:prstGeom prst="rect">
              <a:avLst/>
            </a:prstGeom>
            <a:noFill/>
            <a:ln w="9525">
              <a:noFill/>
              <a:miter lim="800000"/>
              <a:headEnd/>
              <a:tailEnd/>
            </a:ln>
          </p:spPr>
        </p:pic>
        <p:pic>
          <p:nvPicPr>
            <p:cNvPr id="73746" name="Picture 3"/>
            <p:cNvPicPr>
              <a:picLocks noChangeAspect="1" noChangeArrowheads="1"/>
            </p:cNvPicPr>
            <p:nvPr/>
          </p:nvPicPr>
          <p:blipFill>
            <a:blip r:embed="rId3" cstate="print"/>
            <a:srcRect/>
            <a:stretch>
              <a:fillRect/>
            </a:stretch>
          </p:blipFill>
          <p:spPr bwMode="auto">
            <a:xfrm>
              <a:off x="409074" y="1371600"/>
              <a:ext cx="7397750" cy="1143000"/>
            </a:xfrm>
            <a:prstGeom prst="rect">
              <a:avLst/>
            </a:prstGeom>
            <a:noFill/>
            <a:ln w="9525">
              <a:noFill/>
              <a:miter lim="800000"/>
              <a:headEnd/>
              <a:tailEnd/>
            </a:ln>
          </p:spPr>
        </p:pic>
        <p:pic>
          <p:nvPicPr>
            <p:cNvPr id="73747" name="Picture 1"/>
            <p:cNvPicPr>
              <a:picLocks noChangeAspect="1" noChangeArrowheads="1"/>
            </p:cNvPicPr>
            <p:nvPr/>
          </p:nvPicPr>
          <p:blipFill>
            <a:blip r:embed="rId4" cstate="print"/>
            <a:srcRect/>
            <a:stretch>
              <a:fillRect/>
            </a:stretch>
          </p:blipFill>
          <p:spPr bwMode="auto">
            <a:xfrm>
              <a:off x="371475" y="1219200"/>
              <a:ext cx="7324725" cy="723900"/>
            </a:xfrm>
            <a:prstGeom prst="rect">
              <a:avLst/>
            </a:prstGeom>
            <a:noFill/>
            <a:ln w="9525">
              <a:noFill/>
              <a:miter lim="800000"/>
              <a:headEnd/>
              <a:tailEnd/>
            </a:ln>
          </p:spPr>
        </p:pic>
      </p:grpSp>
      <p:grpSp>
        <p:nvGrpSpPr>
          <p:cNvPr id="3" name="Group 16"/>
          <p:cNvGrpSpPr>
            <a:grpSpLocks/>
          </p:cNvGrpSpPr>
          <p:nvPr/>
        </p:nvGrpSpPr>
        <p:grpSpPr bwMode="auto">
          <a:xfrm>
            <a:off x="0" y="3200400"/>
            <a:ext cx="7550150" cy="2824163"/>
            <a:chOff x="1097118" y="3199210"/>
            <a:chExt cx="8693079" cy="3246996"/>
          </a:xfrm>
        </p:grpSpPr>
        <p:pic>
          <p:nvPicPr>
            <p:cNvPr id="73737" name="Picture 4"/>
            <p:cNvPicPr>
              <a:picLocks noChangeAspect="1" noChangeArrowheads="1"/>
            </p:cNvPicPr>
            <p:nvPr/>
          </p:nvPicPr>
          <p:blipFill>
            <a:blip r:embed="rId5" cstate="print"/>
            <a:srcRect/>
            <a:stretch>
              <a:fillRect/>
            </a:stretch>
          </p:blipFill>
          <p:spPr bwMode="auto">
            <a:xfrm>
              <a:off x="4519037" y="3462055"/>
              <a:ext cx="3460651" cy="2102754"/>
            </a:xfrm>
            <a:prstGeom prst="rect">
              <a:avLst/>
            </a:prstGeom>
            <a:noFill/>
            <a:ln w="9525">
              <a:noFill/>
              <a:miter lim="800000"/>
              <a:headEnd/>
              <a:tailEnd/>
            </a:ln>
          </p:spPr>
        </p:pic>
        <p:sp>
          <p:nvSpPr>
            <p:cNvPr id="12" name="TextBox 11"/>
            <p:cNvSpPr txBox="1"/>
            <p:nvPr/>
          </p:nvSpPr>
          <p:spPr>
            <a:xfrm>
              <a:off x="1184853" y="6092121"/>
              <a:ext cx="8605344" cy="354085"/>
            </a:xfrm>
            <a:prstGeom prst="rect">
              <a:avLst/>
            </a:prstGeom>
            <a:noFill/>
          </p:spPr>
          <p:txBody>
            <a:bodyPr wrap="none">
              <a:spAutoFit/>
            </a:bodyPr>
            <a:lstStyle/>
            <a:p>
              <a:pPr fontAlgn="auto">
                <a:spcBef>
                  <a:spcPts val="0"/>
                </a:spcBef>
                <a:spcAft>
                  <a:spcPts val="0"/>
                </a:spcAft>
                <a:defRPr/>
              </a:pPr>
              <a:r>
                <a:rPr lang="en-US" sz="1400" dirty="0">
                  <a:solidFill>
                    <a:srgbClr val="000000"/>
                  </a:solidFill>
                  <a:latin typeface="Arial"/>
                  <a:ea typeface="+mn-ea"/>
                </a:rPr>
                <a:t>(sequences analysis of ~1000 of random clones from CP library; </a:t>
              </a:r>
              <a:r>
                <a:rPr lang="en-US" sz="1400" dirty="0">
                  <a:solidFill>
                    <a:srgbClr val="000000"/>
                  </a:solidFill>
                  <a:latin typeface="Arial"/>
                  <a:ea typeface="SimSun" pitchFamily="2" charset="-122"/>
                </a:rPr>
                <a:t>all sequences are different)</a:t>
              </a:r>
              <a:endParaRPr lang="en-US" sz="1400" dirty="0">
                <a:solidFill>
                  <a:srgbClr val="000000"/>
                </a:solidFill>
                <a:latin typeface="Arial"/>
                <a:ea typeface="+mn-ea"/>
              </a:endParaRPr>
            </a:p>
          </p:txBody>
        </p:sp>
        <p:sp>
          <p:nvSpPr>
            <p:cNvPr id="13" name="TextBox 12"/>
            <p:cNvSpPr txBox="1"/>
            <p:nvPr/>
          </p:nvSpPr>
          <p:spPr>
            <a:xfrm>
              <a:off x="3829699" y="5639476"/>
              <a:ext cx="2430991" cy="337658"/>
            </a:xfrm>
            <a:prstGeom prst="rect">
              <a:avLst/>
            </a:prstGeom>
            <a:noFill/>
          </p:spPr>
          <p:txBody>
            <a:bodyPr wrap="none">
              <a:spAutoFit/>
            </a:bodyPr>
            <a:lstStyle/>
            <a:p>
              <a:pPr fontAlgn="auto">
                <a:spcBef>
                  <a:spcPts val="0"/>
                </a:spcBef>
                <a:spcAft>
                  <a:spcPts val="0"/>
                </a:spcAft>
                <a:defRPr/>
              </a:pPr>
              <a:r>
                <a:rPr lang="en-US" sz="1600" b="1" dirty="0">
                  <a:solidFill>
                    <a:srgbClr val="000000"/>
                  </a:solidFill>
                  <a:latin typeface="Arial"/>
                  <a:ea typeface="+mn-ea"/>
                </a:rPr>
                <a:t>Human V gene families</a:t>
              </a:r>
            </a:p>
          </p:txBody>
        </p:sp>
        <p:sp>
          <p:nvSpPr>
            <p:cNvPr id="73740" name="TextBox 21"/>
            <p:cNvSpPr txBox="1">
              <a:spLocks noChangeArrowheads="1"/>
            </p:cNvSpPr>
            <p:nvPr/>
          </p:nvSpPr>
          <p:spPr bwMode="auto">
            <a:xfrm flipH="1">
              <a:off x="6361608" y="3199211"/>
              <a:ext cx="1568450" cy="381000"/>
            </a:xfrm>
            <a:prstGeom prst="rect">
              <a:avLst/>
            </a:prstGeom>
            <a:noFill/>
            <a:ln w="9525">
              <a:noFill/>
              <a:miter lim="800000"/>
              <a:headEnd/>
              <a:tailEnd/>
            </a:ln>
          </p:spPr>
          <p:txBody>
            <a:bodyPr>
              <a:spAutoFit/>
            </a:bodyPr>
            <a:lstStyle/>
            <a:p>
              <a:r>
                <a:rPr lang="en-US" b="1">
                  <a:solidFill>
                    <a:srgbClr val="000000"/>
                  </a:solidFill>
                </a:rPr>
                <a:t>V</a:t>
              </a:r>
              <a:r>
                <a:rPr lang="en-US" b="1">
                  <a:solidFill>
                    <a:srgbClr val="000000"/>
                  </a:solidFill>
                  <a:latin typeface="Symbol" pitchFamily="18" charset="2"/>
                </a:rPr>
                <a:t>l</a:t>
              </a:r>
              <a:endParaRPr lang="en-US" b="1">
                <a:solidFill>
                  <a:srgbClr val="000000"/>
                </a:solidFill>
              </a:endParaRPr>
            </a:p>
          </p:txBody>
        </p:sp>
        <p:sp>
          <p:nvSpPr>
            <p:cNvPr id="73741" name="TextBox 22"/>
            <p:cNvSpPr txBox="1">
              <a:spLocks noChangeArrowheads="1"/>
            </p:cNvSpPr>
            <p:nvPr/>
          </p:nvSpPr>
          <p:spPr bwMode="auto">
            <a:xfrm flipH="1">
              <a:off x="5396452" y="3199211"/>
              <a:ext cx="825500" cy="368301"/>
            </a:xfrm>
            <a:prstGeom prst="rect">
              <a:avLst/>
            </a:prstGeom>
            <a:noFill/>
            <a:ln w="9525">
              <a:noFill/>
              <a:miter lim="800000"/>
              <a:headEnd/>
              <a:tailEnd/>
            </a:ln>
          </p:spPr>
          <p:txBody>
            <a:bodyPr>
              <a:spAutoFit/>
            </a:bodyPr>
            <a:lstStyle/>
            <a:p>
              <a:r>
                <a:rPr lang="en-US" b="1">
                  <a:solidFill>
                    <a:srgbClr val="000000"/>
                  </a:solidFill>
                </a:rPr>
                <a:t>V</a:t>
              </a:r>
              <a:r>
                <a:rPr lang="en-US" b="1">
                  <a:solidFill>
                    <a:srgbClr val="000000"/>
                  </a:solidFill>
                  <a:latin typeface="Symbol" pitchFamily="18" charset="2"/>
                </a:rPr>
                <a:t>k</a:t>
              </a:r>
              <a:endParaRPr lang="en-US" b="1">
                <a:solidFill>
                  <a:srgbClr val="000000"/>
                </a:solidFill>
              </a:endParaRPr>
            </a:p>
          </p:txBody>
        </p:sp>
        <p:pic>
          <p:nvPicPr>
            <p:cNvPr id="73742" name="Picture 5"/>
            <p:cNvPicPr>
              <a:picLocks noChangeAspect="1" noChangeArrowheads="1"/>
            </p:cNvPicPr>
            <p:nvPr/>
          </p:nvPicPr>
          <p:blipFill>
            <a:blip r:embed="rId6" cstate="print"/>
            <a:srcRect/>
            <a:stretch>
              <a:fillRect/>
            </a:stretch>
          </p:blipFill>
          <p:spPr bwMode="auto">
            <a:xfrm>
              <a:off x="1097118" y="3462054"/>
              <a:ext cx="3158974" cy="1892479"/>
            </a:xfrm>
            <a:prstGeom prst="rect">
              <a:avLst/>
            </a:prstGeom>
            <a:noFill/>
            <a:ln w="9525">
              <a:noFill/>
              <a:miter lim="800000"/>
              <a:headEnd/>
              <a:tailEnd/>
            </a:ln>
          </p:spPr>
        </p:pic>
        <p:sp>
          <p:nvSpPr>
            <p:cNvPr id="17" name="TextBox 16"/>
            <p:cNvSpPr txBox="1"/>
            <p:nvPr/>
          </p:nvSpPr>
          <p:spPr>
            <a:xfrm flipH="1">
              <a:off x="2237673" y="3199210"/>
              <a:ext cx="824344" cy="425268"/>
            </a:xfrm>
            <a:prstGeom prst="rect">
              <a:avLst/>
            </a:prstGeom>
            <a:noFill/>
          </p:spPr>
          <p:txBody>
            <a:bodyPr>
              <a:spAutoFit/>
            </a:bodyPr>
            <a:lstStyle/>
            <a:p>
              <a:pPr fontAlgn="auto">
                <a:spcBef>
                  <a:spcPts val="0"/>
                </a:spcBef>
                <a:spcAft>
                  <a:spcPts val="0"/>
                </a:spcAft>
                <a:defRPr/>
              </a:pPr>
              <a:r>
                <a:rPr lang="en-US" b="1" dirty="0">
                  <a:solidFill>
                    <a:srgbClr val="000000"/>
                  </a:solidFill>
                  <a:latin typeface="+mn-lt"/>
                  <a:ea typeface="+mn-ea"/>
                </a:rPr>
                <a:t>VH</a:t>
              </a:r>
            </a:p>
          </p:txBody>
        </p:sp>
        <p:cxnSp>
          <p:nvCxnSpPr>
            <p:cNvPr id="73744" name="Straight Connector 25"/>
            <p:cNvCxnSpPr>
              <a:cxnSpLocks noChangeShapeType="1"/>
            </p:cNvCxnSpPr>
            <p:nvPr/>
          </p:nvCxnSpPr>
          <p:spPr bwMode="auto">
            <a:xfrm>
              <a:off x="6186125" y="3286826"/>
              <a:ext cx="0" cy="1920876"/>
            </a:xfrm>
            <a:prstGeom prst="line">
              <a:avLst/>
            </a:prstGeom>
            <a:noFill/>
            <a:ln w="9525" algn="ctr">
              <a:solidFill>
                <a:srgbClr val="09126E"/>
              </a:solidFill>
              <a:round/>
              <a:headEnd/>
              <a:tailEnd/>
            </a:ln>
          </p:spPr>
        </p:cxnSp>
      </p:grpSp>
      <p:cxnSp>
        <p:nvCxnSpPr>
          <p:cNvPr id="73734" name="Straight Connector 26"/>
          <p:cNvCxnSpPr>
            <a:cxnSpLocks noChangeShapeType="1"/>
          </p:cNvCxnSpPr>
          <p:nvPr/>
        </p:nvCxnSpPr>
        <p:spPr bwMode="auto">
          <a:xfrm>
            <a:off x="-73025" y="3068638"/>
            <a:ext cx="9328150" cy="0"/>
          </a:xfrm>
          <a:prstGeom prst="line">
            <a:avLst/>
          </a:prstGeom>
          <a:noFill/>
          <a:ln w="9525" algn="ctr">
            <a:solidFill>
              <a:srgbClr val="E57C22"/>
            </a:solidFill>
            <a:round/>
            <a:headEnd/>
            <a:tailEnd/>
          </a:ln>
        </p:spPr>
      </p:cxnSp>
      <p:pic>
        <p:nvPicPr>
          <p:cNvPr id="73735" name="Picture 4"/>
          <p:cNvPicPr>
            <a:picLocks noChangeAspect="1" noChangeArrowheads="1"/>
          </p:cNvPicPr>
          <p:nvPr/>
        </p:nvPicPr>
        <p:blipFill>
          <a:blip r:embed="rId7" cstate="print"/>
          <a:srcRect/>
          <a:stretch>
            <a:fillRect/>
          </a:stretch>
        </p:blipFill>
        <p:spPr bwMode="auto">
          <a:xfrm>
            <a:off x="6248400" y="3352800"/>
            <a:ext cx="2667000" cy="1803400"/>
          </a:xfrm>
          <a:prstGeom prst="rect">
            <a:avLst/>
          </a:prstGeom>
          <a:noFill/>
          <a:ln w="9525">
            <a:noFill/>
            <a:miter lim="800000"/>
            <a:headEnd/>
            <a:tailEnd/>
          </a:ln>
        </p:spPr>
      </p:pic>
      <p:sp>
        <p:nvSpPr>
          <p:cNvPr id="73736" name="TextBox 32"/>
          <p:cNvSpPr txBox="1">
            <a:spLocks noChangeArrowheads="1"/>
          </p:cNvSpPr>
          <p:nvPr/>
        </p:nvSpPr>
        <p:spPr bwMode="auto">
          <a:xfrm>
            <a:off x="6248400" y="5334000"/>
            <a:ext cx="3033713" cy="338138"/>
          </a:xfrm>
          <a:prstGeom prst="rect">
            <a:avLst/>
          </a:prstGeom>
          <a:noFill/>
          <a:ln w="9525">
            <a:noFill/>
            <a:miter lim="800000"/>
            <a:headEnd/>
            <a:tailEnd/>
          </a:ln>
        </p:spPr>
        <p:txBody>
          <a:bodyPr>
            <a:spAutoFit/>
          </a:bodyPr>
          <a:lstStyle/>
          <a:p>
            <a:pPr algn="ctr"/>
            <a:r>
              <a:rPr lang="en-US" altLang="zh-CN" sz="1600" b="1">
                <a:solidFill>
                  <a:srgbClr val="000000"/>
                </a:solidFill>
              </a:rPr>
              <a:t>CDR-H3 length distribution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CP Naïve Library Case Study:  Targeting IL-1</a:t>
            </a:r>
            <a:r>
              <a:rPr lang="el-GR" smtClean="0"/>
              <a:t>β</a:t>
            </a:r>
            <a:r>
              <a:rPr lang="en-US" smtClean="0"/>
              <a:t> </a:t>
            </a:r>
          </a:p>
        </p:txBody>
      </p:sp>
      <p:sp>
        <p:nvSpPr>
          <p:cNvPr id="74755" name="Slide Number Placeholder 3"/>
          <p:cNvSpPr>
            <a:spLocks noGrp="1"/>
          </p:cNvSpPr>
          <p:nvPr>
            <p:ph type="sldNum" sz="quarter" idx="4294967295"/>
          </p:nvPr>
        </p:nvSpPr>
        <p:spPr bwMode="auto">
          <a:noFill/>
          <a:ln>
            <a:miter lim="800000"/>
            <a:headEnd/>
            <a:tailEnd/>
          </a:ln>
        </p:spPr>
        <p:txBody>
          <a:bodyPr/>
          <a:lstStyle/>
          <a:p>
            <a:fld id="{F5A8F845-888D-4CD9-AC86-BE1D68D47F06}" type="slidenum">
              <a:rPr lang="en-US" altLang="zh-CN" smtClean="0"/>
              <a:pPr/>
              <a:t>58</a:t>
            </a:fld>
            <a:endParaRPr lang="en-US" altLang="zh-CN" smtClean="0"/>
          </a:p>
        </p:txBody>
      </p:sp>
      <p:pic>
        <p:nvPicPr>
          <p:cNvPr id="74756" name="Picture 16"/>
          <p:cNvPicPr>
            <a:picLocks noChangeAspect="1" noChangeArrowheads="1"/>
          </p:cNvPicPr>
          <p:nvPr/>
        </p:nvPicPr>
        <p:blipFill>
          <a:blip r:embed="rId2" cstate="print"/>
          <a:srcRect/>
          <a:stretch>
            <a:fillRect/>
          </a:stretch>
        </p:blipFill>
        <p:spPr bwMode="auto">
          <a:xfrm>
            <a:off x="304800" y="1219200"/>
            <a:ext cx="3632200" cy="2563813"/>
          </a:xfrm>
          <a:prstGeom prst="rect">
            <a:avLst/>
          </a:prstGeom>
          <a:noFill/>
          <a:ln w="9525">
            <a:noFill/>
            <a:miter lim="800000"/>
            <a:headEnd/>
            <a:tailEnd/>
          </a:ln>
        </p:spPr>
      </p:pic>
      <p:sp>
        <p:nvSpPr>
          <p:cNvPr id="6" name="TextBox 5"/>
          <p:cNvSpPr txBox="1"/>
          <p:nvPr/>
        </p:nvSpPr>
        <p:spPr>
          <a:xfrm>
            <a:off x="1625600" y="1120775"/>
            <a:ext cx="884238" cy="369888"/>
          </a:xfrm>
          <a:prstGeom prst="rect">
            <a:avLst/>
          </a:prstGeom>
          <a:noFill/>
        </p:spPr>
        <p:txBody>
          <a:bodyPr wrap="none">
            <a:spAutoFit/>
          </a:bodyPr>
          <a:lstStyle/>
          <a:p>
            <a:pPr fontAlgn="auto">
              <a:spcBef>
                <a:spcPts val="0"/>
              </a:spcBef>
              <a:spcAft>
                <a:spcPts val="0"/>
              </a:spcAft>
              <a:defRPr/>
            </a:pPr>
            <a:r>
              <a:rPr lang="en-US" dirty="0" err="1">
                <a:solidFill>
                  <a:srgbClr val="000000"/>
                </a:solidFill>
                <a:latin typeface="+mn-lt"/>
                <a:ea typeface="+mn-ea"/>
              </a:rPr>
              <a:t>Biacore</a:t>
            </a:r>
            <a:endParaRPr lang="en-US" dirty="0">
              <a:solidFill>
                <a:srgbClr val="000000"/>
              </a:solidFill>
              <a:latin typeface="+mn-lt"/>
              <a:ea typeface="+mn-ea"/>
            </a:endParaRPr>
          </a:p>
        </p:txBody>
      </p:sp>
      <p:sp>
        <p:nvSpPr>
          <p:cNvPr id="74758" name="TextBox 6"/>
          <p:cNvSpPr txBox="1">
            <a:spLocks noChangeArrowheads="1"/>
          </p:cNvSpPr>
          <p:nvPr/>
        </p:nvSpPr>
        <p:spPr bwMode="auto">
          <a:xfrm>
            <a:off x="425450" y="4321175"/>
            <a:ext cx="8555038" cy="708025"/>
          </a:xfrm>
          <a:prstGeom prst="rect">
            <a:avLst/>
          </a:prstGeom>
          <a:noFill/>
          <a:ln w="9525">
            <a:noFill/>
            <a:miter lim="800000"/>
            <a:headEnd/>
            <a:tailEnd/>
          </a:ln>
        </p:spPr>
        <p:txBody>
          <a:bodyPr wrap="none">
            <a:spAutoFit/>
          </a:bodyPr>
          <a:lstStyle/>
          <a:p>
            <a:pPr>
              <a:buFont typeface="Arial" pitchFamily="34" charset="0"/>
              <a:buChar char="•"/>
            </a:pPr>
            <a:r>
              <a:rPr lang="en-US" sz="2000" b="1">
                <a:solidFill>
                  <a:srgbClr val="000000"/>
                </a:solidFill>
                <a:cs typeface="Arial" pitchFamily="34" charset="0"/>
              </a:rPr>
              <a:t> 576 clones from 3</a:t>
            </a:r>
            <a:r>
              <a:rPr lang="en-US" sz="2000" b="1" baseline="30000">
                <a:solidFill>
                  <a:srgbClr val="000000"/>
                </a:solidFill>
                <a:cs typeface="Arial" pitchFamily="34" charset="0"/>
              </a:rPr>
              <a:t>rd</a:t>
            </a:r>
            <a:r>
              <a:rPr lang="en-US" sz="2000" b="1">
                <a:solidFill>
                  <a:srgbClr val="000000"/>
                </a:solidFill>
                <a:cs typeface="Arial" pitchFamily="34" charset="0"/>
              </a:rPr>
              <a:t> round panning output screened by ELISA, 65 positives </a:t>
            </a:r>
          </a:p>
          <a:p>
            <a:pPr>
              <a:buFont typeface="Arial" pitchFamily="34" charset="0"/>
              <a:buChar char="•"/>
            </a:pPr>
            <a:r>
              <a:rPr lang="en-US" sz="2000" b="1">
                <a:solidFill>
                  <a:srgbClr val="000000"/>
                </a:solidFill>
                <a:cs typeface="Arial" pitchFamily="34" charset="0"/>
              </a:rPr>
              <a:t> Best output clones exhibit sub-nM affinity, when converted to full-length IgG</a:t>
            </a:r>
            <a:endParaRPr lang="en-US" sz="2000" b="1">
              <a:solidFill>
                <a:srgbClr val="000000"/>
              </a:solidFill>
            </a:endParaRPr>
          </a:p>
        </p:txBody>
      </p:sp>
      <p:graphicFrame>
        <p:nvGraphicFramePr>
          <p:cNvPr id="8" name="Group 2"/>
          <p:cNvGraphicFramePr>
            <a:graphicFrameLocks noGrp="1"/>
          </p:cNvGraphicFramePr>
          <p:nvPr/>
        </p:nvGraphicFramePr>
        <p:xfrm>
          <a:off x="4184650" y="1284288"/>
          <a:ext cx="4672013" cy="2361249"/>
        </p:xfrm>
        <a:graphic>
          <a:graphicData uri="http://schemas.openxmlformats.org/drawingml/2006/table">
            <a:tbl>
              <a:tblPr/>
              <a:tblGrid>
                <a:gridCol w="863600"/>
                <a:gridCol w="1304925"/>
                <a:gridCol w="1250950"/>
                <a:gridCol w="1252538"/>
              </a:tblGrid>
              <a:tr h="5080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IgG </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Clone</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1" u="none" strike="noStrike" cap="none" normalizeH="0" baseline="0" smtClean="0">
                          <a:ln>
                            <a:noFill/>
                          </a:ln>
                          <a:solidFill>
                            <a:schemeClr val="tx1"/>
                          </a:solidFill>
                          <a:effectLst/>
                          <a:latin typeface="Calibri" pitchFamily="34" charset="0"/>
                          <a:ea typeface="宋体" pitchFamily="2" charset="-122"/>
                          <a:cs typeface="Arial" pitchFamily="34" charset="0"/>
                        </a:rPr>
                        <a:t>k</a:t>
                      </a:r>
                      <a:r>
                        <a:rPr kumimoji="0" lang="en-US" altLang="zh-CN" sz="1400" b="1" i="0" u="none" strike="noStrike" cap="none" normalizeH="0" baseline="-25000" smtClean="0">
                          <a:ln>
                            <a:noFill/>
                          </a:ln>
                          <a:solidFill>
                            <a:schemeClr val="tx1"/>
                          </a:solidFill>
                          <a:effectLst/>
                          <a:latin typeface="Calibri" pitchFamily="34" charset="0"/>
                          <a:ea typeface="宋体" pitchFamily="2" charset="-122"/>
                          <a:cs typeface="Arial" pitchFamily="34" charset="0"/>
                        </a:rPr>
                        <a:t>a</a:t>
                      </a: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 (1/Ms)</a:t>
                      </a:r>
                      <a:endParaRPr kumimoji="0" lang="en-US" altLang="zh-CN" sz="1400" b="1"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1" u="none" strike="noStrike" cap="none" normalizeH="0" baseline="0" smtClean="0">
                          <a:ln>
                            <a:noFill/>
                          </a:ln>
                          <a:solidFill>
                            <a:schemeClr val="tx1"/>
                          </a:solidFill>
                          <a:effectLst/>
                          <a:latin typeface="Calibri" pitchFamily="34" charset="0"/>
                          <a:ea typeface="宋体" pitchFamily="2" charset="-122"/>
                          <a:cs typeface="Arial" pitchFamily="34" charset="0"/>
                        </a:rPr>
                        <a:t>k</a:t>
                      </a:r>
                      <a:r>
                        <a:rPr kumimoji="0" lang="en-US" altLang="zh-CN" sz="1400" b="1" i="0" u="none" strike="noStrike" cap="none" normalizeH="0" baseline="-25000" smtClean="0">
                          <a:ln>
                            <a:noFill/>
                          </a:ln>
                          <a:solidFill>
                            <a:schemeClr val="tx1"/>
                          </a:solidFill>
                          <a:effectLst/>
                          <a:latin typeface="Calibri" pitchFamily="34" charset="0"/>
                          <a:ea typeface="宋体" pitchFamily="2" charset="-122"/>
                          <a:cs typeface="Arial" pitchFamily="34" charset="0"/>
                        </a:rPr>
                        <a:t>d</a:t>
                      </a: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 (1/s)</a:t>
                      </a:r>
                      <a:endParaRPr kumimoji="0" lang="en-US" altLang="zh-CN" sz="1400" b="1"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1" u="none" strike="noStrike" cap="none" normalizeH="0" baseline="0" smtClean="0">
                          <a:ln>
                            <a:noFill/>
                          </a:ln>
                          <a:solidFill>
                            <a:schemeClr val="tx1"/>
                          </a:solidFill>
                          <a:effectLst/>
                          <a:latin typeface="Calibri" pitchFamily="34" charset="0"/>
                          <a:ea typeface="宋体" pitchFamily="2" charset="-122"/>
                          <a:cs typeface="Arial" pitchFamily="34" charset="0"/>
                        </a:rPr>
                        <a:t>K</a:t>
                      </a:r>
                      <a:r>
                        <a:rPr kumimoji="0" lang="en-US" altLang="zh-CN" sz="1400" b="1" i="0" u="none" strike="noStrike" cap="none" normalizeH="0" baseline="-25000" smtClean="0">
                          <a:ln>
                            <a:noFill/>
                          </a:ln>
                          <a:solidFill>
                            <a:schemeClr val="tx1"/>
                          </a:solidFill>
                          <a:effectLst/>
                          <a:latin typeface="Calibri" pitchFamily="34" charset="0"/>
                          <a:ea typeface="宋体" pitchFamily="2" charset="-122"/>
                          <a:cs typeface="Arial" pitchFamily="34" charset="0"/>
                        </a:rPr>
                        <a:t>D</a:t>
                      </a: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 (M)</a:t>
                      </a:r>
                      <a:endParaRPr kumimoji="0" lang="en-US" altLang="zh-CN" sz="1400" b="1"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97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1#</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4.226E+04</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9.008E-04</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2.131E-09</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2#</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6.140E+05</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1.970E-04</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3.208E-10</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3#</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1.635E+04</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7.518E-05</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4.598E-09</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97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4#</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3.592E+05</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2.738E-05</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7.623E-11</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97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5#</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5.053E+04</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2.449E-05</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4.846E-10</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6#</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7.283E+04</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3.114E-05</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Calibri" pitchFamily="34" charset="0"/>
                          <a:ea typeface="宋体" pitchFamily="2" charset="-122"/>
                          <a:cs typeface="Arial" pitchFamily="34" charset="0"/>
                        </a:rPr>
                        <a:t>4.276E-10</a:t>
                      </a:r>
                      <a:endParaRPr kumimoji="0" lang="en-US" altLang="zh-CN" sz="1400" b="0" i="0" u="none" strike="noStrike" cap="none" normalizeH="0" baseline="0" smtClean="0">
                        <a:ln>
                          <a:noFill/>
                        </a:ln>
                        <a:solidFill>
                          <a:schemeClr val="tx1"/>
                        </a:solidFill>
                        <a:effectLst/>
                        <a:latin typeface="Calibri" pitchFamily="34" charset="0"/>
                        <a:ea typeface="宋体" pitchFamily="2" charset="-122"/>
                      </a:endParaRPr>
                    </a:p>
                  </a:txBody>
                  <a:tcPr marL="99060" marR="9906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Antibody discovery from immune library</a:t>
            </a:r>
          </a:p>
        </p:txBody>
      </p:sp>
      <p:sp>
        <p:nvSpPr>
          <p:cNvPr id="75779" name="Slide Number Placeholder 3"/>
          <p:cNvSpPr>
            <a:spLocks noGrp="1"/>
          </p:cNvSpPr>
          <p:nvPr>
            <p:ph type="sldNum" sz="quarter" idx="4294967295"/>
          </p:nvPr>
        </p:nvSpPr>
        <p:spPr bwMode="auto">
          <a:noFill/>
          <a:ln>
            <a:miter lim="800000"/>
            <a:headEnd/>
            <a:tailEnd/>
          </a:ln>
        </p:spPr>
        <p:txBody>
          <a:bodyPr/>
          <a:lstStyle/>
          <a:p>
            <a:fld id="{FC687674-9422-44A9-99D7-0F86C8FD29AF}" type="slidenum">
              <a:rPr lang="en-US" altLang="zh-CN" smtClean="0"/>
              <a:pPr/>
              <a:t>59</a:t>
            </a:fld>
            <a:endParaRPr lang="en-US" altLang="zh-CN" smtClean="0"/>
          </a:p>
        </p:txBody>
      </p:sp>
      <p:graphicFrame>
        <p:nvGraphicFramePr>
          <p:cNvPr id="24" name="Diagram 23"/>
          <p:cNvGraphicFramePr/>
          <p:nvPr/>
        </p:nvGraphicFramePr>
        <p:xfrm>
          <a:off x="838200" y="990600"/>
          <a:ext cx="5486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unded Rectangle 10"/>
          <p:cNvSpPr/>
          <p:nvPr/>
        </p:nvSpPr>
        <p:spPr>
          <a:xfrm>
            <a:off x="6934200" y="1143000"/>
            <a:ext cx="1752600" cy="4419600"/>
          </a:xfrm>
          <a:prstGeom prst="roundRect">
            <a:avLst/>
          </a:prstGeom>
          <a:solidFill>
            <a:srgbClr val="F5F5F5"/>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srgbClr val="000000"/>
              </a:solidFill>
              <a:ea typeface="宋体" pitchFamily="2" charset="-122"/>
            </a:endParaRPr>
          </a:p>
        </p:txBody>
      </p:sp>
      <p:pic>
        <p:nvPicPr>
          <p:cNvPr id="75782" name="Picture 5"/>
          <p:cNvPicPr>
            <a:picLocks noChangeAspect="1" noChangeArrowheads="1"/>
          </p:cNvPicPr>
          <p:nvPr/>
        </p:nvPicPr>
        <p:blipFill>
          <a:blip r:embed="rId7" cstate="print"/>
          <a:srcRect/>
          <a:stretch>
            <a:fillRect/>
          </a:stretch>
        </p:blipFill>
        <p:spPr bwMode="auto">
          <a:xfrm>
            <a:off x="7162800" y="1143000"/>
            <a:ext cx="1290638" cy="1006475"/>
          </a:xfrm>
          <a:prstGeom prst="rect">
            <a:avLst/>
          </a:prstGeom>
          <a:noFill/>
          <a:ln w="9525">
            <a:noFill/>
            <a:miter lim="800000"/>
            <a:headEnd/>
            <a:tailEnd/>
          </a:ln>
        </p:spPr>
      </p:pic>
      <p:pic>
        <p:nvPicPr>
          <p:cNvPr id="75783" name="Picture 6"/>
          <p:cNvPicPr>
            <a:picLocks noChangeAspect="1" noChangeArrowheads="1"/>
          </p:cNvPicPr>
          <p:nvPr/>
        </p:nvPicPr>
        <p:blipFill>
          <a:blip r:embed="rId8" cstate="print"/>
          <a:srcRect/>
          <a:stretch>
            <a:fillRect/>
          </a:stretch>
        </p:blipFill>
        <p:spPr bwMode="auto">
          <a:xfrm>
            <a:off x="7467600" y="2362200"/>
            <a:ext cx="619125" cy="731838"/>
          </a:xfrm>
          <a:prstGeom prst="rect">
            <a:avLst/>
          </a:prstGeom>
          <a:noFill/>
          <a:ln w="9525">
            <a:noFill/>
            <a:miter lim="800000"/>
            <a:headEnd/>
            <a:tailEnd/>
          </a:ln>
        </p:spPr>
      </p:pic>
      <p:pic>
        <p:nvPicPr>
          <p:cNvPr id="75784" name="Picture 7"/>
          <p:cNvPicPr>
            <a:picLocks noChangeAspect="1" noChangeArrowheads="1"/>
          </p:cNvPicPr>
          <p:nvPr/>
        </p:nvPicPr>
        <p:blipFill>
          <a:blip r:embed="rId9" cstate="print"/>
          <a:srcRect/>
          <a:stretch>
            <a:fillRect/>
          </a:stretch>
        </p:blipFill>
        <p:spPr bwMode="auto">
          <a:xfrm>
            <a:off x="7010400" y="3429000"/>
            <a:ext cx="1625600" cy="914400"/>
          </a:xfrm>
          <a:prstGeom prst="rect">
            <a:avLst/>
          </a:prstGeom>
          <a:noFill/>
          <a:ln w="9525">
            <a:noFill/>
            <a:miter lim="800000"/>
            <a:headEnd/>
            <a:tailEnd/>
          </a:ln>
        </p:spPr>
      </p:pic>
      <p:pic>
        <p:nvPicPr>
          <p:cNvPr id="75785" name="Picture 8"/>
          <p:cNvPicPr>
            <a:picLocks noChangeAspect="1" noChangeArrowheads="1"/>
          </p:cNvPicPr>
          <p:nvPr/>
        </p:nvPicPr>
        <p:blipFill>
          <a:blip r:embed="rId10" cstate="print"/>
          <a:srcRect/>
          <a:stretch>
            <a:fillRect/>
          </a:stretch>
        </p:blipFill>
        <p:spPr bwMode="auto">
          <a:xfrm>
            <a:off x="7010400" y="4770438"/>
            <a:ext cx="1582738" cy="639762"/>
          </a:xfrm>
          <a:prstGeom prst="rect">
            <a:avLst/>
          </a:prstGeom>
          <a:noFill/>
          <a:ln w="9525">
            <a:noFill/>
            <a:miter lim="800000"/>
            <a:headEnd/>
            <a:tailEnd/>
          </a:ln>
        </p:spPr>
      </p:pic>
      <p:sp>
        <p:nvSpPr>
          <p:cNvPr id="16" name="Right Arrow 15"/>
          <p:cNvSpPr/>
          <p:nvPr/>
        </p:nvSpPr>
        <p:spPr>
          <a:xfrm rot="5400000">
            <a:off x="7715250" y="2190750"/>
            <a:ext cx="1905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8" name="Right Arrow 17"/>
          <p:cNvSpPr/>
          <p:nvPr/>
        </p:nvSpPr>
        <p:spPr>
          <a:xfrm rot="5400000">
            <a:off x="7715250" y="3181350"/>
            <a:ext cx="1905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9" name="Right Arrow 18"/>
          <p:cNvSpPr/>
          <p:nvPr/>
        </p:nvSpPr>
        <p:spPr>
          <a:xfrm rot="5400000">
            <a:off x="7715250" y="4552950"/>
            <a:ext cx="1905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572"/>
          <p:cNvSpPr>
            <a:spLocks noChangeArrowheads="1"/>
          </p:cNvSpPr>
          <p:nvPr/>
        </p:nvSpPr>
        <p:spPr bwMode="auto">
          <a:xfrm>
            <a:off x="381000" y="838200"/>
            <a:ext cx="8470900" cy="5257800"/>
          </a:xfrm>
          <a:prstGeom prst="rect">
            <a:avLst/>
          </a:prstGeom>
          <a:noFill/>
          <a:ln w="9525">
            <a:noFill/>
            <a:miter lim="800000"/>
            <a:headEnd/>
            <a:tailEnd/>
          </a:ln>
        </p:spPr>
        <p:txBody>
          <a:bodyPr lIns="0" tIns="0" rIns="0" bIns="0">
            <a:spAutoFit/>
          </a:bodyPr>
          <a:lstStyle/>
          <a:p>
            <a:pPr marL="303213" indent="-303213">
              <a:spcBef>
                <a:spcPts val="900"/>
              </a:spcBef>
              <a:buClr>
                <a:srgbClr val="C00000"/>
              </a:buClr>
              <a:buSzPct val="100000"/>
              <a:buFont typeface="Wingdings" pitchFamily="2" charset="2"/>
              <a:buChar char="➢"/>
            </a:pPr>
            <a:r>
              <a:rPr lang="en-US" sz="1600" b="1" dirty="0"/>
              <a:t>Integrated antibody discovery services</a:t>
            </a:r>
          </a:p>
          <a:p>
            <a:pPr marL="760413" lvl="1" indent="-303213">
              <a:spcBef>
                <a:spcPts val="900"/>
              </a:spcBef>
              <a:buClr>
                <a:srgbClr val="C00000"/>
              </a:buClr>
              <a:buSzPct val="100000"/>
              <a:buFont typeface="Wingdings" pitchFamily="2" charset="2"/>
              <a:buChar char="▪"/>
            </a:pPr>
            <a:r>
              <a:rPr lang="en-US" sz="1600" dirty="0"/>
              <a:t>Understanding of target biology</a:t>
            </a:r>
          </a:p>
          <a:p>
            <a:pPr marL="760413" lvl="1" indent="-303213">
              <a:spcBef>
                <a:spcPts val="900"/>
              </a:spcBef>
              <a:buClr>
                <a:srgbClr val="C00000"/>
              </a:buClr>
              <a:buSzPct val="100000"/>
              <a:buFont typeface="Wingdings" pitchFamily="2" charset="2"/>
              <a:buChar char="▪"/>
            </a:pPr>
            <a:r>
              <a:rPr lang="en-US" sz="1600" dirty="0"/>
              <a:t>Target validation</a:t>
            </a:r>
          </a:p>
          <a:p>
            <a:pPr marL="760413" lvl="1" indent="-303213">
              <a:spcBef>
                <a:spcPts val="900"/>
              </a:spcBef>
              <a:buClr>
                <a:srgbClr val="C00000"/>
              </a:buClr>
              <a:buSzPct val="100000"/>
              <a:buFont typeface="Wingdings" pitchFamily="2" charset="2"/>
              <a:buChar char="▪"/>
            </a:pPr>
            <a:r>
              <a:rPr lang="en-US" sz="1600" dirty="0"/>
              <a:t>From target to candidate antibodies</a:t>
            </a:r>
          </a:p>
          <a:p>
            <a:pPr marL="760413" lvl="1" indent="-303213">
              <a:spcBef>
                <a:spcPts val="900"/>
              </a:spcBef>
              <a:buClr>
                <a:srgbClr val="C00000"/>
              </a:buClr>
              <a:buSzPct val="100000"/>
              <a:buFont typeface="Wingdings" pitchFamily="2" charset="2"/>
              <a:buChar char="▪"/>
            </a:pPr>
            <a:r>
              <a:rPr lang="en-US" sz="1600" b="1" dirty="0"/>
              <a:t> </a:t>
            </a:r>
            <a:r>
              <a:rPr lang="en-US" sz="1600" dirty="0"/>
              <a:t>Extension to product development and preclinical studies for IND filing</a:t>
            </a:r>
          </a:p>
          <a:p>
            <a:pPr marL="303213" indent="-303213">
              <a:spcBef>
                <a:spcPts val="900"/>
              </a:spcBef>
              <a:buClr>
                <a:srgbClr val="C00000"/>
              </a:buClr>
              <a:buSzPct val="100000"/>
              <a:buFont typeface="Wingdings" pitchFamily="2" charset="2"/>
              <a:buChar char="➢"/>
            </a:pPr>
            <a:r>
              <a:rPr lang="en-US" sz="1600" dirty="0"/>
              <a:t> </a:t>
            </a:r>
            <a:r>
              <a:rPr lang="en-US" sz="1600" b="1" dirty="0"/>
              <a:t>Difficult targets</a:t>
            </a:r>
          </a:p>
          <a:p>
            <a:pPr marL="760413" lvl="1" indent="-303213">
              <a:spcBef>
                <a:spcPts val="900"/>
              </a:spcBef>
              <a:buClr>
                <a:srgbClr val="C00000"/>
              </a:buClr>
              <a:buSzPct val="100000"/>
              <a:buFont typeface="Wingdings" pitchFamily="2" charset="2"/>
              <a:buChar char="▪"/>
            </a:pPr>
            <a:r>
              <a:rPr lang="en-US" sz="1600" dirty="0"/>
              <a:t> Antibody discovery for high homology and low immunogenicity targets</a:t>
            </a:r>
          </a:p>
          <a:p>
            <a:pPr marL="760413" lvl="1" indent="-303213">
              <a:spcBef>
                <a:spcPts val="900"/>
              </a:spcBef>
              <a:buClr>
                <a:srgbClr val="C00000"/>
              </a:buClr>
              <a:buSzPct val="100000"/>
              <a:buFont typeface="Wingdings" pitchFamily="2" charset="2"/>
              <a:buChar char="▪"/>
            </a:pPr>
            <a:r>
              <a:rPr lang="en-US" sz="1600" dirty="0"/>
              <a:t> Proprietary genetic immunization</a:t>
            </a:r>
          </a:p>
          <a:p>
            <a:pPr marL="760413" lvl="1" indent="-303213">
              <a:spcBef>
                <a:spcPts val="900"/>
              </a:spcBef>
              <a:buClr>
                <a:srgbClr val="C00000"/>
              </a:buClr>
              <a:buSzPct val="100000"/>
              <a:buFont typeface="Wingdings" pitchFamily="2" charset="2"/>
              <a:buChar char="▪"/>
            </a:pPr>
            <a:r>
              <a:rPr lang="en-US" sz="1600" dirty="0"/>
              <a:t>Extensive experiences for multi-</a:t>
            </a:r>
            <a:r>
              <a:rPr lang="en-US" sz="1600" dirty="0" err="1"/>
              <a:t>transmembrane</a:t>
            </a:r>
            <a:r>
              <a:rPr lang="en-US" sz="1600" dirty="0"/>
              <a:t> proteins (GPCR, ion channel, etc)</a:t>
            </a:r>
            <a:endParaRPr lang="en-US" sz="1600" b="1" dirty="0"/>
          </a:p>
          <a:p>
            <a:pPr marL="303213" indent="-303213">
              <a:spcBef>
                <a:spcPts val="900"/>
              </a:spcBef>
              <a:buClr>
                <a:srgbClr val="C00000"/>
              </a:buClr>
              <a:buSzPct val="100000"/>
              <a:buFont typeface="Wingdings" pitchFamily="2" charset="2"/>
              <a:buChar char="➢"/>
            </a:pPr>
            <a:r>
              <a:rPr lang="en-US" sz="1600" b="1" dirty="0"/>
              <a:t>Fully human antibody generation</a:t>
            </a:r>
          </a:p>
          <a:p>
            <a:pPr marL="760413" lvl="2" indent="-303213">
              <a:spcBef>
                <a:spcPts val="900"/>
              </a:spcBef>
              <a:buClr>
                <a:srgbClr val="C00000"/>
              </a:buClr>
              <a:buSzPct val="100000"/>
              <a:buFont typeface="Wingdings" pitchFamily="2" charset="2"/>
              <a:buChar char="▪"/>
            </a:pPr>
            <a:r>
              <a:rPr lang="en-US" sz="1600" b="1" u="sng" dirty="0" err="1">
                <a:solidFill>
                  <a:srgbClr val="002060"/>
                </a:solidFill>
              </a:rPr>
              <a:t>Harbour</a:t>
            </a:r>
            <a:r>
              <a:rPr lang="en-US" sz="1600" b="1" u="sng" dirty="0">
                <a:solidFill>
                  <a:srgbClr val="002060"/>
                </a:solidFill>
              </a:rPr>
              <a:t> Transgenic mice </a:t>
            </a:r>
            <a:r>
              <a:rPr lang="en-US" sz="1600" dirty="0"/>
              <a:t>– successful experiences since 2012</a:t>
            </a:r>
          </a:p>
          <a:p>
            <a:pPr marL="760413" lvl="2" indent="-303213">
              <a:spcBef>
                <a:spcPts val="900"/>
              </a:spcBef>
              <a:buClr>
                <a:srgbClr val="C00000"/>
              </a:buClr>
              <a:buSzPct val="100000"/>
              <a:buFont typeface="Wingdings" pitchFamily="2" charset="2"/>
              <a:buChar char="▪"/>
            </a:pPr>
            <a:r>
              <a:rPr lang="en-US" sz="1600" b="1" u="sng" dirty="0" err="1">
                <a:solidFill>
                  <a:srgbClr val="002060"/>
                </a:solidFill>
              </a:rPr>
              <a:t>Trianni</a:t>
            </a:r>
            <a:r>
              <a:rPr lang="en-US" sz="1600" b="1" u="sng" dirty="0">
                <a:solidFill>
                  <a:srgbClr val="002060"/>
                </a:solidFill>
              </a:rPr>
              <a:t> transgenic mice </a:t>
            </a:r>
            <a:r>
              <a:rPr lang="en-US" sz="1600" dirty="0"/>
              <a:t>– preferred service provider and partner</a:t>
            </a:r>
          </a:p>
          <a:p>
            <a:pPr marL="760413" lvl="2" indent="-303213">
              <a:spcBef>
                <a:spcPts val="900"/>
              </a:spcBef>
              <a:buClr>
                <a:srgbClr val="C00000"/>
              </a:buClr>
              <a:buSzPct val="100000"/>
              <a:buFont typeface="Wingdings" pitchFamily="2" charset="2"/>
              <a:buChar char="▪"/>
            </a:pPr>
            <a:r>
              <a:rPr lang="en-US" sz="1600" dirty="0"/>
              <a:t> </a:t>
            </a:r>
            <a:r>
              <a:rPr lang="en-US" sz="1600" b="1" u="sng" dirty="0">
                <a:solidFill>
                  <a:srgbClr val="002060"/>
                </a:solidFill>
              </a:rPr>
              <a:t>Phage display technology </a:t>
            </a:r>
            <a:r>
              <a:rPr lang="en-US" sz="1600" dirty="0"/>
              <a:t>– proprietary human naïve </a:t>
            </a:r>
            <a:r>
              <a:rPr lang="en-US" sz="1600" dirty="0" err="1"/>
              <a:t>libarary</a:t>
            </a:r>
            <a:endParaRPr lang="en-US" sz="1600" dirty="0"/>
          </a:p>
          <a:p>
            <a:pPr marL="760413" lvl="1" indent="-303213">
              <a:spcBef>
                <a:spcPts val="900"/>
              </a:spcBef>
              <a:buClr>
                <a:srgbClr val="C00000"/>
              </a:buClr>
              <a:buSzPct val="100000"/>
              <a:buFont typeface="Wingdings" pitchFamily="2" charset="2"/>
              <a:buChar char="➢"/>
            </a:pPr>
            <a:r>
              <a:rPr lang="en-US" sz="1600" b="1" dirty="0"/>
              <a:t>ADC discovery</a:t>
            </a:r>
          </a:p>
          <a:p>
            <a:pPr marL="760413" lvl="1" indent="-303213">
              <a:spcBef>
                <a:spcPts val="900"/>
              </a:spcBef>
              <a:buClr>
                <a:srgbClr val="C00000"/>
              </a:buClr>
              <a:buSzPct val="100000"/>
            </a:pPr>
            <a:r>
              <a:rPr lang="en-US" sz="1600" b="1" dirty="0"/>
              <a:t>	</a:t>
            </a:r>
            <a:r>
              <a:rPr lang="en-US" sz="1600" dirty="0"/>
              <a:t>Full capability from biologics, chemistry to in vivo studies</a:t>
            </a:r>
          </a:p>
        </p:txBody>
      </p:sp>
      <p:sp>
        <p:nvSpPr>
          <p:cNvPr id="41987" name="Title 1"/>
          <p:cNvSpPr>
            <a:spLocks noGrp="1"/>
          </p:cNvSpPr>
          <p:nvPr>
            <p:ph type="title"/>
          </p:nvPr>
        </p:nvSpPr>
        <p:spPr/>
        <p:txBody>
          <a:bodyPr/>
          <a:lstStyle/>
          <a:p>
            <a:r>
              <a:rPr lang="en-US" smtClean="0"/>
              <a:t>Discovery Capability Highlights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Advantages of immune library for antibody discovery</a:t>
            </a:r>
          </a:p>
        </p:txBody>
      </p:sp>
      <p:sp>
        <p:nvSpPr>
          <p:cNvPr id="76803" name="Content Placeholder 2"/>
          <p:cNvSpPr>
            <a:spLocks noGrp="1"/>
          </p:cNvSpPr>
          <p:nvPr>
            <p:ph idx="1"/>
          </p:nvPr>
        </p:nvSpPr>
        <p:spPr>
          <a:xfrm>
            <a:off x="228600" y="1169988"/>
            <a:ext cx="8610600" cy="4919662"/>
          </a:xfrm>
        </p:spPr>
        <p:txBody>
          <a:bodyPr/>
          <a:lstStyle/>
          <a:p>
            <a:r>
              <a:rPr lang="en-US" sz="2400" smtClean="0"/>
              <a:t>Immune library VS naïve phage library</a:t>
            </a:r>
          </a:p>
          <a:p>
            <a:pPr lvl="1"/>
            <a:r>
              <a:rPr lang="en-US" sz="2000" smtClean="0"/>
              <a:t>Better chance to get high affinity Ab from immune library due to the affinity maturation by the animal immune system</a:t>
            </a:r>
          </a:p>
          <a:p>
            <a:pPr lvl="1"/>
            <a:r>
              <a:rPr lang="en-US" sz="2000" smtClean="0"/>
              <a:t>Small library size (e.g. 10</a:t>
            </a:r>
            <a:r>
              <a:rPr lang="en-US" sz="2000" baseline="30000" smtClean="0"/>
              <a:t>8</a:t>
            </a:r>
            <a:r>
              <a:rPr lang="en-US" sz="2000" smtClean="0"/>
              <a:t>) is sufficient to isolate good Abs from immune library due to a high frequency of antigen-specific B-cells in immunized animal </a:t>
            </a:r>
            <a:endParaRPr lang="en-US" sz="2400" smtClean="0"/>
          </a:p>
          <a:p>
            <a:r>
              <a:rPr lang="en-US" sz="2400" smtClean="0"/>
              <a:t>Immune library VS hybridoma </a:t>
            </a:r>
          </a:p>
          <a:p>
            <a:pPr lvl="1"/>
            <a:r>
              <a:rPr lang="en-US" sz="2000" smtClean="0"/>
              <a:t>Immune library has much better coverage of immunogen(s)-specific antibody repertoire of an immunized animal</a:t>
            </a:r>
          </a:p>
          <a:p>
            <a:pPr lvl="1"/>
            <a:r>
              <a:rPr lang="en-US" sz="2000" smtClean="0"/>
              <a:t>Immune library incorporate an enriching step that can selectively isolate antibodies of desired functionality</a:t>
            </a:r>
          </a:p>
          <a:p>
            <a:endParaRPr lang="en-US" sz="2400" smtClean="0"/>
          </a:p>
          <a:p>
            <a:endParaRPr lang="en-US" sz="2400" smtClean="0"/>
          </a:p>
        </p:txBody>
      </p:sp>
      <p:sp>
        <p:nvSpPr>
          <p:cNvPr id="76804" name="Slide Number Placeholder 3"/>
          <p:cNvSpPr>
            <a:spLocks noGrp="1"/>
          </p:cNvSpPr>
          <p:nvPr>
            <p:ph type="sldNum" sz="quarter" idx="4294967295"/>
          </p:nvPr>
        </p:nvSpPr>
        <p:spPr bwMode="auto">
          <a:noFill/>
          <a:ln>
            <a:miter lim="800000"/>
            <a:headEnd/>
            <a:tailEnd/>
          </a:ln>
        </p:spPr>
        <p:txBody>
          <a:bodyPr/>
          <a:lstStyle/>
          <a:p>
            <a:fld id="{F49A9854-C41B-4F19-8328-46E5EB805BB5}" type="slidenum">
              <a:rPr lang="en-US" altLang="zh-CN" smtClean="0"/>
              <a:pPr/>
              <a:t>60</a:t>
            </a:fld>
            <a:endParaRPr lang="en-US" altLang="zh-CN"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zh-CN" smtClean="0">
                <a:ea typeface="宋体" pitchFamily="2" charset="-122"/>
              </a:rPr>
              <a:t>Affinity Maturation by Phage Display</a:t>
            </a:r>
            <a:endParaRPr lang="en-US" smtClean="0"/>
          </a:p>
        </p:txBody>
      </p:sp>
      <p:sp>
        <p:nvSpPr>
          <p:cNvPr id="77827" name="Slide Number Placeholder 3"/>
          <p:cNvSpPr>
            <a:spLocks noGrp="1"/>
          </p:cNvSpPr>
          <p:nvPr>
            <p:ph type="sldNum" sz="quarter" idx="4294967295"/>
          </p:nvPr>
        </p:nvSpPr>
        <p:spPr bwMode="auto">
          <a:noFill/>
          <a:ln>
            <a:miter lim="800000"/>
            <a:headEnd/>
            <a:tailEnd/>
          </a:ln>
        </p:spPr>
        <p:txBody>
          <a:bodyPr/>
          <a:lstStyle/>
          <a:p>
            <a:fld id="{A55DEA51-172B-4BD7-874E-480C561A56C6}" type="slidenum">
              <a:rPr lang="en-US" altLang="zh-CN" smtClean="0"/>
              <a:pPr/>
              <a:t>61</a:t>
            </a:fld>
            <a:endParaRPr lang="en-US" altLang="zh-CN" smtClean="0"/>
          </a:p>
        </p:txBody>
      </p:sp>
      <p:graphicFrame>
        <p:nvGraphicFramePr>
          <p:cNvPr id="5" name="Diagram 4"/>
          <p:cNvGraphicFramePr/>
          <p:nvPr/>
        </p:nvGraphicFramePr>
        <p:xfrm>
          <a:off x="762000" y="1066800"/>
          <a:ext cx="6324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7829" name="Picture 2"/>
          <p:cNvPicPr>
            <a:picLocks noChangeAspect="1" noChangeArrowheads="1"/>
          </p:cNvPicPr>
          <p:nvPr/>
        </p:nvPicPr>
        <p:blipFill>
          <a:blip r:embed="rId7" cstate="print"/>
          <a:srcRect r="50864"/>
          <a:stretch>
            <a:fillRect/>
          </a:stretch>
        </p:blipFill>
        <p:spPr bwMode="auto">
          <a:xfrm>
            <a:off x="7391400" y="1219200"/>
            <a:ext cx="1600200" cy="1920875"/>
          </a:xfrm>
          <a:prstGeom prst="rect">
            <a:avLst/>
          </a:prstGeom>
          <a:noFill/>
          <a:ln w="9525">
            <a:noFill/>
            <a:miter lim="800000"/>
            <a:headEnd/>
            <a:tailEnd/>
          </a:ln>
        </p:spPr>
      </p:pic>
      <p:pic>
        <p:nvPicPr>
          <p:cNvPr id="77830" name="Picture 3"/>
          <p:cNvPicPr>
            <a:picLocks noChangeAspect="1" noChangeArrowheads="1"/>
          </p:cNvPicPr>
          <p:nvPr/>
        </p:nvPicPr>
        <p:blipFill>
          <a:blip r:embed="rId7" cstate="print"/>
          <a:srcRect l="53333" t="50250"/>
          <a:stretch>
            <a:fillRect/>
          </a:stretch>
        </p:blipFill>
        <p:spPr bwMode="auto">
          <a:xfrm>
            <a:off x="7467600" y="3276600"/>
            <a:ext cx="14541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Case Study: Affinity Maturation of Anti-IL1</a:t>
            </a:r>
            <a:r>
              <a:rPr lang="el-GR" smtClean="0"/>
              <a:t>β</a:t>
            </a:r>
            <a:r>
              <a:rPr lang="en-US" smtClean="0"/>
              <a:t> by CDR Mutagenesis</a:t>
            </a:r>
          </a:p>
        </p:txBody>
      </p:sp>
      <p:sp>
        <p:nvSpPr>
          <p:cNvPr id="78851" name="Slide Number Placeholder 3"/>
          <p:cNvSpPr>
            <a:spLocks noGrp="1"/>
          </p:cNvSpPr>
          <p:nvPr>
            <p:ph type="sldNum" sz="quarter" idx="4294967295"/>
          </p:nvPr>
        </p:nvSpPr>
        <p:spPr bwMode="auto">
          <a:noFill/>
          <a:ln>
            <a:miter lim="800000"/>
            <a:headEnd/>
            <a:tailEnd/>
          </a:ln>
        </p:spPr>
        <p:txBody>
          <a:bodyPr/>
          <a:lstStyle/>
          <a:p>
            <a:fld id="{12F4F3B5-C57C-40D0-92D5-A0F14F2F3D0C}" type="slidenum">
              <a:rPr lang="en-US" altLang="zh-CN" smtClean="0"/>
              <a:pPr/>
              <a:t>62</a:t>
            </a:fld>
            <a:endParaRPr lang="en-US" altLang="zh-CN" smtClean="0"/>
          </a:p>
        </p:txBody>
      </p:sp>
      <p:graphicFrame>
        <p:nvGraphicFramePr>
          <p:cNvPr id="5" name="Table 4"/>
          <p:cNvGraphicFramePr>
            <a:graphicFrameLocks noGrp="1"/>
          </p:cNvGraphicFramePr>
          <p:nvPr/>
        </p:nvGraphicFramePr>
        <p:xfrm>
          <a:off x="357188" y="1295400"/>
          <a:ext cx="5857875" cy="3316770"/>
        </p:xfrm>
        <a:graphic>
          <a:graphicData uri="http://schemas.openxmlformats.org/drawingml/2006/table">
            <a:tbl>
              <a:tblPr/>
              <a:tblGrid>
                <a:gridCol w="812800"/>
                <a:gridCol w="930275"/>
                <a:gridCol w="947737"/>
                <a:gridCol w="1117600"/>
                <a:gridCol w="995363"/>
                <a:gridCol w="1054100"/>
              </a:tblGrid>
              <a:tr h="407988">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Ab ID</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E7FA"/>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CDR-H2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7FA"/>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CDR-L1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E7FA"/>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k</a:t>
                      </a:r>
                      <a:r>
                        <a:rPr kumimoji="0" lang="en-US" sz="1400" b="1" i="0" u="none" strike="noStrike" cap="none" normalizeH="0" baseline="-25000" smtClean="0">
                          <a:ln>
                            <a:noFill/>
                          </a:ln>
                          <a:solidFill>
                            <a:schemeClr val="tx1"/>
                          </a:solidFill>
                          <a:effectLst/>
                          <a:latin typeface="Calibri" pitchFamily="34" charset="0"/>
                          <a:ea typeface="宋体" pitchFamily="2" charset="-122"/>
                          <a:cs typeface="Times" pitchFamily="18" charset="0"/>
                        </a:rPr>
                        <a:t>a</a:t>
                      </a: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 (1/Ms)</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E7FA"/>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k</a:t>
                      </a:r>
                      <a:r>
                        <a:rPr kumimoji="0" lang="en-US" sz="1400" b="1" i="0" u="none" strike="noStrike" cap="none" normalizeH="0" baseline="-25000" smtClean="0">
                          <a:ln>
                            <a:noFill/>
                          </a:ln>
                          <a:solidFill>
                            <a:schemeClr val="tx1"/>
                          </a:solidFill>
                          <a:effectLst/>
                          <a:latin typeface="Calibri" pitchFamily="34" charset="0"/>
                          <a:ea typeface="宋体" pitchFamily="2" charset="-122"/>
                          <a:cs typeface="Times" pitchFamily="18" charset="0"/>
                        </a:rPr>
                        <a:t>d</a:t>
                      </a: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 (1/s)</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E7FA"/>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K</a:t>
                      </a:r>
                      <a:r>
                        <a:rPr kumimoji="0" lang="en-US" sz="1400" b="1" i="0" u="none" strike="noStrike" cap="none" normalizeH="0" baseline="-25000" smtClean="0">
                          <a:ln>
                            <a:noFill/>
                          </a:ln>
                          <a:solidFill>
                            <a:schemeClr val="tx1"/>
                          </a:solidFill>
                          <a:effectLst/>
                          <a:latin typeface="Calibri" pitchFamily="34" charset="0"/>
                          <a:ea typeface="宋体" pitchFamily="2" charset="-122"/>
                          <a:cs typeface="Times" pitchFamily="18" charset="0"/>
                        </a:rPr>
                        <a:t>D</a:t>
                      </a: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 (M)</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4E7FA"/>
                    </a:solidFill>
                  </a:tcPr>
                </a:tc>
              </a:tr>
              <a:tr h="538163">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parental</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wild type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wild type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2.215E+05 </a:t>
                      </a:r>
                    </a:p>
                  </a:txBody>
                  <a:tcPr marL="89952" marR="89952" marT="41516" marB="4151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7.284E-04 </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3.288E-09 </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#1 </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B27E"/>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wild type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ts val="338"/>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宋体" pitchFamily="2" charset="-122"/>
                          <a:cs typeface="Times" pitchFamily="18" charset="0"/>
                        </a:rPr>
                        <a:t> 3.967E+05</a:t>
                      </a:r>
                      <a:endPar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endParaRPr>
                    </a:p>
                  </a:txBody>
                  <a:tcPr marL="89952" marR="89952" marT="41516" marB="4151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宋体" pitchFamily="2" charset="-122"/>
                          <a:cs typeface="Times" pitchFamily="18" charset="0"/>
                        </a:rPr>
                        <a:t>9.469E-05</a:t>
                      </a:r>
                      <a:endPar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endParaRP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宋体" pitchFamily="2" charset="-122"/>
                          <a:cs typeface="Times" pitchFamily="18" charset="0"/>
                        </a:rPr>
                        <a:t>2.387E-10</a:t>
                      </a:r>
                      <a:endPar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endParaRP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#2 </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wild type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-RTV-</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B27E"/>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3.328E+05 </a:t>
                      </a:r>
                    </a:p>
                  </a:txBody>
                  <a:tcPr marL="89952" marR="89952" marT="41516" marB="4151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1.520E-04</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4.567E-10 </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#3 </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wild type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-SVV-</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B27E"/>
                    </a:solidFill>
                  </a:tcPr>
                </a:tc>
                <a:tc>
                  <a:txBody>
                    <a:bodyPr/>
                    <a:lstStyle/>
                    <a:p>
                      <a:pPr marL="0" marR="0" lvl="0" indent="0" algn="l" defTabSz="914400" rtl="0" eaLnBrk="1" fontAlgn="base" latinLnBrk="0" hangingPunct="1">
                        <a:lnSpc>
                          <a:spcPct val="100000"/>
                        </a:lnSpc>
                        <a:spcBef>
                          <a:spcPts val="338"/>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宋体" pitchFamily="2" charset="-122"/>
                          <a:cs typeface="Times" pitchFamily="18" charset="0"/>
                        </a:rPr>
                        <a:t> 4.093E+05</a:t>
                      </a:r>
                      <a:endPar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endParaRPr>
                    </a:p>
                  </a:txBody>
                  <a:tcPr marL="89952" marR="89952" marT="41516" marB="4151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ea typeface="宋体" pitchFamily="2" charset="-122"/>
                          <a:cs typeface="Times" pitchFamily="18" charset="0"/>
                        </a:rPr>
                        <a:t>1.320E-04</a:t>
                      </a:r>
                      <a:endPar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endParaRP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38"/>
                        </a:spcBef>
                        <a:spcAft>
                          <a:spcPct val="0"/>
                        </a:spcAft>
                        <a:buClrTx/>
                        <a:buSzTx/>
                        <a:buFontTx/>
                        <a:buNone/>
                        <a:tabLst/>
                      </a:pPr>
                      <a:r>
                        <a:rPr kumimoji="0" lang="en-US" sz="1400" b="1" i="0" u="none" strike="noStrike" cap="none" normalizeH="0" baseline="0" smtClean="0">
                          <a:ln>
                            <a:noFill/>
                          </a:ln>
                          <a:solidFill>
                            <a:srgbClr val="000000"/>
                          </a:solidFill>
                          <a:effectLst/>
                          <a:latin typeface="Calibri" pitchFamily="34" charset="0"/>
                          <a:ea typeface="宋体" pitchFamily="2" charset="-122"/>
                          <a:cs typeface="Times" pitchFamily="18" charset="0"/>
                        </a:rPr>
                        <a:t>3.226E-10</a:t>
                      </a:r>
                      <a:endPar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endParaRP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#4 </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B27E"/>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-RTV-</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B27E"/>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4.887E+05 </a:t>
                      </a:r>
                    </a:p>
                  </a:txBody>
                  <a:tcPr marL="89952" marR="89952" marT="41516" marB="4151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3.010E-05 </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6.159E-11 </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#5 </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B27E"/>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-SVV-</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B27E"/>
                    </a:solid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5.063E+05 </a:t>
                      </a:r>
                    </a:p>
                  </a:txBody>
                  <a:tcPr marL="89952" marR="89952" marT="41516" marB="41516"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宋体" pitchFamily="2" charset="-122"/>
                          <a:cs typeface="Times" pitchFamily="18" charset="0"/>
                        </a:rPr>
                        <a:t>2.439E-05 </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宋体" pitchFamily="2" charset="-122"/>
                          <a:cs typeface="Times" pitchFamily="18" charset="0"/>
                        </a:rPr>
                        <a:t>4.817E-11 </a:t>
                      </a:r>
                    </a:p>
                  </a:txBody>
                  <a:tcPr marL="89952" marR="89952" marT="41516" marB="415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2" name="Group 14"/>
          <p:cNvGrpSpPr/>
          <p:nvPr/>
        </p:nvGrpSpPr>
        <p:grpSpPr>
          <a:xfrm>
            <a:off x="6659025" y="1146175"/>
            <a:ext cx="2484975" cy="3581400"/>
            <a:chOff x="134999" y="2717800"/>
            <a:chExt cx="2831426" cy="3581400"/>
          </a:xfrm>
          <a:solidFill>
            <a:schemeClr val="accent5"/>
          </a:solidFill>
        </p:grpSpPr>
        <p:pic>
          <p:nvPicPr>
            <p:cNvPr id="7" name="Picture 19"/>
            <p:cNvPicPr>
              <a:picLocks noChangeAspect="1" noChangeArrowheads="1"/>
            </p:cNvPicPr>
            <p:nvPr/>
          </p:nvPicPr>
          <p:blipFill>
            <a:blip r:embed="rId2" cstate="print"/>
            <a:srcRect/>
            <a:stretch>
              <a:fillRect/>
            </a:stretch>
          </p:blipFill>
          <p:spPr bwMode="auto">
            <a:xfrm>
              <a:off x="381000" y="2903954"/>
              <a:ext cx="2088629" cy="1267725"/>
            </a:xfrm>
            <a:prstGeom prst="rect">
              <a:avLst/>
            </a:prstGeom>
            <a:grpFill/>
            <a:ln w="9525">
              <a:noFill/>
              <a:miter lim="800000"/>
              <a:headEnd/>
              <a:tailEnd/>
            </a:ln>
            <a:effectLst/>
          </p:spPr>
        </p:pic>
        <p:pic>
          <p:nvPicPr>
            <p:cNvPr id="8" name="Picture 7"/>
            <p:cNvPicPr>
              <a:picLocks noChangeAspect="1" noChangeArrowheads="1"/>
            </p:cNvPicPr>
            <p:nvPr/>
          </p:nvPicPr>
          <p:blipFill>
            <a:blip r:embed="rId3" cstate="print"/>
            <a:srcRect/>
            <a:stretch>
              <a:fillRect/>
            </a:stretch>
          </p:blipFill>
          <p:spPr bwMode="auto">
            <a:xfrm>
              <a:off x="365812" y="5080000"/>
              <a:ext cx="2026602" cy="1219200"/>
            </a:xfrm>
            <a:prstGeom prst="rect">
              <a:avLst/>
            </a:prstGeom>
            <a:grpFill/>
            <a:ln w="9525">
              <a:noFill/>
              <a:miter lim="800000"/>
              <a:headEnd/>
              <a:tailEnd/>
            </a:ln>
            <a:effectLst/>
          </p:spPr>
        </p:pic>
        <p:sp>
          <p:nvSpPr>
            <p:cNvPr id="9" name="Rectangle 8"/>
            <p:cNvSpPr/>
            <p:nvPr/>
          </p:nvSpPr>
          <p:spPr>
            <a:xfrm>
              <a:off x="742765" y="2717800"/>
              <a:ext cx="1500353" cy="338554"/>
            </a:xfrm>
            <a:prstGeom prst="rect">
              <a:avLst/>
            </a:prstGeom>
            <a:noFill/>
          </p:spPr>
          <p:txBody>
            <a:bodyPr wrap="none">
              <a:spAutoFit/>
            </a:bodyPr>
            <a:lstStyle/>
            <a:p>
              <a:pPr marL="342900" indent="-342900">
                <a:spcBef>
                  <a:spcPct val="20000"/>
                </a:spcBef>
                <a:defRPr/>
              </a:pPr>
              <a:r>
                <a:rPr lang="en-US" altLang="zh-CN" sz="1600" b="1" dirty="0">
                  <a:solidFill>
                    <a:srgbClr val="000000"/>
                  </a:solidFill>
                  <a:latin typeface="Arial"/>
                  <a:ea typeface="SimSun" pitchFamily="2" charset="-122"/>
                  <a:cs typeface="Arial" charset="0"/>
                </a:rPr>
                <a:t>Parental </a:t>
              </a:r>
              <a:r>
                <a:rPr lang="en-US" altLang="zh-CN" sz="1600" b="1" dirty="0" err="1">
                  <a:solidFill>
                    <a:srgbClr val="000000"/>
                  </a:solidFill>
                  <a:latin typeface="Arial"/>
                  <a:ea typeface="SimSun" pitchFamily="2" charset="-122"/>
                  <a:cs typeface="Arial" charset="0"/>
                </a:rPr>
                <a:t>Ab</a:t>
              </a:r>
              <a:endParaRPr lang="en-US" altLang="zh-CN" sz="1600" b="1" dirty="0">
                <a:solidFill>
                  <a:srgbClr val="000000"/>
                </a:solidFill>
                <a:latin typeface="Arial"/>
                <a:ea typeface="SimSun" pitchFamily="2" charset="-122"/>
                <a:cs typeface="Arial" charset="0"/>
              </a:endParaRPr>
            </a:p>
          </p:txBody>
        </p:sp>
        <p:sp>
          <p:nvSpPr>
            <p:cNvPr id="10" name="Rectangle 9"/>
            <p:cNvSpPr/>
            <p:nvPr/>
          </p:nvSpPr>
          <p:spPr>
            <a:xfrm>
              <a:off x="134999" y="4775200"/>
              <a:ext cx="2831426" cy="338554"/>
            </a:xfrm>
            <a:prstGeom prst="rect">
              <a:avLst/>
            </a:prstGeom>
            <a:noFill/>
          </p:spPr>
          <p:txBody>
            <a:bodyPr wrap="none">
              <a:spAutoFit/>
            </a:bodyPr>
            <a:lstStyle/>
            <a:p>
              <a:pPr marL="342900" indent="-342900">
                <a:spcBef>
                  <a:spcPct val="20000"/>
                </a:spcBef>
                <a:defRPr/>
              </a:pPr>
              <a:r>
                <a:rPr lang="en-US" altLang="zh-CN" sz="1600" b="1" dirty="0">
                  <a:solidFill>
                    <a:srgbClr val="000000"/>
                  </a:solidFill>
                  <a:latin typeface="Arial"/>
                  <a:ea typeface="宋体" charset="-122"/>
                  <a:cs typeface="Arial" charset="0"/>
                </a:rPr>
                <a:t>  #5: ~70X improvement</a:t>
              </a:r>
            </a:p>
          </p:txBody>
        </p:sp>
      </p:grpSp>
      <p:cxnSp>
        <p:nvCxnSpPr>
          <p:cNvPr id="11" name="Straight Arrow Connector 10"/>
          <p:cNvCxnSpPr/>
          <p:nvPr/>
        </p:nvCxnSpPr>
        <p:spPr>
          <a:xfrm rot="10800000">
            <a:off x="6278563" y="3889375"/>
            <a:ext cx="5778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6297613" y="1982788"/>
            <a:ext cx="4953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7363" y="4927600"/>
            <a:ext cx="8347075" cy="708025"/>
          </a:xfrm>
          <a:prstGeom prst="rect">
            <a:avLst/>
          </a:prstGeom>
          <a:noFill/>
        </p:spPr>
        <p:txBody>
          <a:bodyPr>
            <a:spAutoFit/>
          </a:bodyPr>
          <a:lstStyle/>
          <a:p>
            <a:pPr fontAlgn="auto">
              <a:spcBef>
                <a:spcPts val="0"/>
              </a:spcBef>
              <a:spcAft>
                <a:spcPts val="0"/>
              </a:spcAft>
              <a:buFont typeface="Arial" pitchFamily="34" charset="0"/>
              <a:buChar char="•"/>
              <a:defRPr/>
            </a:pPr>
            <a:r>
              <a:rPr lang="en-US" sz="2000" b="1" dirty="0">
                <a:solidFill>
                  <a:srgbClr val="000000"/>
                </a:solidFill>
                <a:latin typeface="+mn-lt"/>
                <a:ea typeface="+mn-ea"/>
              </a:rPr>
              <a:t>Combination of mutations from two CDRs yield ~70 fold improvement in full-length </a:t>
            </a:r>
            <a:r>
              <a:rPr lang="en-US" sz="2000" b="1" dirty="0" err="1">
                <a:solidFill>
                  <a:srgbClr val="000000"/>
                </a:solidFill>
                <a:latin typeface="+mn-lt"/>
                <a:ea typeface="+mn-ea"/>
              </a:rPr>
              <a:t>IgG</a:t>
            </a:r>
            <a:r>
              <a:rPr lang="en-US" sz="2000" b="1" dirty="0">
                <a:solidFill>
                  <a:srgbClr val="000000"/>
                </a:solidFill>
                <a:latin typeface="+mn-lt"/>
                <a:ea typeface="+mn-ea"/>
              </a:rPr>
              <a:t> KD measured by </a:t>
            </a:r>
            <a:r>
              <a:rPr lang="en-US" sz="2000" b="1" dirty="0" err="1">
                <a:solidFill>
                  <a:srgbClr val="000000"/>
                </a:solidFill>
                <a:latin typeface="+mn-lt"/>
                <a:ea typeface="+mn-ea"/>
              </a:rPr>
              <a:t>Biacore</a:t>
            </a:r>
            <a:endParaRPr lang="en-US" sz="2000" b="1" dirty="0">
              <a:solidFill>
                <a:srgbClr val="000000"/>
              </a:solidFill>
              <a:latin typeface="+mn-lt"/>
              <a:ea typeface="+mn-ea"/>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6"/>
          <p:cNvPicPr>
            <a:picLocks noChangeAspect="1"/>
          </p:cNvPicPr>
          <p:nvPr/>
        </p:nvPicPr>
        <p:blipFill>
          <a:blip r:embed="rId2" cstate="print"/>
          <a:srcRect l="32199" r="16759"/>
          <a:stretch>
            <a:fillRect/>
          </a:stretch>
        </p:blipFill>
        <p:spPr bwMode="auto">
          <a:xfrm>
            <a:off x="0" y="0"/>
            <a:ext cx="9144000" cy="6248400"/>
          </a:xfrm>
          <a:prstGeom prst="rect">
            <a:avLst/>
          </a:prstGeom>
          <a:noFill/>
          <a:ln w="9525">
            <a:noFill/>
            <a:miter lim="800000"/>
            <a:headEnd/>
            <a:tailEnd/>
          </a:ln>
        </p:spPr>
      </p:pic>
      <p:sp>
        <p:nvSpPr>
          <p:cNvPr id="3" name="Rectangle 2"/>
          <p:cNvSpPr/>
          <p:nvPr/>
        </p:nvSpPr>
        <p:spPr>
          <a:xfrm>
            <a:off x="0" y="0"/>
            <a:ext cx="9144000" cy="6248400"/>
          </a:xfrm>
          <a:prstGeom prst="rect">
            <a:avLst/>
          </a:prstGeom>
          <a:solidFill>
            <a:srgbClr val="0083E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宋体" pitchFamily="2" charset="-122"/>
            </a:endParaRPr>
          </a:p>
        </p:txBody>
      </p:sp>
      <p:sp>
        <p:nvSpPr>
          <p:cNvPr id="4" name="Title 1"/>
          <p:cNvSpPr txBox="1">
            <a:spLocks/>
          </p:cNvSpPr>
          <p:nvPr/>
        </p:nvSpPr>
        <p:spPr>
          <a:xfrm>
            <a:off x="-171450" y="4724400"/>
            <a:ext cx="7943850" cy="933450"/>
          </a:xfrm>
          <a:prstGeom prst="rect">
            <a:avLst/>
          </a:prstGeom>
          <a:solidFill>
            <a:srgbClr val="F7903B"/>
          </a:solidFill>
          <a:effectLst>
            <a:outerShdw blurRad="50800" dist="114300" dir="2700000" algn="tl" rotWithShape="0">
              <a:prstClr val="black">
                <a:alpha val="40000"/>
              </a:prstClr>
            </a:outerShdw>
            <a:softEdge rad="0"/>
          </a:effec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1" algn="l">
              <a:defRPr/>
            </a:pPr>
            <a:r>
              <a:rPr lang="en-US"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Antibody Engineering and Bioinformatics</a:t>
            </a:r>
          </a:p>
        </p:txBody>
      </p:sp>
    </p:spTree>
  </p:cSld>
  <p:clrMapOvr>
    <a:masterClrMapping/>
  </p:clrMapOvr>
  <p:transition spd="slow">
    <p:cov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zh-CN" smtClean="0">
                <a:ea typeface="宋体" pitchFamily="2" charset="-122"/>
              </a:rPr>
              <a:t>Antibody Engineering and Informatics Analysis</a:t>
            </a:r>
          </a:p>
        </p:txBody>
      </p:sp>
      <p:graphicFrame>
        <p:nvGraphicFramePr>
          <p:cNvPr id="5" name="Content Placeholder 4"/>
          <p:cNvGraphicFramePr>
            <a:graphicFrameLocks noGrp="1"/>
          </p:cNvGraphicFramePr>
          <p:nvPr>
            <p:ph idx="1"/>
          </p:nvPr>
        </p:nvGraphicFramePr>
        <p:xfrm>
          <a:off x="685800" y="1295400"/>
          <a:ext cx="7543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0900" name="Slide Number Placeholder 3"/>
          <p:cNvSpPr>
            <a:spLocks noGrp="1"/>
          </p:cNvSpPr>
          <p:nvPr>
            <p:ph type="sldNum" sz="quarter" idx="4294967295"/>
          </p:nvPr>
        </p:nvSpPr>
        <p:spPr bwMode="auto">
          <a:noFill/>
          <a:ln>
            <a:miter lim="800000"/>
            <a:headEnd/>
            <a:tailEnd/>
          </a:ln>
        </p:spPr>
        <p:txBody>
          <a:bodyPr/>
          <a:lstStyle/>
          <a:p>
            <a:fld id="{E4FDBAD6-D0D6-49BE-82F4-A6CE7BBA891F}" type="slidenum">
              <a:rPr lang="en-US" altLang="zh-CN" smtClean="0"/>
              <a:pPr/>
              <a:t>64</a:t>
            </a:fld>
            <a:endParaRPr lang="en-US" altLang="zh-CN" smtClean="0"/>
          </a:p>
        </p:txBody>
      </p:sp>
      <p:grpSp>
        <p:nvGrpSpPr>
          <p:cNvPr id="2" name="Group 8"/>
          <p:cNvGrpSpPr>
            <a:grpSpLocks/>
          </p:cNvGrpSpPr>
          <p:nvPr/>
        </p:nvGrpSpPr>
        <p:grpSpPr bwMode="auto">
          <a:xfrm>
            <a:off x="3429000" y="2514600"/>
            <a:ext cx="4730750" cy="871538"/>
            <a:chOff x="2660904" y="111215"/>
            <a:chExt cx="4730497" cy="871601"/>
          </a:xfrm>
        </p:grpSpPr>
        <p:sp>
          <p:nvSpPr>
            <p:cNvPr id="10" name="Round Same Side Corner Rectangle 9"/>
            <p:cNvSpPr/>
            <p:nvPr/>
          </p:nvSpPr>
          <p:spPr>
            <a:xfrm rot="5400000">
              <a:off x="4590352" y="-1818233"/>
              <a:ext cx="871601" cy="4730497"/>
            </a:xfrm>
            <a:prstGeom prst="round2Same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1" name="Round Same Side Corner Rectangle 4"/>
            <p:cNvSpPr/>
            <p:nvPr/>
          </p:nvSpPr>
          <p:spPr>
            <a:xfrm>
              <a:off x="2660904" y="154081"/>
              <a:ext cx="4687637" cy="78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71450" lvl="1" indent="-171450" defTabSz="800100">
                <a:lnSpc>
                  <a:spcPct val="90000"/>
                </a:lnSpc>
                <a:spcAft>
                  <a:spcPct val="15000"/>
                </a:spcAft>
                <a:buFontTx/>
                <a:buChar char="••"/>
                <a:defRPr/>
              </a:pPr>
              <a:r>
                <a:rPr lang="en-US" dirty="0"/>
                <a:t>Sequence alignment</a:t>
              </a:r>
            </a:p>
            <a:p>
              <a:pPr marL="171450" lvl="1" indent="-171450" defTabSz="800100">
                <a:lnSpc>
                  <a:spcPct val="90000"/>
                </a:lnSpc>
                <a:spcAft>
                  <a:spcPct val="15000"/>
                </a:spcAft>
                <a:buFontTx/>
                <a:buChar char="••"/>
                <a:defRPr/>
              </a:pPr>
              <a:r>
                <a:rPr lang="en-US" dirty="0"/>
                <a:t>AA analysis </a:t>
              </a:r>
            </a:p>
          </p:txBody>
        </p:sp>
      </p:grpSp>
      <p:sp>
        <p:nvSpPr>
          <p:cNvPr id="12" name="Down Arrow 11"/>
          <p:cNvSpPr/>
          <p:nvPr/>
        </p:nvSpPr>
        <p:spPr>
          <a:xfrm>
            <a:off x="1676400" y="2209800"/>
            <a:ext cx="685800" cy="457200"/>
          </a:xfrm>
          <a:prstGeom prst="down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3" name="Down Arrow 12"/>
          <p:cNvSpPr/>
          <p:nvPr/>
        </p:nvSpPr>
        <p:spPr>
          <a:xfrm>
            <a:off x="1676400" y="4495800"/>
            <a:ext cx="685800" cy="457200"/>
          </a:xfrm>
          <a:prstGeom prst="down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4" name="Down Arrow 13"/>
          <p:cNvSpPr/>
          <p:nvPr/>
        </p:nvSpPr>
        <p:spPr>
          <a:xfrm>
            <a:off x="1676400" y="3352800"/>
            <a:ext cx="685800" cy="457200"/>
          </a:xfrm>
          <a:prstGeom prst="down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5" name="Oval 14"/>
          <p:cNvSpPr/>
          <p:nvPr/>
        </p:nvSpPr>
        <p:spPr>
          <a:xfrm>
            <a:off x="7848600" y="1371600"/>
            <a:ext cx="1066800" cy="990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1-2 months</a:t>
            </a:r>
          </a:p>
        </p:txBody>
      </p:sp>
      <p:sp>
        <p:nvSpPr>
          <p:cNvPr id="16" name="Oval 15"/>
          <p:cNvSpPr/>
          <p:nvPr/>
        </p:nvSpPr>
        <p:spPr>
          <a:xfrm>
            <a:off x="7924800" y="2438400"/>
            <a:ext cx="1066800" cy="990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1-2 days</a:t>
            </a:r>
          </a:p>
        </p:txBody>
      </p:sp>
      <p:sp>
        <p:nvSpPr>
          <p:cNvPr id="17" name="Oval 16"/>
          <p:cNvSpPr/>
          <p:nvPr/>
        </p:nvSpPr>
        <p:spPr>
          <a:xfrm>
            <a:off x="7924800" y="4800600"/>
            <a:ext cx="1066800" cy="990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3-4 months</a:t>
            </a:r>
          </a:p>
        </p:txBody>
      </p:sp>
      <p:sp>
        <p:nvSpPr>
          <p:cNvPr id="18" name="Oval 17"/>
          <p:cNvSpPr/>
          <p:nvPr/>
        </p:nvSpPr>
        <p:spPr>
          <a:xfrm>
            <a:off x="7924800" y="3581400"/>
            <a:ext cx="1066800" cy="990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2-3 months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zh-CN" smtClean="0">
                <a:ea typeface="宋体" pitchFamily="2" charset="-122"/>
              </a:rPr>
              <a:t>Outline of Antibody Humanization</a:t>
            </a:r>
          </a:p>
        </p:txBody>
      </p:sp>
      <p:sp>
        <p:nvSpPr>
          <p:cNvPr id="81923" name="AutoShape 8"/>
          <p:cNvSpPr>
            <a:spLocks noChangeArrowheads="1"/>
          </p:cNvSpPr>
          <p:nvPr/>
        </p:nvSpPr>
        <p:spPr bwMode="auto">
          <a:xfrm rot="5400000">
            <a:off x="-137319" y="1593057"/>
            <a:ext cx="1735137" cy="1231900"/>
          </a:xfrm>
          <a:prstGeom prst="chevron">
            <a:avLst>
              <a:gd name="adj" fmla="val 29148"/>
            </a:avLst>
          </a:prstGeom>
          <a:gradFill rotWithShape="1">
            <a:gsLst>
              <a:gs pos="0">
                <a:srgbClr val="E2D7ED"/>
              </a:gs>
              <a:gs pos="100000">
                <a:srgbClr val="966EBE"/>
              </a:gs>
            </a:gsLst>
            <a:lin ang="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E2D7ED"/>
            </a:extrusionClr>
          </a:sp3d>
        </p:spPr>
        <p:txBody>
          <a:bodyPr rot="10800000" vert="eaVert" wrap="none" lIns="0" tIns="0" rIns="0" bIns="0" anchor="ctr">
            <a:flatTx/>
          </a:bodyPr>
          <a:lstStyle/>
          <a:p>
            <a:pPr algn="ctr">
              <a:buClr>
                <a:schemeClr val="tx1"/>
              </a:buClr>
              <a:buFont typeface="Arial" pitchFamily="34" charset="0"/>
              <a:buChar char="•"/>
            </a:pPr>
            <a:endParaRPr lang="zh-CN" altLang="en-US" sz="1600" b="1">
              <a:solidFill>
                <a:srgbClr val="0000FF"/>
              </a:solidFill>
            </a:endParaRPr>
          </a:p>
        </p:txBody>
      </p:sp>
      <p:sp>
        <p:nvSpPr>
          <p:cNvPr id="5" name="Text Box 9"/>
          <p:cNvSpPr txBox="1">
            <a:spLocks noChangeArrowheads="1"/>
          </p:cNvSpPr>
          <p:nvPr/>
        </p:nvSpPr>
        <p:spPr bwMode="auto">
          <a:xfrm>
            <a:off x="465138" y="2144713"/>
            <a:ext cx="492125" cy="215900"/>
          </a:xfrm>
          <a:prstGeom prst="rect">
            <a:avLst/>
          </a:prstGeom>
          <a:noFill/>
          <a:ln w="12700" algn="ctr">
            <a:noFill/>
            <a:miter lim="800000"/>
            <a:headEnd/>
            <a:tailEnd/>
          </a:ln>
          <a:effectLst>
            <a:prstShdw prst="shdw17" dist="17961" dir="2700000">
              <a:schemeClr val="accent2">
                <a:gamma/>
                <a:shade val="60000"/>
                <a:invGamma/>
                <a:alpha val="50000"/>
              </a:schemeClr>
            </a:prstShdw>
          </a:effectLst>
        </p:spPr>
        <p:txBody>
          <a:bodyPr wrap="none" lIns="0" tIns="0" rIns="0" bIns="0">
            <a:spAutoFit/>
          </a:bodyPr>
          <a:lstStyle/>
          <a:p>
            <a:pPr algn="ctr">
              <a:buClr>
                <a:schemeClr val="tx1"/>
              </a:buClr>
              <a:buFont typeface="Arial" charset="0"/>
              <a:buNone/>
              <a:defRPr/>
            </a:pPr>
            <a:r>
              <a:rPr lang="en-US" altLang="zh-CN" sz="1400" dirty="0">
                <a:solidFill>
                  <a:srgbClr val="0000FF"/>
                </a:solidFill>
                <a:ea typeface="SimSun" pitchFamily="2" charset="-122"/>
              </a:rPr>
              <a:t>Design</a:t>
            </a:r>
          </a:p>
        </p:txBody>
      </p:sp>
      <p:sp>
        <p:nvSpPr>
          <p:cNvPr id="81925" name="AutoShape 10"/>
          <p:cNvSpPr>
            <a:spLocks noChangeArrowheads="1"/>
          </p:cNvSpPr>
          <p:nvPr/>
        </p:nvSpPr>
        <p:spPr bwMode="auto">
          <a:xfrm rot="5400000">
            <a:off x="-95249" y="3187700"/>
            <a:ext cx="1649412" cy="1233487"/>
          </a:xfrm>
          <a:prstGeom prst="chevron">
            <a:avLst>
              <a:gd name="adj" fmla="val 32334"/>
            </a:avLst>
          </a:prstGeom>
          <a:gradFill rotWithShape="1">
            <a:gsLst>
              <a:gs pos="0">
                <a:srgbClr val="E2D7ED"/>
              </a:gs>
              <a:gs pos="100000">
                <a:srgbClr val="966EBE"/>
              </a:gs>
            </a:gsLst>
            <a:lin ang="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E2D7ED"/>
            </a:extrusionClr>
          </a:sp3d>
        </p:spPr>
        <p:txBody>
          <a:bodyPr rot="10800000" vert="eaVert" wrap="none" lIns="0" tIns="0" rIns="0" bIns="0" anchor="ctr">
            <a:flatTx/>
          </a:bodyPr>
          <a:lstStyle/>
          <a:p>
            <a:pPr algn="ctr">
              <a:buClr>
                <a:schemeClr val="tx1"/>
              </a:buClr>
              <a:buFont typeface="Arial" pitchFamily="34" charset="0"/>
              <a:buChar char="•"/>
            </a:pPr>
            <a:endParaRPr lang="zh-CN" altLang="en-US" sz="1600" b="1">
              <a:solidFill>
                <a:srgbClr val="0000FF"/>
              </a:solidFill>
            </a:endParaRPr>
          </a:p>
        </p:txBody>
      </p:sp>
      <p:sp>
        <p:nvSpPr>
          <p:cNvPr id="7" name="Text Box 11"/>
          <p:cNvSpPr txBox="1">
            <a:spLocks noChangeArrowheads="1"/>
          </p:cNvSpPr>
          <p:nvPr/>
        </p:nvSpPr>
        <p:spPr bwMode="auto">
          <a:xfrm>
            <a:off x="314325" y="3595688"/>
            <a:ext cx="827088" cy="430212"/>
          </a:xfrm>
          <a:prstGeom prst="rect">
            <a:avLst/>
          </a:prstGeom>
          <a:noFill/>
          <a:ln w="12700" algn="ctr">
            <a:noFill/>
            <a:miter lim="800000"/>
            <a:headEnd/>
            <a:tailEnd/>
          </a:ln>
          <a:effectLst>
            <a:prstShdw prst="shdw17" dist="17961" dir="2700000">
              <a:schemeClr val="accent2">
                <a:gamma/>
                <a:shade val="60000"/>
                <a:invGamma/>
                <a:alpha val="50000"/>
              </a:schemeClr>
            </a:prstShdw>
          </a:effectLst>
        </p:spPr>
        <p:txBody>
          <a:bodyPr wrap="none" lIns="0" tIns="0" rIns="0" bIns="0">
            <a:spAutoFit/>
          </a:bodyPr>
          <a:lstStyle/>
          <a:p>
            <a:pPr algn="ctr">
              <a:buClr>
                <a:schemeClr val="tx1"/>
              </a:buClr>
              <a:buFont typeface="Arial" charset="0"/>
              <a:buNone/>
              <a:defRPr/>
            </a:pPr>
            <a:r>
              <a:rPr lang="en-US" altLang="zh-CN" sz="1400" dirty="0">
                <a:solidFill>
                  <a:srgbClr val="0000FF"/>
                </a:solidFill>
                <a:ea typeface="SimSun" pitchFamily="2" charset="-122"/>
              </a:rPr>
              <a:t>Variants</a:t>
            </a:r>
          </a:p>
          <a:p>
            <a:pPr algn="ctr">
              <a:buClr>
                <a:schemeClr val="tx1"/>
              </a:buClr>
              <a:buFont typeface="Arial" charset="0"/>
              <a:buNone/>
              <a:defRPr/>
            </a:pPr>
            <a:r>
              <a:rPr lang="en-US" altLang="zh-CN" sz="1400" dirty="0">
                <a:solidFill>
                  <a:srgbClr val="0000FF"/>
                </a:solidFill>
                <a:ea typeface="SimSun" pitchFamily="2" charset="-122"/>
              </a:rPr>
              <a:t> generation</a:t>
            </a:r>
          </a:p>
        </p:txBody>
      </p:sp>
      <p:sp>
        <p:nvSpPr>
          <p:cNvPr id="8" name="AutoShape 16"/>
          <p:cNvSpPr>
            <a:spLocks noChangeArrowheads="1"/>
          </p:cNvSpPr>
          <p:nvPr/>
        </p:nvSpPr>
        <p:spPr bwMode="auto">
          <a:xfrm flipV="1">
            <a:off x="1711325" y="1228725"/>
            <a:ext cx="5648325" cy="1516063"/>
          </a:xfrm>
          <a:prstGeom prst="foldedCorner">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rot="10800000" wrap="none" lIns="0" tIns="0" rIns="0" bIns="0" anchor="ctr"/>
          <a:lstStyle/>
          <a:p>
            <a:pPr algn="ctr">
              <a:buClr>
                <a:schemeClr val="tx1"/>
              </a:buClr>
              <a:buFont typeface="Arial" pitchFamily="34" charset="0"/>
              <a:buChar char="•"/>
              <a:defRPr/>
            </a:pPr>
            <a:endParaRPr lang="zh-CN" altLang="en-US" b="1">
              <a:solidFill>
                <a:srgbClr val="000000"/>
              </a:solidFill>
            </a:endParaRPr>
          </a:p>
        </p:txBody>
      </p:sp>
      <p:sp>
        <p:nvSpPr>
          <p:cNvPr id="9" name="Text Box 17"/>
          <p:cNvSpPr txBox="1">
            <a:spLocks noChangeArrowheads="1"/>
          </p:cNvSpPr>
          <p:nvPr/>
        </p:nvSpPr>
        <p:spPr bwMode="auto">
          <a:xfrm>
            <a:off x="1835150" y="1252538"/>
            <a:ext cx="5383213" cy="1231900"/>
          </a:xfrm>
          <a:prstGeom prst="rect">
            <a:avLst/>
          </a:prstGeom>
          <a:noFill/>
          <a:ln w="12700" algn="ctr">
            <a:noFill/>
            <a:miter lim="800000"/>
            <a:headEnd/>
            <a:tailEnd/>
          </a:ln>
          <a:effectLst>
            <a:prstShdw prst="shdw17" dist="17961" dir="2700000">
              <a:schemeClr val="accent2">
                <a:gamma/>
                <a:shade val="60000"/>
                <a:invGamma/>
                <a:alpha val="50000"/>
              </a:schemeClr>
            </a:prstShdw>
          </a:effectLst>
        </p:spPr>
        <p:txBody>
          <a:bodyPr lIns="0" tIns="0" rIns="0" bIns="0">
            <a:spAutoFit/>
          </a:bodyPr>
          <a:lstStyle/>
          <a:p>
            <a:pPr>
              <a:buClr>
                <a:schemeClr val="tx1"/>
              </a:buClr>
              <a:buFont typeface="Wingdings" pitchFamily="2" charset="2"/>
              <a:buChar char="u"/>
              <a:defRPr/>
            </a:pPr>
            <a:r>
              <a:rPr lang="en-US" altLang="zh-CN" sz="1600" dirty="0">
                <a:ea typeface="SimSun" pitchFamily="2" charset="-122"/>
              </a:rPr>
              <a:t> Determine the canonical structures of the parental VH/VL</a:t>
            </a:r>
          </a:p>
          <a:p>
            <a:pPr>
              <a:buClr>
                <a:schemeClr val="tx1"/>
              </a:buClr>
              <a:buFont typeface="Wingdings" pitchFamily="2" charset="2"/>
              <a:buChar char="u"/>
              <a:defRPr/>
            </a:pPr>
            <a:r>
              <a:rPr lang="en-US" altLang="zh-CN" sz="1600" dirty="0">
                <a:ea typeface="SimSun" pitchFamily="2" charset="-122"/>
              </a:rPr>
              <a:t> Select the best </a:t>
            </a:r>
            <a:r>
              <a:rPr lang="en-US" altLang="zh-CN" sz="1600" dirty="0" err="1">
                <a:ea typeface="SimSun" pitchFamily="2" charset="-122"/>
              </a:rPr>
              <a:t>germline</a:t>
            </a:r>
            <a:r>
              <a:rPr lang="en-US" altLang="zh-CN" sz="1600" dirty="0">
                <a:ea typeface="SimSun" pitchFamily="2" charset="-122"/>
              </a:rPr>
              <a:t> framework based on homology </a:t>
            </a:r>
          </a:p>
          <a:p>
            <a:pPr>
              <a:buClr>
                <a:schemeClr val="tx1"/>
              </a:buClr>
              <a:buFont typeface="Wingdings" pitchFamily="2" charset="2"/>
              <a:buChar char="u"/>
              <a:defRPr/>
            </a:pPr>
            <a:r>
              <a:rPr lang="en-US" altLang="zh-CN" sz="1600" dirty="0">
                <a:ea typeface="SimSun" pitchFamily="2" charset="-122"/>
              </a:rPr>
              <a:t> Select the J region based on homology</a:t>
            </a:r>
          </a:p>
          <a:p>
            <a:pPr>
              <a:buClr>
                <a:schemeClr val="tx1"/>
              </a:buClr>
              <a:buFont typeface="Wingdings" pitchFamily="2" charset="2"/>
              <a:buChar char="u"/>
              <a:defRPr/>
            </a:pPr>
            <a:r>
              <a:rPr lang="en-US" altLang="zh-CN" sz="1600" dirty="0">
                <a:ea typeface="SimSun" pitchFamily="2" charset="-122"/>
              </a:rPr>
              <a:t> Identify residues critical in loop conformation and interface</a:t>
            </a:r>
          </a:p>
          <a:p>
            <a:pPr>
              <a:buClr>
                <a:schemeClr val="tx1"/>
              </a:buClr>
              <a:buFont typeface="Wingdings" pitchFamily="2" charset="2"/>
              <a:buChar char="u"/>
              <a:defRPr/>
            </a:pPr>
            <a:r>
              <a:rPr lang="en-US" altLang="zh-CN" sz="1600" dirty="0">
                <a:ea typeface="SimSun" pitchFamily="2" charset="-122"/>
              </a:rPr>
              <a:t> Identify residues within 5Å of CDR binding region by modeling</a:t>
            </a:r>
          </a:p>
        </p:txBody>
      </p:sp>
      <p:sp>
        <p:nvSpPr>
          <p:cNvPr id="10" name="AutoShape 18"/>
          <p:cNvSpPr>
            <a:spLocks noChangeArrowheads="1"/>
          </p:cNvSpPr>
          <p:nvPr/>
        </p:nvSpPr>
        <p:spPr bwMode="auto">
          <a:xfrm flipV="1">
            <a:off x="1714500" y="2995613"/>
            <a:ext cx="5659438" cy="1233487"/>
          </a:xfrm>
          <a:prstGeom prst="foldedCorner">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rot="10800000" wrap="none" lIns="0" tIns="0" rIns="0" bIns="0" anchor="ctr"/>
          <a:lstStyle/>
          <a:p>
            <a:pPr algn="ctr">
              <a:buClr>
                <a:schemeClr val="tx1"/>
              </a:buClr>
              <a:buFont typeface="Wingdings" pitchFamily="2" charset="2"/>
              <a:buChar char="u"/>
              <a:defRPr/>
            </a:pPr>
            <a:endParaRPr lang="zh-CN" altLang="en-US" b="1">
              <a:solidFill>
                <a:srgbClr val="000000"/>
              </a:solidFill>
            </a:endParaRPr>
          </a:p>
        </p:txBody>
      </p:sp>
      <p:sp>
        <p:nvSpPr>
          <p:cNvPr id="11" name="Text Box 19"/>
          <p:cNvSpPr txBox="1">
            <a:spLocks noChangeArrowheads="1"/>
          </p:cNvSpPr>
          <p:nvPr/>
        </p:nvSpPr>
        <p:spPr bwMode="auto">
          <a:xfrm>
            <a:off x="1822450" y="2995613"/>
            <a:ext cx="6021388" cy="1231900"/>
          </a:xfrm>
          <a:prstGeom prst="rect">
            <a:avLst/>
          </a:prstGeom>
          <a:noFill/>
          <a:ln w="12700" algn="ctr">
            <a:noFill/>
            <a:miter lim="800000"/>
            <a:headEnd/>
            <a:tailEnd/>
          </a:ln>
          <a:effectLst>
            <a:prstShdw prst="shdw17" dist="17961" dir="2700000">
              <a:schemeClr val="accent2">
                <a:gamma/>
                <a:shade val="60000"/>
                <a:invGamma/>
                <a:alpha val="50000"/>
              </a:schemeClr>
            </a:prstShdw>
          </a:effectLst>
        </p:spPr>
        <p:txBody>
          <a:bodyPr lIns="0" tIns="0" rIns="0" bIns="0">
            <a:spAutoFit/>
          </a:bodyPr>
          <a:lstStyle/>
          <a:p>
            <a:pPr marL="182563" indent="-182563">
              <a:buClr>
                <a:schemeClr val="tx1"/>
              </a:buClr>
              <a:buFont typeface="Wingdings" pitchFamily="2" charset="2"/>
              <a:buChar char="u"/>
              <a:defRPr/>
            </a:pPr>
            <a:r>
              <a:rPr lang="en-US" altLang="zh-CN" sz="1600" dirty="0">
                <a:ea typeface="SimSun" pitchFamily="2" charset="-122"/>
              </a:rPr>
              <a:t>Vector construction of multiple humanized </a:t>
            </a:r>
            <a:r>
              <a:rPr lang="en-US" altLang="zh-CN" sz="1600" dirty="0" err="1">
                <a:ea typeface="SimSun" pitchFamily="2" charset="-122"/>
              </a:rPr>
              <a:t>Ab</a:t>
            </a:r>
            <a:r>
              <a:rPr lang="en-US" altLang="zh-CN" sz="1600" dirty="0">
                <a:ea typeface="SimSun" pitchFamily="2" charset="-122"/>
              </a:rPr>
              <a:t> with various back- mutation</a:t>
            </a:r>
          </a:p>
          <a:p>
            <a:pPr>
              <a:buClr>
                <a:schemeClr val="tx1"/>
              </a:buClr>
              <a:buFont typeface="Wingdings" pitchFamily="2" charset="2"/>
              <a:buChar char="u"/>
              <a:defRPr/>
            </a:pPr>
            <a:r>
              <a:rPr lang="en-US" altLang="zh-CN" sz="1600" dirty="0">
                <a:ea typeface="SimSun" pitchFamily="2" charset="-122"/>
              </a:rPr>
              <a:t>Expression and purification of humanized Abs</a:t>
            </a:r>
          </a:p>
          <a:p>
            <a:pPr marL="182563" indent="-182563">
              <a:buClr>
                <a:schemeClr val="tx1"/>
              </a:buClr>
              <a:buFont typeface="Wingdings" pitchFamily="2" charset="2"/>
              <a:buChar char="u"/>
              <a:defRPr/>
            </a:pPr>
            <a:r>
              <a:rPr lang="en-US" altLang="zh-CN" sz="1600" dirty="0">
                <a:ea typeface="SimSun" pitchFamily="2" charset="-122"/>
              </a:rPr>
              <a:t>Characterization of humanized Abs by SEC, SDS-PAGE and </a:t>
            </a:r>
            <a:r>
              <a:rPr lang="en-US" altLang="zh-CN" sz="1600" dirty="0" err="1">
                <a:ea typeface="SimSun" pitchFamily="2" charset="-122"/>
              </a:rPr>
              <a:t>Endotoxin</a:t>
            </a:r>
            <a:r>
              <a:rPr lang="en-US" altLang="zh-CN" sz="1600" dirty="0">
                <a:ea typeface="SimSun" pitchFamily="2" charset="-122"/>
              </a:rPr>
              <a:t> detection</a:t>
            </a:r>
          </a:p>
        </p:txBody>
      </p:sp>
      <p:sp>
        <p:nvSpPr>
          <p:cNvPr id="81931" name="AutoShape 24"/>
          <p:cNvSpPr>
            <a:spLocks noChangeArrowheads="1"/>
          </p:cNvSpPr>
          <p:nvPr/>
        </p:nvSpPr>
        <p:spPr bwMode="auto">
          <a:xfrm rot="5400000">
            <a:off x="7321550" y="1550988"/>
            <a:ext cx="1735137" cy="1233488"/>
          </a:xfrm>
          <a:prstGeom prst="chevron">
            <a:avLst>
              <a:gd name="adj" fmla="val 29228"/>
            </a:avLst>
          </a:prstGeom>
          <a:gradFill rotWithShape="1">
            <a:gsLst>
              <a:gs pos="0">
                <a:srgbClr val="E2D7ED"/>
              </a:gs>
              <a:gs pos="100000">
                <a:srgbClr val="966EBE"/>
              </a:gs>
            </a:gsLst>
            <a:lin ang="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E2D7ED"/>
            </a:extrusionClr>
          </a:sp3d>
        </p:spPr>
        <p:txBody>
          <a:bodyPr rot="10800000" vert="eaVert" wrap="none" lIns="0" tIns="0" rIns="0" bIns="0" anchor="ctr">
            <a:flatTx/>
          </a:bodyPr>
          <a:lstStyle/>
          <a:p>
            <a:pPr algn="ctr">
              <a:buClr>
                <a:schemeClr val="tx1"/>
              </a:buClr>
              <a:buFont typeface="Arial" pitchFamily="34" charset="0"/>
              <a:buChar char="•"/>
            </a:pPr>
            <a:endParaRPr lang="zh-CN" altLang="en-US" sz="1600" b="1">
              <a:solidFill>
                <a:srgbClr val="0000FF"/>
              </a:solidFill>
            </a:endParaRPr>
          </a:p>
        </p:txBody>
      </p:sp>
      <p:sp>
        <p:nvSpPr>
          <p:cNvPr id="13" name="Text Box 25"/>
          <p:cNvSpPr txBox="1">
            <a:spLocks noChangeArrowheads="1"/>
          </p:cNvSpPr>
          <p:nvPr/>
        </p:nvSpPr>
        <p:spPr bwMode="auto">
          <a:xfrm>
            <a:off x="7869238" y="2063750"/>
            <a:ext cx="754062" cy="215900"/>
          </a:xfrm>
          <a:prstGeom prst="rect">
            <a:avLst/>
          </a:prstGeom>
          <a:noFill/>
          <a:ln w="12700" algn="ctr">
            <a:noFill/>
            <a:miter lim="800000"/>
            <a:headEnd/>
            <a:tailEnd/>
          </a:ln>
          <a:effectLst>
            <a:prstShdw prst="shdw17" dist="17961" dir="2700000">
              <a:schemeClr val="accent2">
                <a:gamma/>
                <a:shade val="60000"/>
                <a:invGamma/>
                <a:alpha val="50000"/>
              </a:schemeClr>
            </a:prstShdw>
          </a:effectLst>
        </p:spPr>
        <p:txBody>
          <a:bodyPr wrap="none" lIns="0" tIns="0" rIns="0" bIns="0">
            <a:spAutoFit/>
          </a:bodyPr>
          <a:lstStyle/>
          <a:p>
            <a:pPr algn="ctr">
              <a:buClr>
                <a:schemeClr val="tx1"/>
              </a:buClr>
              <a:buFont typeface="Arial" charset="0"/>
              <a:buNone/>
              <a:defRPr/>
            </a:pPr>
            <a:r>
              <a:rPr lang="en-US" altLang="zh-CN" sz="1400" dirty="0">
                <a:solidFill>
                  <a:srgbClr val="0000FF"/>
                </a:solidFill>
                <a:ea typeface="SimSun" pitchFamily="2" charset="-122"/>
              </a:rPr>
              <a:t>1-2 weeks</a:t>
            </a:r>
          </a:p>
        </p:txBody>
      </p:sp>
      <p:sp>
        <p:nvSpPr>
          <p:cNvPr id="81933" name="AutoShape 26"/>
          <p:cNvSpPr>
            <a:spLocks noChangeArrowheads="1"/>
          </p:cNvSpPr>
          <p:nvPr/>
        </p:nvSpPr>
        <p:spPr bwMode="auto">
          <a:xfrm rot="5400000">
            <a:off x="7362032" y="3175794"/>
            <a:ext cx="1649412" cy="1231900"/>
          </a:xfrm>
          <a:prstGeom prst="chevron">
            <a:avLst>
              <a:gd name="adj" fmla="val 32339"/>
            </a:avLst>
          </a:prstGeom>
          <a:gradFill rotWithShape="1">
            <a:gsLst>
              <a:gs pos="0">
                <a:srgbClr val="E2D7ED"/>
              </a:gs>
              <a:gs pos="100000">
                <a:srgbClr val="966EBE"/>
              </a:gs>
            </a:gsLst>
            <a:lin ang="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E2D7ED"/>
            </a:extrusionClr>
          </a:sp3d>
        </p:spPr>
        <p:txBody>
          <a:bodyPr rot="10800000" vert="eaVert" wrap="none" lIns="0" tIns="0" rIns="0" bIns="0" anchor="ctr">
            <a:flatTx/>
          </a:bodyPr>
          <a:lstStyle/>
          <a:p>
            <a:pPr algn="ctr">
              <a:buClr>
                <a:schemeClr val="tx1"/>
              </a:buClr>
              <a:buFont typeface="Arial" pitchFamily="34" charset="0"/>
              <a:buChar char="•"/>
            </a:pPr>
            <a:endParaRPr lang="zh-CN" altLang="en-US" sz="1600" b="1">
              <a:solidFill>
                <a:srgbClr val="0000FF"/>
              </a:solidFill>
            </a:endParaRPr>
          </a:p>
        </p:txBody>
      </p:sp>
      <p:sp>
        <p:nvSpPr>
          <p:cNvPr id="15" name="Text Box 27"/>
          <p:cNvSpPr txBox="1">
            <a:spLocks noChangeArrowheads="1"/>
          </p:cNvSpPr>
          <p:nvPr/>
        </p:nvSpPr>
        <p:spPr bwMode="auto">
          <a:xfrm>
            <a:off x="7897813" y="3703638"/>
            <a:ext cx="752475" cy="215900"/>
          </a:xfrm>
          <a:prstGeom prst="rect">
            <a:avLst/>
          </a:prstGeom>
          <a:noFill/>
          <a:ln w="12700" algn="ctr">
            <a:noFill/>
            <a:miter lim="800000"/>
            <a:headEnd/>
            <a:tailEnd/>
          </a:ln>
          <a:effectLst>
            <a:prstShdw prst="shdw17" dist="17961" dir="2700000">
              <a:schemeClr val="accent2">
                <a:gamma/>
                <a:shade val="60000"/>
                <a:invGamma/>
                <a:alpha val="50000"/>
              </a:schemeClr>
            </a:prstShdw>
          </a:effectLst>
        </p:spPr>
        <p:txBody>
          <a:bodyPr wrap="none" lIns="0" tIns="0" rIns="0" bIns="0">
            <a:spAutoFit/>
          </a:bodyPr>
          <a:lstStyle/>
          <a:p>
            <a:pPr algn="ctr">
              <a:buClr>
                <a:schemeClr val="tx1"/>
              </a:buClr>
              <a:buFont typeface="Arial" charset="0"/>
              <a:buNone/>
              <a:defRPr/>
            </a:pPr>
            <a:r>
              <a:rPr lang="en-US" altLang="zh-CN" sz="1400" dirty="0">
                <a:solidFill>
                  <a:srgbClr val="0000FF"/>
                </a:solidFill>
                <a:ea typeface="SimSun" pitchFamily="2" charset="-122"/>
              </a:rPr>
              <a:t>6-7 weeks</a:t>
            </a:r>
          </a:p>
        </p:txBody>
      </p:sp>
      <p:sp>
        <p:nvSpPr>
          <p:cNvPr id="81935" name="AutoShape 10"/>
          <p:cNvSpPr>
            <a:spLocks noChangeArrowheads="1"/>
          </p:cNvSpPr>
          <p:nvPr/>
        </p:nvSpPr>
        <p:spPr bwMode="auto">
          <a:xfrm rot="5400000">
            <a:off x="102394" y="4552157"/>
            <a:ext cx="1309687" cy="1231900"/>
          </a:xfrm>
          <a:prstGeom prst="chevron">
            <a:avLst>
              <a:gd name="adj" fmla="val 32357"/>
            </a:avLst>
          </a:prstGeom>
          <a:gradFill rotWithShape="1">
            <a:gsLst>
              <a:gs pos="0">
                <a:srgbClr val="E2D7ED"/>
              </a:gs>
              <a:gs pos="100000">
                <a:srgbClr val="966EBE"/>
              </a:gs>
            </a:gsLst>
            <a:lin ang="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E2D7ED"/>
            </a:extrusionClr>
          </a:sp3d>
        </p:spPr>
        <p:txBody>
          <a:bodyPr rot="10800000" vert="eaVert" wrap="none" lIns="0" tIns="0" rIns="0" bIns="0" anchor="ctr">
            <a:flatTx/>
          </a:bodyPr>
          <a:lstStyle/>
          <a:p>
            <a:pPr algn="ctr">
              <a:buClr>
                <a:schemeClr val="tx1"/>
              </a:buClr>
              <a:buFont typeface="Arial" pitchFamily="34" charset="0"/>
              <a:buChar char="•"/>
            </a:pPr>
            <a:endParaRPr lang="zh-CN" altLang="en-US" sz="1600" b="1">
              <a:solidFill>
                <a:srgbClr val="0000FF"/>
              </a:solidFill>
            </a:endParaRPr>
          </a:p>
        </p:txBody>
      </p:sp>
      <p:sp>
        <p:nvSpPr>
          <p:cNvPr id="17" name="Text Box 11"/>
          <p:cNvSpPr txBox="1">
            <a:spLocks noChangeArrowheads="1"/>
          </p:cNvSpPr>
          <p:nvPr/>
        </p:nvSpPr>
        <p:spPr bwMode="auto">
          <a:xfrm>
            <a:off x="153988" y="4784725"/>
            <a:ext cx="1203325" cy="214313"/>
          </a:xfrm>
          <a:prstGeom prst="rect">
            <a:avLst/>
          </a:prstGeom>
          <a:noFill/>
          <a:ln w="12700" algn="ctr">
            <a:noFill/>
            <a:miter lim="800000"/>
            <a:headEnd/>
            <a:tailEnd/>
          </a:ln>
          <a:effectLst>
            <a:prstShdw prst="shdw17" dist="17961" dir="2700000">
              <a:schemeClr val="accent2">
                <a:gamma/>
                <a:shade val="60000"/>
                <a:invGamma/>
                <a:alpha val="50000"/>
              </a:schemeClr>
            </a:prstShdw>
          </a:effectLst>
        </p:spPr>
        <p:txBody>
          <a:bodyPr wrap="none" lIns="0" tIns="0" rIns="0" bIns="0">
            <a:spAutoFit/>
          </a:bodyPr>
          <a:lstStyle/>
          <a:p>
            <a:pPr algn="ctr">
              <a:buClr>
                <a:schemeClr val="tx1"/>
              </a:buClr>
              <a:buFont typeface="Arial" charset="0"/>
              <a:buNone/>
              <a:defRPr/>
            </a:pPr>
            <a:r>
              <a:rPr lang="en-US" altLang="zh-CN" sz="1400" dirty="0">
                <a:solidFill>
                  <a:srgbClr val="0000FF"/>
                </a:solidFill>
                <a:ea typeface="SimSun" pitchFamily="2" charset="-122"/>
              </a:rPr>
              <a:t>Characterization</a:t>
            </a:r>
          </a:p>
        </p:txBody>
      </p:sp>
      <p:sp>
        <p:nvSpPr>
          <p:cNvPr id="18" name="AutoShape 18"/>
          <p:cNvSpPr>
            <a:spLocks noChangeArrowheads="1"/>
          </p:cNvSpPr>
          <p:nvPr/>
        </p:nvSpPr>
        <p:spPr bwMode="auto">
          <a:xfrm flipV="1">
            <a:off x="1728788" y="4379913"/>
            <a:ext cx="5659437" cy="1219200"/>
          </a:xfrm>
          <a:prstGeom prst="foldedCorner">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rot="10800000" wrap="none" lIns="0" tIns="0" rIns="0" bIns="0" anchor="ctr"/>
          <a:lstStyle/>
          <a:p>
            <a:pPr algn="ctr">
              <a:buClr>
                <a:schemeClr val="tx1"/>
              </a:buClr>
              <a:buFont typeface="Wingdings" pitchFamily="2" charset="2"/>
              <a:buChar char="u"/>
              <a:defRPr/>
            </a:pPr>
            <a:endParaRPr lang="zh-CN" altLang="en-US" b="1">
              <a:solidFill>
                <a:srgbClr val="000000"/>
              </a:solidFill>
            </a:endParaRPr>
          </a:p>
        </p:txBody>
      </p:sp>
      <p:sp>
        <p:nvSpPr>
          <p:cNvPr id="19" name="Text Box 19"/>
          <p:cNvSpPr txBox="1">
            <a:spLocks noChangeArrowheads="1"/>
          </p:cNvSpPr>
          <p:nvPr/>
        </p:nvSpPr>
        <p:spPr bwMode="auto">
          <a:xfrm>
            <a:off x="1808163" y="4411663"/>
            <a:ext cx="6022975" cy="1230312"/>
          </a:xfrm>
          <a:prstGeom prst="rect">
            <a:avLst/>
          </a:prstGeom>
          <a:noFill/>
          <a:ln w="12700" algn="ctr">
            <a:noFill/>
            <a:miter lim="800000"/>
            <a:headEnd/>
            <a:tailEnd/>
          </a:ln>
          <a:effectLst>
            <a:prstShdw prst="shdw17" dist="17961" dir="2700000">
              <a:schemeClr val="accent2">
                <a:gamma/>
                <a:shade val="60000"/>
                <a:invGamma/>
                <a:alpha val="50000"/>
              </a:schemeClr>
            </a:prstShdw>
          </a:effectLst>
        </p:spPr>
        <p:txBody>
          <a:bodyPr lIns="0" tIns="0" rIns="0" bIns="0">
            <a:spAutoFit/>
          </a:bodyPr>
          <a:lstStyle/>
          <a:p>
            <a:pPr>
              <a:buClr>
                <a:schemeClr val="tx1"/>
              </a:buClr>
              <a:buFont typeface="Wingdings" pitchFamily="2" charset="2"/>
              <a:buChar char="u"/>
              <a:defRPr/>
            </a:pPr>
            <a:r>
              <a:rPr lang="en-US" altLang="zh-CN" sz="1600"/>
              <a:t>Primary screening by ELISA or FACS</a:t>
            </a:r>
          </a:p>
          <a:p>
            <a:pPr>
              <a:buClr>
                <a:schemeClr val="tx1"/>
              </a:buClr>
              <a:buFont typeface="Wingdings" pitchFamily="2" charset="2"/>
              <a:buChar char="u"/>
              <a:defRPr/>
            </a:pPr>
            <a:r>
              <a:rPr lang="en-US" altLang="zh-CN" sz="1600"/>
              <a:t>Affinity measurement by Biacore</a:t>
            </a:r>
          </a:p>
          <a:p>
            <a:pPr>
              <a:buClr>
                <a:schemeClr val="tx1"/>
              </a:buClr>
              <a:buFont typeface="Wingdings" pitchFamily="2" charset="2"/>
              <a:buChar char="u"/>
              <a:defRPr/>
            </a:pPr>
            <a:r>
              <a:rPr lang="en-US" altLang="zh-CN" sz="1600"/>
              <a:t> Identify the Ab best retains function while has minimal</a:t>
            </a:r>
          </a:p>
          <a:p>
            <a:pPr>
              <a:buClr>
                <a:schemeClr val="tx1"/>
              </a:buClr>
              <a:defRPr/>
            </a:pPr>
            <a:r>
              <a:rPr lang="en-US" altLang="zh-CN" sz="1600"/>
              <a:t> back-mutation</a:t>
            </a:r>
          </a:p>
          <a:p>
            <a:pPr>
              <a:buClr>
                <a:schemeClr val="tx1"/>
              </a:buClr>
              <a:buFont typeface="Wingdings" pitchFamily="2" charset="2"/>
              <a:buChar char="u"/>
              <a:defRPr/>
            </a:pPr>
            <a:r>
              <a:rPr lang="en-US" altLang="zh-CN" sz="1600"/>
              <a:t> Deliver full report and all material</a:t>
            </a:r>
            <a:endParaRPr lang="zh-CN" altLang="en-US" sz="1600"/>
          </a:p>
        </p:txBody>
      </p:sp>
      <p:sp>
        <p:nvSpPr>
          <p:cNvPr id="81939" name="AutoShape 26"/>
          <p:cNvSpPr>
            <a:spLocks noChangeArrowheads="1"/>
          </p:cNvSpPr>
          <p:nvPr/>
        </p:nvSpPr>
        <p:spPr bwMode="auto">
          <a:xfrm rot="5400000">
            <a:off x="7559675" y="4540251"/>
            <a:ext cx="1309687" cy="1230312"/>
          </a:xfrm>
          <a:prstGeom prst="chevron">
            <a:avLst>
              <a:gd name="adj" fmla="val 32359"/>
            </a:avLst>
          </a:prstGeom>
          <a:gradFill rotWithShape="1">
            <a:gsLst>
              <a:gs pos="0">
                <a:srgbClr val="E2D7ED"/>
              </a:gs>
              <a:gs pos="100000">
                <a:srgbClr val="966EBE"/>
              </a:gs>
            </a:gsLst>
            <a:lin ang="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E2D7ED"/>
            </a:extrusionClr>
          </a:sp3d>
        </p:spPr>
        <p:txBody>
          <a:bodyPr rot="10800000" vert="eaVert" wrap="none" lIns="0" tIns="0" rIns="0" bIns="0" anchor="ctr">
            <a:flatTx/>
          </a:bodyPr>
          <a:lstStyle/>
          <a:p>
            <a:pPr algn="ctr">
              <a:buClr>
                <a:schemeClr val="tx1"/>
              </a:buClr>
              <a:buFont typeface="Arial" pitchFamily="34" charset="0"/>
              <a:buChar char="•"/>
            </a:pPr>
            <a:endParaRPr lang="zh-CN" altLang="en-US" sz="1600" b="1">
              <a:solidFill>
                <a:srgbClr val="0000FF"/>
              </a:solidFill>
            </a:endParaRPr>
          </a:p>
        </p:txBody>
      </p:sp>
      <p:sp>
        <p:nvSpPr>
          <p:cNvPr id="21" name="Text Box 27"/>
          <p:cNvSpPr txBox="1">
            <a:spLocks noChangeArrowheads="1"/>
          </p:cNvSpPr>
          <p:nvPr/>
        </p:nvSpPr>
        <p:spPr bwMode="auto">
          <a:xfrm>
            <a:off x="7950200" y="4892675"/>
            <a:ext cx="703263" cy="214313"/>
          </a:xfrm>
          <a:prstGeom prst="rect">
            <a:avLst/>
          </a:prstGeom>
          <a:noFill/>
          <a:ln w="12700" algn="ctr">
            <a:noFill/>
            <a:miter lim="800000"/>
            <a:headEnd/>
            <a:tailEnd/>
          </a:ln>
          <a:effectLst>
            <a:prstShdw prst="shdw17" dist="17961" dir="2700000">
              <a:schemeClr val="accent2">
                <a:gamma/>
                <a:shade val="60000"/>
                <a:invGamma/>
                <a:alpha val="50000"/>
              </a:schemeClr>
            </a:prstShdw>
          </a:effectLst>
        </p:spPr>
        <p:txBody>
          <a:bodyPr wrap="none" lIns="0" tIns="0" rIns="0" bIns="0">
            <a:spAutoFit/>
          </a:bodyPr>
          <a:lstStyle/>
          <a:p>
            <a:pPr algn="ctr">
              <a:buClr>
                <a:schemeClr val="tx1"/>
              </a:buClr>
              <a:buFont typeface="Arial" charset="0"/>
              <a:buNone/>
              <a:defRPr/>
            </a:pPr>
            <a:r>
              <a:rPr lang="en-US" altLang="zh-CN" sz="1400" dirty="0">
                <a:solidFill>
                  <a:srgbClr val="0000FF"/>
                </a:solidFill>
                <a:ea typeface="SimSun" pitchFamily="2" charset="-122"/>
              </a:rPr>
              <a:t>~4 weeks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52400" y="0"/>
            <a:ext cx="8696325" cy="684213"/>
          </a:xfrm>
        </p:spPr>
        <p:txBody>
          <a:bodyPr/>
          <a:lstStyle/>
          <a:p>
            <a:r>
              <a:rPr lang="en-US" altLang="zh-CN" smtClean="0">
                <a:ea typeface="宋体" pitchFamily="2" charset="-122"/>
              </a:rPr>
              <a:t>Successful Track Record _ Selected Humanization cases</a:t>
            </a:r>
          </a:p>
        </p:txBody>
      </p:sp>
      <p:sp>
        <p:nvSpPr>
          <p:cNvPr id="82947" name="Slide Number Placeholder 10"/>
          <p:cNvSpPr>
            <a:spLocks noGrp="1"/>
          </p:cNvSpPr>
          <p:nvPr>
            <p:ph type="sldNum" sz="quarter" idx="4294967295"/>
          </p:nvPr>
        </p:nvSpPr>
        <p:spPr bwMode="auto">
          <a:noFill/>
          <a:ln>
            <a:miter lim="800000"/>
            <a:headEnd/>
            <a:tailEnd/>
          </a:ln>
        </p:spPr>
        <p:txBody>
          <a:bodyPr/>
          <a:lstStyle/>
          <a:p>
            <a:fld id="{5D243E4C-B818-4BCE-94DA-373CF2025E2B}" type="slidenum">
              <a:rPr lang="en-US" altLang="zh-CN" smtClean="0"/>
              <a:pPr/>
              <a:t>66</a:t>
            </a:fld>
            <a:endParaRPr lang="en-US" altLang="zh-CN" smtClean="0"/>
          </a:p>
        </p:txBody>
      </p:sp>
      <p:graphicFrame>
        <p:nvGraphicFramePr>
          <p:cNvPr id="6" name="Table 5"/>
          <p:cNvGraphicFramePr>
            <a:graphicFrameLocks noGrp="1"/>
          </p:cNvGraphicFramePr>
          <p:nvPr/>
        </p:nvGraphicFramePr>
        <p:xfrm>
          <a:off x="228600" y="762000"/>
          <a:ext cx="8539163" cy="5425440"/>
        </p:xfrm>
        <a:graphic>
          <a:graphicData uri="http://schemas.openxmlformats.org/drawingml/2006/table">
            <a:tbl>
              <a:tblPr/>
              <a:tblGrid>
                <a:gridCol w="720725"/>
                <a:gridCol w="3165475"/>
                <a:gridCol w="1905000"/>
                <a:gridCol w="1219200"/>
                <a:gridCol w="1528763"/>
              </a:tblGrid>
              <a:tr h="128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FFFF"/>
                          </a:solidFill>
                          <a:effectLst/>
                          <a:latin typeface="Calibri" pitchFamily="34" charset="0"/>
                          <a:ea typeface="宋体" pitchFamily="2" charset="-122"/>
                        </a:rPr>
                        <a:t>No.</a:t>
                      </a:r>
                      <a:endParaRPr kumimoji="0" lang="zh-CN" altLang="en-US" sz="1200" b="1" i="0" u="none" strike="noStrike" cap="none" normalizeH="0" baseline="0" smtClean="0">
                        <a:ln>
                          <a:noFill/>
                        </a:ln>
                        <a:solidFill>
                          <a:srgbClr val="FFFFFF"/>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792A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FFFF"/>
                          </a:solidFill>
                          <a:effectLst/>
                          <a:latin typeface="Calibri" pitchFamily="34" charset="0"/>
                          <a:ea typeface="宋体" pitchFamily="2" charset="-122"/>
                        </a:rPr>
                        <a:t>Client</a:t>
                      </a:r>
                      <a:endParaRPr kumimoji="0" lang="zh-CN" altLang="en-US" sz="1200" b="1" i="0" u="none" strike="noStrike" cap="none" normalizeH="0" baseline="0" smtClean="0">
                        <a:ln>
                          <a:noFill/>
                        </a:ln>
                        <a:solidFill>
                          <a:srgbClr val="FFFFFF"/>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792A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FFFF"/>
                          </a:solidFill>
                          <a:effectLst/>
                          <a:latin typeface="Calibri" pitchFamily="34" charset="0"/>
                          <a:ea typeface="宋体" pitchFamily="2" charset="-122"/>
                        </a:rPr>
                        <a:t>Type of target</a:t>
                      </a:r>
                      <a:endParaRPr kumimoji="0" lang="zh-CN" altLang="en-US" sz="1200" b="1" i="0" u="none" strike="noStrike" cap="none" normalizeH="0" baseline="0" smtClean="0">
                        <a:ln>
                          <a:noFill/>
                        </a:ln>
                        <a:solidFill>
                          <a:srgbClr val="FFFFFF"/>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792A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FFFF"/>
                          </a:solidFill>
                          <a:effectLst/>
                          <a:latin typeface="Calibri" pitchFamily="34" charset="0"/>
                          <a:ea typeface="宋体" pitchFamily="2" charset="-122"/>
                        </a:rPr>
                        <a:t>KD (M)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FFFF"/>
                          </a:solidFill>
                          <a:effectLst/>
                          <a:latin typeface="Calibri" pitchFamily="34" charset="0"/>
                          <a:ea typeface="宋体" pitchFamily="2" charset="-122"/>
                        </a:rPr>
                        <a:t>parental  mAb</a:t>
                      </a:r>
                      <a:endParaRPr kumimoji="0" lang="zh-CN" altLang="en-US" sz="1200" b="1" i="0" u="none" strike="noStrike" cap="none" normalizeH="0" baseline="0" smtClean="0">
                        <a:ln>
                          <a:noFill/>
                        </a:ln>
                        <a:solidFill>
                          <a:srgbClr val="FFFFFF"/>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792A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FFFF"/>
                          </a:solidFill>
                          <a:effectLst/>
                          <a:latin typeface="Calibri" pitchFamily="34" charset="0"/>
                          <a:ea typeface="宋体" pitchFamily="2" charset="-122"/>
                        </a:rPr>
                        <a:t>KD (M)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FFFFFF"/>
                          </a:solidFill>
                          <a:effectLst/>
                          <a:latin typeface="Calibri" pitchFamily="34" charset="0"/>
                          <a:ea typeface="宋体" pitchFamily="2" charset="-122"/>
                        </a:rPr>
                        <a:t>humanized mAb</a:t>
                      </a:r>
                      <a:endParaRPr kumimoji="0" lang="zh-CN" altLang="en-US" sz="1200" b="1" i="0" u="none" strike="noStrike" cap="none" normalizeH="0" baseline="0" smtClean="0">
                        <a:ln>
                          <a:noFill/>
                        </a:ln>
                        <a:solidFill>
                          <a:srgbClr val="FFFFFF"/>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792AA"/>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1</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International pharma.,  R&amp;D center in China</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Cell membrane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6.58E-10</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6.39E-10</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2</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Academic Lab in China </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Cell membrane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1.26E-10</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1.21E-10</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3</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Top biotech Co. in US</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Soluble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2.27E-12</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2.78E-12</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4, 5</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Multinational health care Co.</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Soluble </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5.49E-09</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4.03E-09</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Soluble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1.09E-09</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0.93E-09</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6,7</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Multinational  pharma. in US</a:t>
                      </a:r>
                      <a:endParaRPr kumimoji="0" lang="zh-CN" altLang="en-US" sz="1200" b="0" i="0" u="none" strike="noStrike" cap="none" normalizeH="0" baseline="0" smtClean="0">
                        <a:ln>
                          <a:noFill/>
                        </a:ln>
                        <a:solidFill>
                          <a:srgbClr val="FF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Cell membrane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2.07E-09</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7.06E-10</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Cell membrane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1.20E-08</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1.15E-08</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8-12</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Top domestic pharma.</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Soluble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3.05E-11</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9.66E-12</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Soluble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3.62E-12</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&lt; 1.00E-12</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Soluble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3.30E-09</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2.45E-09</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Soluble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7.80E-09</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8.20E-09</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Soluble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1.35E-09</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1.88E-09</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13</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Multinational pharma.,  R&amp;D center in China</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Cell membrane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2.84E-10</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3.42E-10</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14</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Multinational health care Co.</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Soluble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3.26E-10</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2.82E-10</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15</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Soluble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8.90E-10</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Calibri" pitchFamily="34" charset="0"/>
                          <a:ea typeface="宋体" pitchFamily="2" charset="-122"/>
                        </a:rPr>
                        <a:t>1.07E-08</a:t>
                      </a:r>
                      <a:endParaRPr kumimoji="0" lang="zh-CN" altLang="en-US" sz="12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16</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Multinational  pharma. in US</a:t>
                      </a:r>
                      <a:endParaRPr kumimoji="0" lang="zh-CN" altLang="en-US" sz="1200" b="0" i="0" u="none" strike="noStrike" cap="none" normalizeH="0" baseline="0" smtClean="0">
                        <a:ln>
                          <a:noFill/>
                        </a:ln>
                        <a:solidFill>
                          <a:srgbClr val="FF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Cell membrane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5.33E-11</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pitchFamily="34" charset="0"/>
                          <a:ea typeface="宋体" pitchFamily="2" charset="-122"/>
                        </a:rPr>
                        <a:t>3.32E-11</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265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17</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Cell membrane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&lt;1.00E-12</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&lt;1.00E-12</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18</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Cell membrane</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smtClean="0">
                          <a:ln>
                            <a:noFill/>
                          </a:ln>
                          <a:solidFill>
                            <a:srgbClr val="000000"/>
                          </a:solidFill>
                          <a:effectLst/>
                          <a:latin typeface="Calibri" pitchFamily="34" charset="0"/>
                          <a:ea typeface="宋体" pitchFamily="2" charset="-122"/>
                        </a:rPr>
                        <a:t>1.10E-08</a:t>
                      </a:r>
                      <a:endParaRPr kumimoji="0" lang="zh-CN" altLang="en-US" sz="1200" b="0" i="0" u="none" strike="noStrike" cap="none" normalizeH="0" baseline="0" smtClean="0">
                        <a:ln>
                          <a:noFill/>
                        </a:ln>
                        <a:solidFill>
                          <a:srgbClr val="000000"/>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2.08E-09</a:t>
                      </a:r>
                      <a:endParaRPr kumimoji="0" lang="zh-CN" altLang="en-US" sz="1400" b="0" i="0" u="none" strike="noStrike" cap="none" normalizeH="0" baseline="0" smtClean="0">
                        <a:ln>
                          <a:noFill/>
                        </a:ln>
                        <a:solidFill>
                          <a:schemeClr val="tx1"/>
                        </a:solidFill>
                        <a:effectLst/>
                        <a:latin typeface="Calibri" pitchFamily="34" charset="0"/>
                        <a:ea typeface="宋体" pitchFamily="2" charset="-122"/>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FF0F5"/>
                    </a:solidFill>
                  </a:tcPr>
                </a:tc>
              </a:tr>
            </a:tbl>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zh-CN" smtClean="0">
                <a:ea typeface="宋体" pitchFamily="2" charset="-122"/>
              </a:rPr>
              <a:t>Case study: humanization of Murine mAb 11F9</a:t>
            </a:r>
          </a:p>
        </p:txBody>
      </p:sp>
      <p:sp>
        <p:nvSpPr>
          <p:cNvPr id="83971" name="Slide Number Placeholder 3"/>
          <p:cNvSpPr>
            <a:spLocks noGrp="1"/>
          </p:cNvSpPr>
          <p:nvPr>
            <p:ph type="sldNum" sz="quarter" idx="4294967295"/>
          </p:nvPr>
        </p:nvSpPr>
        <p:spPr bwMode="auto">
          <a:noFill/>
          <a:ln>
            <a:miter lim="800000"/>
            <a:headEnd/>
            <a:tailEnd/>
          </a:ln>
        </p:spPr>
        <p:txBody>
          <a:bodyPr/>
          <a:lstStyle/>
          <a:p>
            <a:fld id="{8477D3B0-B3BB-4182-B88E-345161E761BF}" type="slidenum">
              <a:rPr lang="en-US" altLang="zh-CN" smtClean="0"/>
              <a:pPr/>
              <a:t>67</a:t>
            </a:fld>
            <a:endParaRPr lang="en-US" altLang="zh-CN" smtClean="0"/>
          </a:p>
        </p:txBody>
      </p:sp>
      <p:graphicFrame>
        <p:nvGraphicFramePr>
          <p:cNvPr id="6" name="Table 5"/>
          <p:cNvGraphicFramePr>
            <a:graphicFrameLocks noGrp="1"/>
          </p:cNvGraphicFramePr>
          <p:nvPr/>
        </p:nvGraphicFramePr>
        <p:xfrm>
          <a:off x="193675" y="2422525"/>
          <a:ext cx="8710613" cy="2844165"/>
        </p:xfrm>
        <a:graphic>
          <a:graphicData uri="http://schemas.openxmlformats.org/drawingml/2006/table">
            <a:tbl>
              <a:tblPr/>
              <a:tblGrid>
                <a:gridCol w="1177925"/>
                <a:gridCol w="969963"/>
                <a:gridCol w="974725"/>
                <a:gridCol w="974725"/>
                <a:gridCol w="963612"/>
                <a:gridCol w="998538"/>
                <a:gridCol w="962025"/>
                <a:gridCol w="923925"/>
                <a:gridCol w="765175"/>
              </a:tblGrid>
              <a:tr h="846138">
                <a:tc>
                  <a:txBody>
                    <a:bodyPr/>
                    <a:lstStyle/>
                    <a:p>
                      <a:pPr marL="0" marR="0" lvl="0" indent="0" algn="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         VH (VH3-        72) +JH1</a:t>
                      </a:r>
                    </a:p>
                    <a:p>
                      <a:pPr marL="0" marR="0" lvl="0" indent="0" algn="l" defTabSz="684213" rtl="0" eaLnBrk="1" fontAlgn="base" latinLnBrk="0" hangingPunct="1">
                        <a:lnSpc>
                          <a:spcPct val="100000"/>
                        </a:lnSpc>
                        <a:spcBef>
                          <a:spcPct val="0"/>
                        </a:spcBef>
                        <a:spcAft>
                          <a:spcPct val="0"/>
                        </a:spcAft>
                        <a:buClrTx/>
                        <a:buSzTx/>
                        <a:buFontTx/>
                        <a:buNone/>
                        <a:tabLst/>
                      </a:pPr>
                      <a:endParaRPr kumimoji="0" lang="en-US" altLang="zh-CN" sz="1100" b="1" i="0" u="none" strike="noStrike" cap="none" normalizeH="0" baseline="0" smtClean="0">
                        <a:ln>
                          <a:noFill/>
                        </a:ln>
                        <a:solidFill>
                          <a:srgbClr val="FFFFFF"/>
                        </a:solidFill>
                        <a:effectLst/>
                        <a:latin typeface="Calibri" pitchFamily="34" charset="0"/>
                        <a:ea typeface="宋体" pitchFamily="2" charset="-122"/>
                      </a:endParaRPr>
                    </a:p>
                    <a:p>
                      <a:pPr marL="0" marR="0" lvl="0" indent="0" algn="l" defTabSz="684213" rtl="0" eaLnBrk="1" fontAlgn="base" latinLnBrk="0" hangingPunct="1">
                        <a:lnSpc>
                          <a:spcPct val="100000"/>
                        </a:lnSpc>
                        <a:spcBef>
                          <a:spcPct val="0"/>
                        </a:spcBef>
                        <a:spcAft>
                          <a:spcPct val="0"/>
                        </a:spcAft>
                        <a:buClrTx/>
                        <a:buSzTx/>
                        <a:buFontTx/>
                        <a:buNone/>
                        <a:tabLst/>
                      </a:pPr>
                      <a:endParaRPr kumimoji="0" lang="en-US" altLang="zh-CN" sz="1100" b="1" i="0" u="none" strike="noStrike" cap="none" normalizeH="0" baseline="0" smtClean="0">
                        <a:ln>
                          <a:noFill/>
                        </a:ln>
                        <a:solidFill>
                          <a:srgbClr val="FFFFFF"/>
                        </a:solidFill>
                        <a:effectLst/>
                        <a:latin typeface="Calibri" pitchFamily="34" charset="0"/>
                        <a:ea typeface="宋体" pitchFamily="2" charset="-122"/>
                      </a:endParaRPr>
                    </a:p>
                    <a:p>
                      <a:pPr marL="0" marR="0" lvl="0" indent="0" algn="l"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VK (A2) + Jk2</a:t>
                      </a:r>
                      <a:endParaRPr kumimoji="0" lang="zh-CN" altLang="en-US" sz="1100" b="1" i="0" u="none" strike="noStrike" cap="none" normalizeH="0" baseline="0" smtClean="0">
                        <a:ln>
                          <a:noFill/>
                        </a:ln>
                        <a:solidFill>
                          <a:srgbClr val="FFFFFF"/>
                        </a:solidFill>
                        <a:effectLst/>
                        <a:latin typeface="Calibri" pitchFamily="34" charset="0"/>
                        <a:ea typeface="宋体" pitchFamily="2" charset="-122"/>
                      </a:endParaRP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H11F9VH.1</a:t>
                      </a:r>
                    </a:p>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(CDR-grafted)</a:t>
                      </a:r>
                      <a:endParaRPr kumimoji="0" lang="zh-CN" altLang="en-US" sz="1100" b="1" i="0" u="none" strike="noStrike" cap="none" normalizeH="0" baseline="0" smtClean="0">
                        <a:ln>
                          <a:noFill/>
                        </a:ln>
                        <a:solidFill>
                          <a:srgbClr val="FFFFFF"/>
                        </a:solidFill>
                        <a:effectLst/>
                        <a:latin typeface="Calibri" pitchFamily="34" charset="0"/>
                        <a:ea typeface="宋体" pitchFamily="2" charset="-122"/>
                      </a:endParaRP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H11F9VH.1A</a:t>
                      </a:r>
                    </a:p>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(49, 94)</a:t>
                      </a:r>
                      <a:endParaRPr kumimoji="0" lang="zh-CN" altLang="en-US" sz="1100" b="1" i="0" u="none" strike="noStrike" cap="none" normalizeH="0" baseline="0" smtClean="0">
                        <a:ln>
                          <a:noFill/>
                        </a:ln>
                        <a:solidFill>
                          <a:srgbClr val="FFFFFF"/>
                        </a:solidFill>
                        <a:effectLst/>
                        <a:latin typeface="Calibri" pitchFamily="34" charset="0"/>
                        <a:ea typeface="宋体" pitchFamily="2" charset="-122"/>
                      </a:endParaRP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H11F9VH.1B</a:t>
                      </a:r>
                    </a:p>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(93, 94)</a:t>
                      </a:r>
                      <a:endParaRPr kumimoji="0" lang="zh-CN" altLang="en-US" sz="1100" b="1" i="0" u="none" strike="noStrike" cap="none" normalizeH="0" baseline="0" smtClean="0">
                        <a:ln>
                          <a:noFill/>
                        </a:ln>
                        <a:solidFill>
                          <a:srgbClr val="FFFFFF"/>
                        </a:solidFill>
                        <a:effectLst/>
                        <a:latin typeface="Calibri" pitchFamily="34" charset="0"/>
                        <a:ea typeface="宋体" pitchFamily="2" charset="-122"/>
                      </a:endParaRP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H11F9VH.1C</a:t>
                      </a:r>
                    </a:p>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(49, 93, 94)</a:t>
                      </a:r>
                      <a:endParaRPr kumimoji="0" lang="zh-CN" altLang="en-US" sz="1100" b="1" i="0" u="none" strike="noStrike" cap="none" normalizeH="0" baseline="0" smtClean="0">
                        <a:ln>
                          <a:noFill/>
                        </a:ln>
                        <a:solidFill>
                          <a:srgbClr val="FFFFFF"/>
                        </a:solidFill>
                        <a:effectLst/>
                        <a:latin typeface="Calibri" pitchFamily="34" charset="0"/>
                        <a:ea typeface="宋体" pitchFamily="2" charset="-122"/>
                      </a:endParaRP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H11F9VH.1D</a:t>
                      </a:r>
                    </a:p>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(78, 93, 94)</a:t>
                      </a:r>
                      <a:endParaRPr kumimoji="0" lang="zh-CN" altLang="en-US" sz="1100" b="1" i="0" u="none" strike="noStrike" cap="none" normalizeH="0" baseline="0" smtClean="0">
                        <a:ln>
                          <a:noFill/>
                        </a:ln>
                        <a:solidFill>
                          <a:srgbClr val="FFFFFF"/>
                        </a:solidFill>
                        <a:effectLst/>
                        <a:latin typeface="Calibri" pitchFamily="34" charset="0"/>
                        <a:ea typeface="宋体" pitchFamily="2" charset="-122"/>
                      </a:endParaRP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H11F9VH.1E</a:t>
                      </a:r>
                    </a:p>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(49, 78, 93, 94)</a:t>
                      </a:r>
                      <a:endParaRPr kumimoji="0" lang="zh-CN" altLang="en-US" sz="1100" b="1" i="0" u="none" strike="noStrike" cap="none" normalizeH="0" baseline="0" smtClean="0">
                        <a:ln>
                          <a:noFill/>
                        </a:ln>
                        <a:solidFill>
                          <a:srgbClr val="FFFFFF"/>
                        </a:solidFill>
                        <a:effectLst/>
                        <a:latin typeface="Calibri" pitchFamily="34" charset="0"/>
                        <a:ea typeface="宋体" pitchFamily="2" charset="-122"/>
                      </a:endParaRP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H11F9VH.1F</a:t>
                      </a:r>
                    </a:p>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(49, 78, 93, 94, 76)</a:t>
                      </a:r>
                      <a:endParaRPr kumimoji="0" lang="zh-CN" altLang="en-US" sz="1100" b="1" i="0" u="none" strike="noStrike" cap="none" normalizeH="0" baseline="0" smtClean="0">
                        <a:ln>
                          <a:noFill/>
                        </a:ln>
                        <a:solidFill>
                          <a:srgbClr val="FFFFFF"/>
                        </a:solidFill>
                        <a:effectLst/>
                        <a:latin typeface="Calibri" pitchFamily="34" charset="0"/>
                        <a:ea typeface="宋体" pitchFamily="2" charset="-122"/>
                      </a:endParaRPr>
                    </a:p>
                    <a:p>
                      <a:pPr marL="0" marR="0" lvl="0" indent="0" algn="ctr" defTabSz="684213" rtl="0" eaLnBrk="1" fontAlgn="base" latinLnBrk="0" hangingPunct="1">
                        <a:lnSpc>
                          <a:spcPct val="100000"/>
                        </a:lnSpc>
                        <a:spcBef>
                          <a:spcPct val="0"/>
                        </a:spcBef>
                        <a:spcAft>
                          <a:spcPct val="0"/>
                        </a:spcAft>
                        <a:buClrTx/>
                        <a:buSzTx/>
                        <a:buFontTx/>
                        <a:buNone/>
                        <a:tabLst/>
                      </a:pPr>
                      <a:endParaRPr kumimoji="0" lang="zh-CN" altLang="en-US" sz="1100" b="1" i="0" u="none" strike="noStrike" cap="none" normalizeH="0" baseline="0" smtClean="0">
                        <a:ln>
                          <a:noFill/>
                        </a:ln>
                        <a:solidFill>
                          <a:srgbClr val="FFFFFF"/>
                        </a:solidFill>
                        <a:effectLst/>
                        <a:latin typeface="Calibri" pitchFamily="34" charset="0"/>
                        <a:ea typeface="宋体" pitchFamily="2" charset="-122"/>
                      </a:endParaRP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11F9VH</a:t>
                      </a:r>
                    </a:p>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smtClean="0">
                          <a:ln>
                            <a:noFill/>
                          </a:ln>
                          <a:solidFill>
                            <a:srgbClr val="FFFFFF"/>
                          </a:solidFill>
                          <a:effectLst/>
                          <a:latin typeface="Calibri" pitchFamily="34" charset="0"/>
                          <a:ea typeface="宋体" pitchFamily="2" charset="-122"/>
                        </a:rPr>
                        <a:t>Chimeric</a:t>
                      </a:r>
                      <a:endParaRPr kumimoji="0" lang="zh-CN" altLang="en-US" sz="1100" b="1" i="0" u="none" strike="noStrike" cap="none" normalizeH="0" baseline="0" smtClean="0">
                        <a:ln>
                          <a:noFill/>
                        </a:ln>
                        <a:solidFill>
                          <a:srgbClr val="FFFFFF"/>
                        </a:solidFill>
                        <a:effectLst/>
                        <a:latin typeface="Calibri" pitchFamily="34" charset="0"/>
                        <a:ea typeface="宋体" pitchFamily="2" charset="-122"/>
                      </a:endParaRP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38175">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H11F9Vk.1</a:t>
                      </a:r>
                    </a:p>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(CDR-grafted)</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hu11F9-1</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hu11F9-2</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hu11F9-3</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hu11F9-4</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hu11F9-5</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hu11F9-6</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hu11F9-7</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8175">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H11F9Vk.1A(4)</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hu11F9-8</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hu11F9-9</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hu11F9-10</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hu11F9-11</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hu11F9-12</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hu11F9-13</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hu11F9-14</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38175">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11F9Vk</a:t>
                      </a:r>
                    </a:p>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chimeric</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684213"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rgbClr val="000000"/>
                          </a:solidFill>
                          <a:effectLst/>
                          <a:latin typeface="Calibri" pitchFamily="34" charset="0"/>
                          <a:ea typeface="宋体" pitchFamily="2" charset="-122"/>
                        </a:rPr>
                        <a:t>11F9 Chimera</a:t>
                      </a:r>
                      <a:endParaRPr kumimoji="0" lang="zh-CN" altLang="en-US" sz="1200" b="1" i="0" u="none" strike="noStrike" cap="none" normalizeH="0" baseline="0" smtClean="0">
                        <a:ln>
                          <a:noFill/>
                        </a:ln>
                        <a:solidFill>
                          <a:srgbClr val="000000"/>
                        </a:solidFill>
                        <a:effectLst/>
                        <a:latin typeface="Calibri" pitchFamily="34" charset="0"/>
                        <a:ea typeface="宋体" pitchFamily="2" charset="-122"/>
                      </a:endParaRPr>
                    </a:p>
                  </a:txBody>
                  <a:tcPr marL="84406" marR="8440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84024" name="Rectangle 6"/>
          <p:cNvSpPr>
            <a:spLocks noChangeArrowheads="1"/>
          </p:cNvSpPr>
          <p:nvPr/>
        </p:nvSpPr>
        <p:spPr bwMode="auto">
          <a:xfrm>
            <a:off x="533400" y="1143000"/>
            <a:ext cx="7848600" cy="1077913"/>
          </a:xfrm>
          <a:prstGeom prst="rect">
            <a:avLst/>
          </a:prstGeom>
          <a:noFill/>
          <a:ln w="9525">
            <a:noFill/>
            <a:miter lim="800000"/>
            <a:headEnd/>
            <a:tailEnd/>
          </a:ln>
        </p:spPr>
        <p:txBody>
          <a:bodyPr>
            <a:spAutoFit/>
          </a:bodyPr>
          <a:lstStyle/>
          <a:p>
            <a:pPr marL="342900" indent="-342900">
              <a:buFontTx/>
              <a:buAutoNum type="arabicPeriod"/>
            </a:pPr>
            <a:r>
              <a:rPr lang="en-US" altLang="zh-CN" sz="1600" b="1">
                <a:solidFill>
                  <a:srgbClr val="002060"/>
                </a:solidFill>
              </a:rPr>
              <a:t>7 humanized VH and 2 humanized VL were designed and fused on human IgG1/k constant region.</a:t>
            </a:r>
          </a:p>
          <a:p>
            <a:pPr marL="342900" indent="-342900">
              <a:buFontTx/>
              <a:buAutoNum type="arabicPeriod"/>
            </a:pPr>
            <a:r>
              <a:rPr lang="en-US" altLang="zh-CN" sz="1600" b="1">
                <a:solidFill>
                  <a:srgbClr val="002060"/>
                </a:solidFill>
              </a:rPr>
              <a:t>Each heavy and light chain were paired to generate 14 humanized 11F9. </a:t>
            </a:r>
          </a:p>
          <a:p>
            <a:pPr marL="342900" indent="-342900">
              <a:buFontTx/>
              <a:buAutoNum type="arabicPeriod"/>
            </a:pPr>
            <a:r>
              <a:rPr lang="en-US" altLang="zh-CN" sz="1600" b="1">
                <a:solidFill>
                  <a:srgbClr val="002060"/>
                </a:solidFill>
              </a:rPr>
              <a:t>Chimeric 11F9 was produced as positive control.</a:t>
            </a:r>
          </a:p>
        </p:txBody>
      </p:sp>
      <p:cxnSp>
        <p:nvCxnSpPr>
          <p:cNvPr id="9" name="Straight Connector 8"/>
          <p:cNvCxnSpPr/>
          <p:nvPr/>
        </p:nvCxnSpPr>
        <p:spPr>
          <a:xfrm>
            <a:off x="228600" y="2438400"/>
            <a:ext cx="1143000" cy="838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zh-CN" smtClean="0">
                <a:ea typeface="宋体" pitchFamily="2" charset="-122"/>
              </a:rPr>
              <a:t>Summary of Humanized 11F9</a:t>
            </a:r>
          </a:p>
        </p:txBody>
      </p:sp>
      <p:sp>
        <p:nvSpPr>
          <p:cNvPr id="84995" name="Slide Number Placeholder 3"/>
          <p:cNvSpPr>
            <a:spLocks noGrp="1"/>
          </p:cNvSpPr>
          <p:nvPr>
            <p:ph type="sldNum" sz="quarter" idx="4294967295"/>
          </p:nvPr>
        </p:nvSpPr>
        <p:spPr bwMode="auto">
          <a:noFill/>
          <a:ln>
            <a:miter lim="800000"/>
            <a:headEnd/>
            <a:tailEnd/>
          </a:ln>
        </p:spPr>
        <p:txBody>
          <a:bodyPr/>
          <a:lstStyle/>
          <a:p>
            <a:fld id="{6C194CA9-9D25-4D4B-920B-3AD1AFBB2FFB}" type="slidenum">
              <a:rPr lang="en-US" altLang="zh-CN" smtClean="0"/>
              <a:pPr/>
              <a:t>68</a:t>
            </a:fld>
            <a:endParaRPr lang="en-US" altLang="zh-CN" smtClean="0"/>
          </a:p>
        </p:txBody>
      </p:sp>
      <p:graphicFrame>
        <p:nvGraphicFramePr>
          <p:cNvPr id="5" name="Group 163"/>
          <p:cNvGraphicFramePr>
            <a:graphicFrameLocks noGrp="1"/>
          </p:cNvGraphicFramePr>
          <p:nvPr/>
        </p:nvGraphicFramePr>
        <p:xfrm>
          <a:off x="1066800" y="1020763"/>
          <a:ext cx="6781800" cy="5124720"/>
        </p:xfrm>
        <a:graphic>
          <a:graphicData uri="http://schemas.openxmlformats.org/drawingml/2006/table">
            <a:tbl>
              <a:tblPr/>
              <a:tblGrid>
                <a:gridCol w="1622425"/>
                <a:gridCol w="1954213"/>
                <a:gridCol w="1603375"/>
                <a:gridCol w="1601787"/>
              </a:tblGrid>
              <a:tr h="492125">
                <a:tc>
                  <a:txBody>
                    <a:bodyPr/>
                    <a:lstStyle/>
                    <a:p>
                      <a:pPr marL="342900" marR="0" lvl="0" indent="-342900" algn="ctr" defTabSz="914400" rtl="0" eaLnBrk="0" fontAlgn="b" latinLnBrk="0" hangingPunct="0">
                        <a:lnSpc>
                          <a:spcPct val="100000"/>
                        </a:lnSpc>
                        <a:spcBef>
                          <a:spcPct val="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Sample</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l" defTabSz="914400" rtl="0" eaLnBrk="0" fontAlgn="b" latinLnBrk="0" hangingPunct="0">
                        <a:lnSpc>
                          <a:spcPct val="100000"/>
                        </a:lnSpc>
                        <a:spcBef>
                          <a:spcPct val="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Number of Back-mutation</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0" fontAlgn="b" latinLnBrk="0" hangingPunct="0">
                        <a:lnSpc>
                          <a:spcPct val="100000"/>
                        </a:lnSpc>
                        <a:spcBef>
                          <a:spcPct val="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Monomer %</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0" fontAlgn="b" latinLnBrk="0" hangingPunct="0">
                        <a:lnSpc>
                          <a:spcPct val="100000"/>
                        </a:lnSpc>
                        <a:spcBef>
                          <a:spcPct val="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KD (M) to hu Ag</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Chimeric 11F9</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endParaRPr kumimoji="0" lang="en-US" altLang="zh-CN" sz="1400" b="1" i="0" u="none" strike="noStrike" cap="none" normalizeH="0" baseline="0" smtClean="0">
                        <a:ln>
                          <a:noFill/>
                        </a:ln>
                        <a:solidFill>
                          <a:srgbClr val="0070C0"/>
                        </a:solidFill>
                        <a:effectLst/>
                        <a:latin typeface="Calibri" pitchFamily="34" charset="0"/>
                        <a:ea typeface="宋体" pitchFamily="2" charset="-122"/>
                      </a:endParaRP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70C0"/>
                          </a:solidFill>
                          <a:effectLst/>
                          <a:latin typeface="Calibri" pitchFamily="34" charset="0"/>
                          <a:ea typeface="宋体" pitchFamily="2" charset="-122"/>
                        </a:rPr>
                        <a:t>99.8</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2.27E-12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hu11F9-1</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0</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70C0"/>
                          </a:solidFill>
                          <a:effectLst/>
                          <a:latin typeface="Calibri" pitchFamily="34" charset="0"/>
                          <a:ea typeface="宋体" pitchFamily="2" charset="-122"/>
                        </a:rPr>
                        <a:t>100</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No binding</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hu11F9-2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 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70C0"/>
                          </a:solidFill>
                          <a:effectLst/>
                          <a:latin typeface="Calibri" pitchFamily="34" charset="0"/>
                          <a:ea typeface="宋体" pitchFamily="2" charset="-122"/>
                        </a:rPr>
                        <a:t>100</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8.67E-12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hu11F9-3</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70C0"/>
                          </a:solidFill>
                          <a:effectLst/>
                          <a:latin typeface="Calibri" pitchFamily="34" charset="0"/>
                          <a:ea typeface="宋体" pitchFamily="2" charset="-122"/>
                        </a:rPr>
                        <a:t>99.7</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5.55E-12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C00000"/>
                          </a:solidFill>
                          <a:effectLst/>
                          <a:latin typeface="Calibri" pitchFamily="34" charset="0"/>
                          <a:ea typeface="宋体" pitchFamily="2" charset="-122"/>
                        </a:rPr>
                        <a:t>hu11F9-4</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C00000"/>
                          </a:solidFill>
                          <a:effectLst/>
                          <a:latin typeface="Calibri" pitchFamily="34" charset="0"/>
                          <a:ea typeface="宋体" pitchFamily="2" charset="-122"/>
                        </a:rPr>
                        <a:t>3</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C00000"/>
                          </a:solidFill>
                          <a:effectLst/>
                          <a:latin typeface="Calibri" pitchFamily="34" charset="0"/>
                          <a:ea typeface="宋体" pitchFamily="2" charset="-122"/>
                        </a:rPr>
                        <a:t>97.3</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C00000"/>
                          </a:solidFill>
                          <a:effectLst/>
                          <a:latin typeface="Calibri" pitchFamily="34" charset="0"/>
                          <a:ea typeface="宋体" pitchFamily="2" charset="-122"/>
                        </a:rPr>
                        <a:t>2.78E-12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hu11F9-5</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3</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70C0"/>
                          </a:solidFill>
                          <a:effectLst/>
                          <a:latin typeface="Calibri" pitchFamily="34" charset="0"/>
                          <a:ea typeface="宋体" pitchFamily="2" charset="-122"/>
                        </a:rPr>
                        <a:t>100</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5.975E-12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C00000"/>
                          </a:solidFill>
                          <a:effectLst/>
                          <a:latin typeface="Calibri" pitchFamily="34" charset="0"/>
                          <a:ea typeface="宋体" pitchFamily="2" charset="-122"/>
                        </a:rPr>
                        <a:t>hu11F9-6</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C00000"/>
                          </a:solidFill>
                          <a:effectLst/>
                          <a:latin typeface="Calibri" pitchFamily="34" charset="0"/>
                          <a:ea typeface="宋体" pitchFamily="2" charset="-122"/>
                        </a:rPr>
                        <a:t>4</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C00000"/>
                          </a:solidFill>
                          <a:effectLst/>
                          <a:latin typeface="Calibri" pitchFamily="34" charset="0"/>
                          <a:ea typeface="宋体" pitchFamily="2" charset="-122"/>
                        </a:rPr>
                        <a:t>99.7</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C00000"/>
                          </a:solidFill>
                          <a:effectLst/>
                          <a:latin typeface="Calibri" pitchFamily="34" charset="0"/>
                          <a:ea typeface="宋体" pitchFamily="2" charset="-122"/>
                        </a:rPr>
                        <a:t>3.08E-12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hu11F9-7</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5</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70C0"/>
                          </a:solidFill>
                          <a:effectLst/>
                          <a:latin typeface="Calibri" pitchFamily="34" charset="0"/>
                          <a:ea typeface="宋体" pitchFamily="2" charset="-122"/>
                        </a:rPr>
                        <a:t>99.8</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6.678E-12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hu11F9-8</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1</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70C0"/>
                          </a:solidFill>
                          <a:effectLst/>
                          <a:latin typeface="Calibri" pitchFamily="34" charset="0"/>
                          <a:ea typeface="宋体" pitchFamily="2" charset="-122"/>
                        </a:rPr>
                        <a:t>100</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No binding</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C00000"/>
                          </a:solidFill>
                          <a:effectLst/>
                          <a:latin typeface="Calibri" pitchFamily="34" charset="0"/>
                          <a:ea typeface="宋体" pitchFamily="2" charset="-122"/>
                        </a:rPr>
                        <a:t>hu11F9-9</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C00000"/>
                          </a:solidFill>
                          <a:effectLst/>
                          <a:latin typeface="Calibri" pitchFamily="34" charset="0"/>
                          <a:ea typeface="宋体" pitchFamily="2" charset="-122"/>
                        </a:rPr>
                        <a:t>3</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C00000"/>
                          </a:solidFill>
                          <a:effectLst/>
                          <a:latin typeface="Calibri" pitchFamily="34" charset="0"/>
                          <a:ea typeface="宋体" pitchFamily="2" charset="-122"/>
                        </a:rPr>
                        <a:t>97.9</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C00000"/>
                          </a:solidFill>
                          <a:effectLst/>
                          <a:latin typeface="Calibri" pitchFamily="34" charset="0"/>
                          <a:ea typeface="宋体" pitchFamily="2" charset="-122"/>
                        </a:rPr>
                        <a:t>5.565E-12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hu11F9-10</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3</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70C0"/>
                          </a:solidFill>
                          <a:effectLst/>
                          <a:latin typeface="Calibri" pitchFamily="34" charset="0"/>
                          <a:ea typeface="宋体" pitchFamily="2" charset="-122"/>
                        </a:rPr>
                        <a:t>99.9</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4.97E-12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CC0000"/>
                          </a:solidFill>
                          <a:effectLst/>
                          <a:latin typeface="Calibri" pitchFamily="34" charset="0"/>
                          <a:ea typeface="宋体" pitchFamily="2" charset="-122"/>
                        </a:rPr>
                        <a:t>hu11F9-11</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CC0000"/>
                          </a:solidFill>
                          <a:effectLst/>
                          <a:latin typeface="Calibri" pitchFamily="34" charset="0"/>
                          <a:ea typeface="宋体" pitchFamily="2" charset="-122"/>
                        </a:rPr>
                        <a:t>4</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CC0000"/>
                          </a:solidFill>
                          <a:effectLst/>
                          <a:latin typeface="Calibri" pitchFamily="34" charset="0"/>
                          <a:ea typeface="宋体" pitchFamily="2" charset="-122"/>
                        </a:rPr>
                        <a:t>97.5</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CC0000"/>
                          </a:solidFill>
                          <a:effectLst/>
                          <a:latin typeface="Calibri" pitchFamily="34" charset="0"/>
                          <a:ea typeface="宋体" pitchFamily="2" charset="-122"/>
                        </a:rPr>
                        <a:t>3.97E-12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hu11F9-12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4</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70C0"/>
                          </a:solidFill>
                          <a:effectLst/>
                          <a:latin typeface="Calibri" pitchFamily="34" charset="0"/>
                          <a:ea typeface="宋体" pitchFamily="2" charset="-122"/>
                        </a:rPr>
                        <a:t>98.3</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5.732E-12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hu11F9-13</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5</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70C0"/>
                          </a:solidFill>
                          <a:effectLst/>
                          <a:latin typeface="Calibri" pitchFamily="34" charset="0"/>
                          <a:ea typeface="宋体" pitchFamily="2" charset="-122"/>
                        </a:rPr>
                        <a:t>99.9</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4.138E-12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hu11F9-14</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6</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84213"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70C0"/>
                          </a:solidFill>
                          <a:effectLst/>
                          <a:latin typeface="Calibri" pitchFamily="34" charset="0"/>
                          <a:ea typeface="宋体" pitchFamily="2" charset="-122"/>
                        </a:rPr>
                        <a:t>98.1</a:t>
                      </a: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20000"/>
                        </a:spcBef>
                        <a:spcAft>
                          <a:spcPct val="0"/>
                        </a:spcAft>
                        <a:buClr>
                          <a:srgbClr val="000099"/>
                        </a:buClr>
                        <a:buSzTx/>
                        <a:buFont typeface="Wingdings" pitchFamily="2" charset="2"/>
                        <a:buNone/>
                        <a:tabLst/>
                      </a:pPr>
                      <a:r>
                        <a:rPr kumimoji="0" lang="en-US" altLang="zh-CN" sz="1400" b="1" i="0" u="none" strike="noStrike" cap="none" normalizeH="0" baseline="0" smtClean="0">
                          <a:ln>
                            <a:noFill/>
                          </a:ln>
                          <a:solidFill>
                            <a:srgbClr val="0070C0"/>
                          </a:solidFill>
                          <a:effectLst/>
                          <a:latin typeface="Calibri" pitchFamily="34" charset="0"/>
                          <a:ea typeface="宋体" pitchFamily="2" charset="-122"/>
                        </a:rPr>
                        <a:t>3.917E-12</a:t>
                      </a:r>
                    </a:p>
                  </a:txBody>
                  <a:tcPr marL="83077" marR="83077" marT="46800" marB="468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Structure biology support for Biologics Discovery Service</a:t>
            </a:r>
          </a:p>
        </p:txBody>
      </p:sp>
      <p:sp>
        <p:nvSpPr>
          <p:cNvPr id="86019" name="Content Placeholder 2"/>
          <p:cNvSpPr>
            <a:spLocks noGrp="1"/>
          </p:cNvSpPr>
          <p:nvPr>
            <p:ph idx="1"/>
          </p:nvPr>
        </p:nvSpPr>
        <p:spPr>
          <a:xfrm>
            <a:off x="457200" y="1066800"/>
            <a:ext cx="8229600" cy="5105400"/>
          </a:xfrm>
        </p:spPr>
        <p:txBody>
          <a:bodyPr/>
          <a:lstStyle/>
          <a:p>
            <a:r>
              <a:rPr lang="en-US" sz="1800" b="1" smtClean="0"/>
              <a:t>Homolog modeling/Antibody modeling tools; </a:t>
            </a:r>
          </a:p>
          <a:p>
            <a:pPr lvl="1"/>
            <a:r>
              <a:rPr lang="en-US" sz="1600" smtClean="0"/>
              <a:t>Prediction of CDR from sequence;</a:t>
            </a:r>
          </a:p>
          <a:p>
            <a:pPr lvl="1"/>
            <a:r>
              <a:rPr lang="en-US" sz="1600" smtClean="0"/>
              <a:t>Rapid prediction using curated antibody database;</a:t>
            </a:r>
          </a:p>
          <a:p>
            <a:r>
              <a:rPr lang="en-US" sz="1800" b="1" smtClean="0"/>
              <a:t>Protein-protein/antibody-antigen docking; </a:t>
            </a:r>
          </a:p>
          <a:p>
            <a:r>
              <a:rPr lang="en-US" sz="1800" b="1" smtClean="0"/>
              <a:t>Prediction and evaluation for protein engineering; </a:t>
            </a:r>
          </a:p>
          <a:p>
            <a:pPr lvl="1"/>
            <a:r>
              <a:rPr lang="en-US" sz="1600" smtClean="0"/>
              <a:t>Cysteine scanning to identify residue mutations for potential cysteine-cysteine disulfide bonds;</a:t>
            </a:r>
          </a:p>
          <a:p>
            <a:pPr lvl="1"/>
            <a:r>
              <a:rPr lang="en-US" sz="1600" smtClean="0"/>
              <a:t>Automated residue scanning</a:t>
            </a:r>
            <a:r>
              <a:rPr lang="zh-CN" altLang="en-US" sz="1600" smtClean="0">
                <a:ea typeface="宋体" pitchFamily="2" charset="-122"/>
              </a:rPr>
              <a:t> </a:t>
            </a:r>
            <a:r>
              <a:rPr lang="en-US" sz="1600" smtClean="0"/>
              <a:t> to predict relative stabilities as well as changes in  solvent‑accessible surface area;</a:t>
            </a:r>
          </a:p>
          <a:p>
            <a:pPr lvl="1"/>
            <a:r>
              <a:rPr lang="en-US" sz="1600" smtClean="0"/>
              <a:t>Identification of hot spots for proteolysis, glycosylation, deamidation, and oxidation;</a:t>
            </a:r>
          </a:p>
          <a:p>
            <a:pPr lvl="1"/>
            <a:r>
              <a:rPr lang="en-US" sz="1600" smtClean="0"/>
              <a:t>Humanization: CDR grafting/Residue mutation;  </a:t>
            </a:r>
          </a:p>
          <a:p>
            <a:pPr lvl="1"/>
            <a:r>
              <a:rPr lang="en-US" sz="1600" smtClean="0"/>
              <a:t>Residue-based analysis of energies, solvent-accessible surface areas; </a:t>
            </a:r>
          </a:p>
          <a:p>
            <a:r>
              <a:rPr lang="en-US" sz="1800" b="1" smtClean="0"/>
              <a:t>Simulation tools</a:t>
            </a:r>
          </a:p>
          <a:p>
            <a:pPr lvl="1"/>
            <a:r>
              <a:rPr lang="en-US" sz="1600" smtClean="0"/>
              <a:t>Advanced molecular dynamics (MD);</a:t>
            </a:r>
          </a:p>
          <a:p>
            <a:pPr lvl="1"/>
            <a:r>
              <a:rPr lang="en-US" sz="1600" smtClean="0"/>
              <a:t>Extensive Free Energy Perturbation (FEP) tools;</a:t>
            </a:r>
          </a:p>
          <a:p>
            <a:pPr lvl="1"/>
            <a:r>
              <a:rPr lang="en-US" sz="1600" smtClean="0"/>
              <a:t>Large-scale, low mode (normal) search for domain movement;</a:t>
            </a:r>
          </a:p>
          <a:p>
            <a:endParaRPr lang="en-US" sz="2000" smtClean="0"/>
          </a:p>
          <a:p>
            <a:endParaRPr lang="en-US" sz="2000" smtClean="0"/>
          </a:p>
          <a:p>
            <a:endParaRPr lang="en-US" sz="2000" smtClean="0"/>
          </a:p>
        </p:txBody>
      </p:sp>
      <p:sp>
        <p:nvSpPr>
          <p:cNvPr id="86020" name="Slide Number Placeholder 3"/>
          <p:cNvSpPr>
            <a:spLocks noGrp="1"/>
          </p:cNvSpPr>
          <p:nvPr>
            <p:ph type="sldNum" sz="quarter" idx="4294967295"/>
          </p:nvPr>
        </p:nvSpPr>
        <p:spPr bwMode="auto">
          <a:noFill/>
          <a:ln>
            <a:miter lim="800000"/>
            <a:headEnd/>
            <a:tailEnd/>
          </a:ln>
        </p:spPr>
        <p:txBody>
          <a:bodyPr/>
          <a:lstStyle/>
          <a:p>
            <a:fld id="{FBFD2F11-770B-4957-A020-3FFB01DA9FF9}" type="slidenum">
              <a:rPr lang="en-US" altLang="zh-CN" smtClean="0"/>
              <a:pPr/>
              <a:t>69</a:t>
            </a:fld>
            <a:endParaRPr lang="en-US" altLang="zh-CN"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228600" y="1600200"/>
            <a:ext cx="2362200" cy="9906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Reagent Generation</a:t>
            </a:r>
          </a:p>
        </p:txBody>
      </p:sp>
      <p:sp>
        <p:nvSpPr>
          <p:cNvPr id="43011" name="Title 1"/>
          <p:cNvSpPr>
            <a:spLocks noGrp="1"/>
          </p:cNvSpPr>
          <p:nvPr>
            <p:ph type="title"/>
          </p:nvPr>
        </p:nvSpPr>
        <p:spPr/>
        <p:txBody>
          <a:bodyPr/>
          <a:lstStyle/>
          <a:p>
            <a:r>
              <a:rPr lang="en-US" altLang="zh-CN" smtClean="0">
                <a:ea typeface="宋体" pitchFamily="2" charset="-122"/>
              </a:rPr>
              <a:t>Discovery Project process and timeline</a:t>
            </a:r>
          </a:p>
        </p:txBody>
      </p:sp>
      <p:sp>
        <p:nvSpPr>
          <p:cNvPr id="43012" name="Slide Number Placeholder 3"/>
          <p:cNvSpPr>
            <a:spLocks noGrp="1"/>
          </p:cNvSpPr>
          <p:nvPr>
            <p:ph type="sldNum" sz="quarter" idx="4294967295"/>
          </p:nvPr>
        </p:nvSpPr>
        <p:spPr bwMode="auto">
          <a:xfrm>
            <a:off x="3733800" y="6492875"/>
            <a:ext cx="2133600" cy="365125"/>
          </a:xfrm>
          <a:noFill/>
          <a:ln>
            <a:miter lim="800000"/>
            <a:headEnd/>
            <a:tailEnd/>
          </a:ln>
        </p:spPr>
        <p:txBody>
          <a:bodyPr/>
          <a:lstStyle/>
          <a:p>
            <a:pPr algn="ctr"/>
            <a:fld id="{2F7FBA99-D42A-493F-9B5E-2BDAE55D78B3}" type="slidenum">
              <a:rPr lang="en-US" altLang="zh-CN" smtClean="0"/>
              <a:pPr algn="ctr"/>
              <a:t>7</a:t>
            </a:fld>
            <a:endParaRPr lang="en-US" altLang="zh-CN" smtClean="0"/>
          </a:p>
        </p:txBody>
      </p:sp>
      <p:sp>
        <p:nvSpPr>
          <p:cNvPr id="5" name="Rounded Rectangle 4"/>
          <p:cNvSpPr/>
          <p:nvPr/>
        </p:nvSpPr>
        <p:spPr>
          <a:xfrm>
            <a:off x="1600200" y="2438400"/>
            <a:ext cx="2362200" cy="838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Assay Development</a:t>
            </a:r>
          </a:p>
        </p:txBody>
      </p:sp>
      <p:sp>
        <p:nvSpPr>
          <p:cNvPr id="6" name="Rounded Rectangle 5"/>
          <p:cNvSpPr/>
          <p:nvPr/>
        </p:nvSpPr>
        <p:spPr>
          <a:xfrm>
            <a:off x="2819400" y="3124200"/>
            <a:ext cx="2362200" cy="9144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Lead and Candidate</a:t>
            </a:r>
          </a:p>
          <a:p>
            <a:pPr algn="ctr">
              <a:defRPr/>
            </a:pPr>
            <a:r>
              <a:rPr lang="en-US" dirty="0">
                <a:solidFill>
                  <a:schemeClr val="bg1"/>
                </a:solidFill>
              </a:rPr>
              <a:t>Generation</a:t>
            </a:r>
          </a:p>
        </p:txBody>
      </p:sp>
      <p:sp>
        <p:nvSpPr>
          <p:cNvPr id="7" name="Rounded Rectangle 6"/>
          <p:cNvSpPr/>
          <p:nvPr/>
        </p:nvSpPr>
        <p:spPr>
          <a:xfrm>
            <a:off x="4114800" y="3886200"/>
            <a:ext cx="2667000" cy="11430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dirty="0">
                <a:solidFill>
                  <a:schemeClr val="bg1"/>
                </a:solidFill>
              </a:rPr>
              <a:t>  Antibody engineering</a:t>
            </a:r>
          </a:p>
          <a:p>
            <a:pPr>
              <a:buFont typeface="Arial" pitchFamily="34" charset="0"/>
              <a:buChar char="•"/>
              <a:defRPr/>
            </a:pPr>
            <a:r>
              <a:rPr lang="en-US" dirty="0">
                <a:solidFill>
                  <a:schemeClr val="bg1"/>
                </a:solidFill>
              </a:rPr>
              <a:t>  Biophysical property</a:t>
            </a:r>
          </a:p>
          <a:p>
            <a:pPr>
              <a:buFont typeface="Arial" pitchFamily="34" charset="0"/>
              <a:buChar char="•"/>
              <a:defRPr/>
            </a:pPr>
            <a:r>
              <a:rPr lang="en-US" dirty="0">
                <a:solidFill>
                  <a:schemeClr val="bg1"/>
                </a:solidFill>
              </a:rPr>
              <a:t>  PK/ In vivo efficacy</a:t>
            </a:r>
          </a:p>
        </p:txBody>
      </p:sp>
      <p:sp>
        <p:nvSpPr>
          <p:cNvPr id="9" name="Rounded Rectangle 8"/>
          <p:cNvSpPr/>
          <p:nvPr/>
        </p:nvSpPr>
        <p:spPr>
          <a:xfrm>
            <a:off x="5486400" y="4953000"/>
            <a:ext cx="2362200" cy="838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Preclinical studies</a:t>
            </a:r>
          </a:p>
        </p:txBody>
      </p:sp>
      <p:sp>
        <p:nvSpPr>
          <p:cNvPr id="43017" name="TextBox 9"/>
          <p:cNvSpPr txBox="1">
            <a:spLocks noChangeArrowheads="1"/>
          </p:cNvSpPr>
          <p:nvPr/>
        </p:nvSpPr>
        <p:spPr bwMode="auto">
          <a:xfrm>
            <a:off x="3124200" y="1828800"/>
            <a:ext cx="2209800" cy="369888"/>
          </a:xfrm>
          <a:prstGeom prst="rect">
            <a:avLst/>
          </a:prstGeom>
          <a:noFill/>
          <a:ln w="9525">
            <a:noFill/>
            <a:miter lim="800000"/>
            <a:headEnd/>
            <a:tailEnd/>
          </a:ln>
        </p:spPr>
        <p:txBody>
          <a:bodyPr>
            <a:spAutoFit/>
          </a:bodyPr>
          <a:lstStyle/>
          <a:p>
            <a:pPr algn="ctr"/>
            <a:r>
              <a:rPr lang="en-US" altLang="zh-CN"/>
              <a:t>3-4 months</a:t>
            </a:r>
          </a:p>
        </p:txBody>
      </p:sp>
      <p:cxnSp>
        <p:nvCxnSpPr>
          <p:cNvPr id="16" name="Straight Arrow Connector 15"/>
          <p:cNvCxnSpPr/>
          <p:nvPr/>
        </p:nvCxnSpPr>
        <p:spPr>
          <a:xfrm flipH="1">
            <a:off x="2667000" y="2057400"/>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3019" name="TextBox 16"/>
          <p:cNvSpPr txBox="1">
            <a:spLocks noChangeArrowheads="1"/>
          </p:cNvSpPr>
          <p:nvPr/>
        </p:nvSpPr>
        <p:spPr bwMode="auto">
          <a:xfrm>
            <a:off x="4495800" y="2590800"/>
            <a:ext cx="1828800" cy="369888"/>
          </a:xfrm>
          <a:prstGeom prst="rect">
            <a:avLst/>
          </a:prstGeom>
          <a:noFill/>
          <a:ln w="9525">
            <a:noFill/>
            <a:miter lim="800000"/>
            <a:headEnd/>
            <a:tailEnd/>
          </a:ln>
        </p:spPr>
        <p:txBody>
          <a:bodyPr>
            <a:spAutoFit/>
          </a:bodyPr>
          <a:lstStyle/>
          <a:p>
            <a:pPr algn="ctr"/>
            <a:r>
              <a:rPr lang="en-US" altLang="zh-CN"/>
              <a:t>3-4 months</a:t>
            </a:r>
          </a:p>
        </p:txBody>
      </p:sp>
      <p:cxnSp>
        <p:nvCxnSpPr>
          <p:cNvPr id="18" name="Straight Arrow Connector 17"/>
          <p:cNvCxnSpPr/>
          <p:nvPr/>
        </p:nvCxnSpPr>
        <p:spPr>
          <a:xfrm flipH="1">
            <a:off x="4038600" y="2819400"/>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3021" name="TextBox 18"/>
          <p:cNvSpPr txBox="1">
            <a:spLocks noChangeArrowheads="1"/>
          </p:cNvSpPr>
          <p:nvPr/>
        </p:nvSpPr>
        <p:spPr bwMode="auto">
          <a:xfrm>
            <a:off x="5715000" y="3276600"/>
            <a:ext cx="1752600" cy="369888"/>
          </a:xfrm>
          <a:prstGeom prst="rect">
            <a:avLst/>
          </a:prstGeom>
          <a:noFill/>
          <a:ln w="9525">
            <a:noFill/>
            <a:miter lim="800000"/>
            <a:headEnd/>
            <a:tailEnd/>
          </a:ln>
        </p:spPr>
        <p:txBody>
          <a:bodyPr>
            <a:spAutoFit/>
          </a:bodyPr>
          <a:lstStyle/>
          <a:p>
            <a:pPr algn="ctr"/>
            <a:r>
              <a:rPr lang="en-US" altLang="zh-CN"/>
              <a:t>6-8 months</a:t>
            </a:r>
          </a:p>
        </p:txBody>
      </p:sp>
      <p:cxnSp>
        <p:nvCxnSpPr>
          <p:cNvPr id="20" name="Straight Arrow Connector 19"/>
          <p:cNvCxnSpPr/>
          <p:nvPr/>
        </p:nvCxnSpPr>
        <p:spPr>
          <a:xfrm flipH="1">
            <a:off x="5257800" y="3505200"/>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533400" y="4419600"/>
            <a:ext cx="2362200" cy="1066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Stable cell line</a:t>
            </a:r>
          </a:p>
          <a:p>
            <a:pPr algn="ctr">
              <a:defRPr/>
            </a:pPr>
            <a:r>
              <a:rPr lang="en-US" dirty="0">
                <a:solidFill>
                  <a:schemeClr val="bg1"/>
                </a:solidFill>
              </a:rPr>
              <a:t>/PD/CMC</a:t>
            </a:r>
          </a:p>
        </p:txBody>
      </p:sp>
      <p:sp>
        <p:nvSpPr>
          <p:cNvPr id="30" name="Down Arrow 29"/>
          <p:cNvSpPr/>
          <p:nvPr/>
        </p:nvSpPr>
        <p:spPr>
          <a:xfrm rot="5400000">
            <a:off x="3390900" y="4457700"/>
            <a:ext cx="152400" cy="990600"/>
          </a:xfrm>
          <a:prstGeom prst="downArrow">
            <a:avLst>
              <a:gd name="adj1" fmla="val 63853"/>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31" name="Right Arrow 30"/>
          <p:cNvSpPr/>
          <p:nvPr/>
        </p:nvSpPr>
        <p:spPr>
          <a:xfrm>
            <a:off x="1295400" y="2514600"/>
            <a:ext cx="457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32" name="Right Arrow 31"/>
          <p:cNvSpPr/>
          <p:nvPr/>
        </p:nvSpPr>
        <p:spPr>
          <a:xfrm>
            <a:off x="5105400" y="5105400"/>
            <a:ext cx="457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33" name="Right Arrow 32"/>
          <p:cNvSpPr/>
          <p:nvPr/>
        </p:nvSpPr>
        <p:spPr>
          <a:xfrm>
            <a:off x="3657600" y="4114800"/>
            <a:ext cx="457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34" name="Right Arrow 33"/>
          <p:cNvSpPr/>
          <p:nvPr/>
        </p:nvSpPr>
        <p:spPr>
          <a:xfrm>
            <a:off x="2362200" y="3429000"/>
            <a:ext cx="457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43029" name="TextBox 18"/>
          <p:cNvSpPr txBox="1">
            <a:spLocks noChangeArrowheads="1"/>
          </p:cNvSpPr>
          <p:nvPr/>
        </p:nvSpPr>
        <p:spPr bwMode="auto">
          <a:xfrm>
            <a:off x="7239000" y="4038600"/>
            <a:ext cx="1752600" cy="369888"/>
          </a:xfrm>
          <a:prstGeom prst="rect">
            <a:avLst/>
          </a:prstGeom>
          <a:noFill/>
          <a:ln w="9525">
            <a:noFill/>
            <a:miter lim="800000"/>
            <a:headEnd/>
            <a:tailEnd/>
          </a:ln>
        </p:spPr>
        <p:txBody>
          <a:bodyPr>
            <a:spAutoFit/>
          </a:bodyPr>
          <a:lstStyle/>
          <a:p>
            <a:pPr algn="ctr"/>
            <a:r>
              <a:rPr lang="en-US" altLang="zh-CN"/>
              <a:t>3-6 months</a:t>
            </a:r>
          </a:p>
        </p:txBody>
      </p:sp>
      <p:cxnSp>
        <p:nvCxnSpPr>
          <p:cNvPr id="38" name="Straight Arrow Connector 37"/>
          <p:cNvCxnSpPr/>
          <p:nvPr/>
        </p:nvCxnSpPr>
        <p:spPr>
          <a:xfrm flipH="1">
            <a:off x="6781800" y="4267200"/>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981200" y="3124200"/>
            <a:ext cx="2209800" cy="1981200"/>
            <a:chOff x="2209800" y="1828800"/>
            <a:chExt cx="2895346" cy="3048000"/>
          </a:xfrm>
        </p:grpSpPr>
        <p:grpSp>
          <p:nvGrpSpPr>
            <p:cNvPr id="3" name="Group 8"/>
            <p:cNvGrpSpPr>
              <a:grpSpLocks/>
            </p:cNvGrpSpPr>
            <p:nvPr/>
          </p:nvGrpSpPr>
          <p:grpSpPr bwMode="auto">
            <a:xfrm>
              <a:off x="2209800" y="1828800"/>
              <a:ext cx="2895346" cy="3048000"/>
              <a:chOff x="2209800" y="1828800"/>
              <a:chExt cx="2895346" cy="3048000"/>
            </a:xfrm>
          </p:grpSpPr>
          <p:pic>
            <p:nvPicPr>
              <p:cNvPr id="87061" name="Picture 1" descr="image001"/>
              <p:cNvPicPr>
                <a:picLocks noChangeAspect="1" noChangeArrowheads="1"/>
              </p:cNvPicPr>
              <p:nvPr/>
            </p:nvPicPr>
            <p:blipFill>
              <a:blip r:embed="rId3" cstate="print"/>
              <a:srcRect/>
              <a:stretch>
                <a:fillRect/>
              </a:stretch>
            </p:blipFill>
            <p:spPr bwMode="auto">
              <a:xfrm>
                <a:off x="2209800" y="1828800"/>
                <a:ext cx="2895346" cy="3048000"/>
              </a:xfrm>
              <a:prstGeom prst="rect">
                <a:avLst/>
              </a:prstGeom>
              <a:noFill/>
              <a:ln w="9525">
                <a:noFill/>
                <a:miter lim="800000"/>
                <a:headEnd/>
                <a:tailEnd/>
              </a:ln>
            </p:spPr>
          </p:pic>
          <p:sp>
            <p:nvSpPr>
              <p:cNvPr id="7" name="Oval 6"/>
              <p:cNvSpPr/>
              <p:nvPr/>
            </p:nvSpPr>
            <p:spPr>
              <a:xfrm rot="20212667">
                <a:off x="3070916" y="3132992"/>
                <a:ext cx="915196" cy="456712"/>
              </a:xfrm>
              <a:prstGeom prst="ellipse">
                <a:avLst/>
              </a:prstGeom>
              <a:solidFill>
                <a:srgbClr val="0000FF">
                  <a:alpha val="7000"/>
                </a:srgbClr>
              </a:solid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grpSp>
        <p:sp>
          <p:nvSpPr>
            <p:cNvPr id="8" name="Right Arrow 7"/>
            <p:cNvSpPr/>
            <p:nvPr/>
          </p:nvSpPr>
          <p:spPr>
            <a:xfrm rot="10800000">
              <a:off x="2438599" y="3201377"/>
              <a:ext cx="380639" cy="151423"/>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grpSp>
      <p:sp>
        <p:nvSpPr>
          <p:cNvPr id="87043" name="Title 1"/>
          <p:cNvSpPr>
            <a:spLocks noGrp="1"/>
          </p:cNvSpPr>
          <p:nvPr>
            <p:ph type="title"/>
          </p:nvPr>
        </p:nvSpPr>
        <p:spPr/>
        <p:txBody>
          <a:bodyPr/>
          <a:lstStyle/>
          <a:p>
            <a:r>
              <a:rPr lang="en-US" smtClean="0"/>
              <a:t>Structural Bioinformatics</a:t>
            </a:r>
          </a:p>
        </p:txBody>
      </p:sp>
      <p:sp>
        <p:nvSpPr>
          <p:cNvPr id="87044" name="Content Placeholder 2"/>
          <p:cNvSpPr>
            <a:spLocks noGrp="1"/>
          </p:cNvSpPr>
          <p:nvPr>
            <p:ph idx="1"/>
          </p:nvPr>
        </p:nvSpPr>
        <p:spPr>
          <a:xfrm>
            <a:off x="533400" y="685800"/>
            <a:ext cx="8229600" cy="2438400"/>
          </a:xfrm>
        </p:spPr>
        <p:txBody>
          <a:bodyPr/>
          <a:lstStyle/>
          <a:p>
            <a:r>
              <a:rPr lang="en-US" sz="1600" smtClean="0"/>
              <a:t>Pymol, Schrodinger package, MOE (shared with medicinal chemistry), chimera,  graphics workstation;</a:t>
            </a:r>
          </a:p>
          <a:p>
            <a:r>
              <a:rPr lang="en-US" sz="1600" smtClean="0"/>
              <a:t>PPI, PISA, protein-compound complex analysis, docking, Induced fit docking and simulation;</a:t>
            </a:r>
          </a:p>
          <a:p>
            <a:r>
              <a:rPr lang="en-US" sz="1600" smtClean="0"/>
              <a:t>Key interaction analysis: </a:t>
            </a:r>
            <a:r>
              <a:rPr lang="el-GR" sz="1600" smtClean="0"/>
              <a:t>π</a:t>
            </a:r>
            <a:r>
              <a:rPr lang="en-US" sz="1600" smtClean="0"/>
              <a:t>-</a:t>
            </a:r>
            <a:r>
              <a:rPr lang="el-GR" sz="1600" smtClean="0"/>
              <a:t>π</a:t>
            </a:r>
            <a:r>
              <a:rPr lang="en-US" sz="1600" smtClean="0"/>
              <a:t> interaction, </a:t>
            </a:r>
            <a:r>
              <a:rPr lang="el-GR" sz="1600" smtClean="0"/>
              <a:t>π</a:t>
            </a:r>
            <a:r>
              <a:rPr lang="en-US" sz="1600" smtClean="0"/>
              <a:t>-cation, salt-bridge, hydrophobic interaction; </a:t>
            </a:r>
          </a:p>
          <a:p>
            <a:r>
              <a:rPr lang="en-US" sz="1600" smtClean="0"/>
              <a:t>Binding energy estimation (MM-GBSA), molecular dynamics;</a:t>
            </a:r>
          </a:p>
          <a:p>
            <a:r>
              <a:rPr lang="en-US" sz="1600" smtClean="0"/>
              <a:t>Peptide qsar, aggregation surface, binding site detection, Hydrophobic/philic analysis, protein reliability report, electrostatic surface </a:t>
            </a:r>
          </a:p>
          <a:p>
            <a:endParaRPr lang="en-US" sz="1600" smtClean="0"/>
          </a:p>
          <a:p>
            <a:endParaRPr lang="en-US" sz="1600" smtClean="0"/>
          </a:p>
          <a:p>
            <a:endParaRPr lang="en-US" sz="1600" smtClean="0"/>
          </a:p>
          <a:p>
            <a:endParaRPr lang="en-US" sz="1600" smtClean="0"/>
          </a:p>
          <a:p>
            <a:endParaRPr lang="en-US" sz="1600" smtClean="0"/>
          </a:p>
          <a:p>
            <a:endParaRPr lang="en-US" sz="1600" smtClean="0"/>
          </a:p>
          <a:p>
            <a:endParaRPr lang="en-US" sz="1600" smtClean="0"/>
          </a:p>
        </p:txBody>
      </p:sp>
      <p:pic>
        <p:nvPicPr>
          <p:cNvPr id="87045" name="Picture 2" descr="image002"/>
          <p:cNvPicPr>
            <a:picLocks noChangeAspect="1" noChangeArrowheads="1"/>
          </p:cNvPicPr>
          <p:nvPr/>
        </p:nvPicPr>
        <p:blipFill>
          <a:blip r:embed="rId4" cstate="print"/>
          <a:srcRect/>
          <a:stretch>
            <a:fillRect/>
          </a:stretch>
        </p:blipFill>
        <p:spPr bwMode="auto">
          <a:xfrm>
            <a:off x="533400" y="3429000"/>
            <a:ext cx="1517650" cy="1239838"/>
          </a:xfrm>
          <a:prstGeom prst="rect">
            <a:avLst/>
          </a:prstGeom>
          <a:noFill/>
          <a:ln w="9525">
            <a:noFill/>
            <a:miter lim="800000"/>
            <a:headEnd/>
            <a:tailEnd/>
          </a:ln>
        </p:spPr>
      </p:pic>
      <p:pic>
        <p:nvPicPr>
          <p:cNvPr id="87046" name="Picture 4"/>
          <p:cNvPicPr>
            <a:picLocks noChangeAspect="1" noChangeArrowheads="1"/>
          </p:cNvPicPr>
          <p:nvPr/>
        </p:nvPicPr>
        <p:blipFill>
          <a:blip r:embed="rId5" cstate="print"/>
          <a:srcRect/>
          <a:stretch>
            <a:fillRect/>
          </a:stretch>
        </p:blipFill>
        <p:spPr bwMode="auto">
          <a:xfrm>
            <a:off x="6705600" y="3276600"/>
            <a:ext cx="2100263" cy="1554163"/>
          </a:xfrm>
          <a:prstGeom prst="rect">
            <a:avLst/>
          </a:prstGeom>
          <a:noFill/>
          <a:ln w="9525">
            <a:noFill/>
            <a:miter lim="800000"/>
            <a:headEnd/>
            <a:tailEnd/>
          </a:ln>
        </p:spPr>
      </p:pic>
      <p:sp>
        <p:nvSpPr>
          <p:cNvPr id="87047" name="TextBox 13"/>
          <p:cNvSpPr txBox="1">
            <a:spLocks noChangeArrowheads="1"/>
          </p:cNvSpPr>
          <p:nvPr/>
        </p:nvSpPr>
        <p:spPr bwMode="auto">
          <a:xfrm>
            <a:off x="6991350" y="4686300"/>
            <a:ext cx="1631950" cy="307975"/>
          </a:xfrm>
          <a:prstGeom prst="rect">
            <a:avLst/>
          </a:prstGeom>
          <a:noFill/>
          <a:ln w="9525">
            <a:noFill/>
            <a:miter lim="800000"/>
            <a:headEnd/>
            <a:tailEnd/>
          </a:ln>
        </p:spPr>
        <p:txBody>
          <a:bodyPr wrap="none">
            <a:spAutoFit/>
          </a:bodyPr>
          <a:lstStyle/>
          <a:p>
            <a:r>
              <a:rPr lang="en-US" sz="1400"/>
              <a:t>Ramachondron plot</a:t>
            </a:r>
          </a:p>
        </p:txBody>
      </p:sp>
      <p:pic>
        <p:nvPicPr>
          <p:cNvPr id="87048" name="Picture 6"/>
          <p:cNvPicPr>
            <a:picLocks noChangeAspect="1" noChangeArrowheads="1"/>
          </p:cNvPicPr>
          <p:nvPr/>
        </p:nvPicPr>
        <p:blipFill>
          <a:blip r:embed="rId6" cstate="print"/>
          <a:srcRect/>
          <a:stretch>
            <a:fillRect/>
          </a:stretch>
        </p:blipFill>
        <p:spPr bwMode="auto">
          <a:xfrm>
            <a:off x="4267200" y="3429000"/>
            <a:ext cx="1992313" cy="1339850"/>
          </a:xfrm>
          <a:prstGeom prst="rect">
            <a:avLst/>
          </a:prstGeom>
          <a:noFill/>
          <a:ln w="9525">
            <a:noFill/>
            <a:miter lim="800000"/>
            <a:headEnd/>
            <a:tailEnd/>
          </a:ln>
        </p:spPr>
      </p:pic>
      <p:sp>
        <p:nvSpPr>
          <p:cNvPr id="87049" name="TextBox 16"/>
          <p:cNvSpPr txBox="1">
            <a:spLocks noChangeArrowheads="1"/>
          </p:cNvSpPr>
          <p:nvPr/>
        </p:nvSpPr>
        <p:spPr bwMode="auto">
          <a:xfrm>
            <a:off x="638175" y="4645025"/>
            <a:ext cx="1495425" cy="307975"/>
          </a:xfrm>
          <a:prstGeom prst="rect">
            <a:avLst/>
          </a:prstGeom>
          <a:noFill/>
          <a:ln w="9525">
            <a:noFill/>
            <a:miter lim="800000"/>
            <a:headEnd/>
            <a:tailEnd/>
          </a:ln>
        </p:spPr>
        <p:txBody>
          <a:bodyPr wrap="none">
            <a:spAutoFit/>
          </a:bodyPr>
          <a:lstStyle/>
          <a:p>
            <a:r>
              <a:rPr lang="en-US" sz="1400"/>
              <a:t>Ligand interaction</a:t>
            </a:r>
          </a:p>
        </p:txBody>
      </p:sp>
      <p:sp>
        <p:nvSpPr>
          <p:cNvPr id="87050" name="TextBox 17"/>
          <p:cNvSpPr txBox="1">
            <a:spLocks noChangeArrowheads="1"/>
          </p:cNvSpPr>
          <p:nvPr/>
        </p:nvSpPr>
        <p:spPr bwMode="auto">
          <a:xfrm>
            <a:off x="4627563" y="4721225"/>
            <a:ext cx="1239837" cy="307975"/>
          </a:xfrm>
          <a:prstGeom prst="rect">
            <a:avLst/>
          </a:prstGeom>
          <a:noFill/>
          <a:ln w="9525">
            <a:noFill/>
            <a:miter lim="800000"/>
            <a:headEnd/>
            <a:tailEnd/>
          </a:ln>
        </p:spPr>
        <p:txBody>
          <a:bodyPr wrap="none">
            <a:spAutoFit/>
          </a:bodyPr>
          <a:lstStyle/>
          <a:p>
            <a:r>
              <a:rPr lang="en-US" sz="1400"/>
              <a:t>Pocket surface</a:t>
            </a:r>
          </a:p>
        </p:txBody>
      </p:sp>
      <p:pic>
        <p:nvPicPr>
          <p:cNvPr id="87051" name="Picture 2" descr="C:\Documents and Settings\jxliu\Local Settings\Temporary Internet Files\Content.IE5\1P14F3WO\498px-Classic_smiley.svg[1].png"/>
          <p:cNvPicPr>
            <a:picLocks noChangeAspect="1" noChangeArrowheads="1"/>
          </p:cNvPicPr>
          <p:nvPr/>
        </p:nvPicPr>
        <p:blipFill>
          <a:blip r:embed="rId7" cstate="print"/>
          <a:srcRect/>
          <a:stretch>
            <a:fillRect/>
          </a:stretch>
        </p:blipFill>
        <p:spPr bwMode="auto">
          <a:xfrm>
            <a:off x="4972050" y="3810000"/>
            <a:ext cx="539750" cy="538163"/>
          </a:xfrm>
          <a:prstGeom prst="rect">
            <a:avLst/>
          </a:prstGeom>
          <a:noFill/>
          <a:ln w="9525">
            <a:noFill/>
            <a:miter lim="800000"/>
            <a:headEnd/>
            <a:tailEnd/>
          </a:ln>
        </p:spPr>
      </p:pic>
      <p:pic>
        <p:nvPicPr>
          <p:cNvPr id="87052" name="Picture 2" descr="C:\Documents and Settings\jxliu\Local Settings\Temporary Internet Files\Content.IE5\1P14F3WO\498px-Classic_smiley.svg[1].png"/>
          <p:cNvPicPr>
            <a:picLocks noChangeAspect="1" noChangeArrowheads="1"/>
          </p:cNvPicPr>
          <p:nvPr/>
        </p:nvPicPr>
        <p:blipFill>
          <a:blip r:embed="rId7" cstate="print"/>
          <a:srcRect/>
          <a:stretch>
            <a:fillRect/>
          </a:stretch>
        </p:blipFill>
        <p:spPr bwMode="auto">
          <a:xfrm>
            <a:off x="914400" y="3810000"/>
            <a:ext cx="539750" cy="538163"/>
          </a:xfrm>
          <a:prstGeom prst="rect">
            <a:avLst/>
          </a:prstGeom>
          <a:noFill/>
          <a:ln w="9525">
            <a:noFill/>
            <a:miter lim="800000"/>
            <a:headEnd/>
            <a:tailEnd/>
          </a:ln>
        </p:spPr>
      </p:pic>
      <p:pic>
        <p:nvPicPr>
          <p:cNvPr id="87053" name="Picture 2" descr="D:\Desktop\misc\Visit\Takeda\pic\ab-modeling.png"/>
          <p:cNvPicPr>
            <a:picLocks noChangeAspect="1" noChangeArrowheads="1"/>
          </p:cNvPicPr>
          <p:nvPr/>
        </p:nvPicPr>
        <p:blipFill>
          <a:blip r:embed="rId8" cstate="print"/>
          <a:srcRect r="22150" b="29596"/>
          <a:stretch>
            <a:fillRect/>
          </a:stretch>
        </p:blipFill>
        <p:spPr bwMode="auto">
          <a:xfrm>
            <a:off x="533400" y="5105400"/>
            <a:ext cx="1752600" cy="1066800"/>
          </a:xfrm>
          <a:prstGeom prst="rect">
            <a:avLst/>
          </a:prstGeom>
          <a:noFill/>
          <a:ln w="9525">
            <a:solidFill>
              <a:schemeClr val="accent1"/>
            </a:solidFill>
            <a:miter lim="800000"/>
            <a:headEnd/>
            <a:tailEnd/>
          </a:ln>
        </p:spPr>
      </p:pic>
      <p:pic>
        <p:nvPicPr>
          <p:cNvPr id="87054" name="Picture 1" descr="D:\Desktop\misc\Visit\Takeda\pic\hydrophobic.png"/>
          <p:cNvPicPr>
            <a:picLocks noChangeAspect="1" noChangeArrowheads="1"/>
          </p:cNvPicPr>
          <p:nvPr/>
        </p:nvPicPr>
        <p:blipFill>
          <a:blip r:embed="rId9" cstate="print"/>
          <a:srcRect l="27083" t="13333" r="6250" b="13335"/>
          <a:stretch>
            <a:fillRect/>
          </a:stretch>
        </p:blipFill>
        <p:spPr bwMode="auto">
          <a:xfrm>
            <a:off x="3352800" y="5105400"/>
            <a:ext cx="1752600" cy="1066800"/>
          </a:xfrm>
          <a:prstGeom prst="rect">
            <a:avLst/>
          </a:prstGeom>
          <a:noFill/>
          <a:ln w="9525">
            <a:solidFill>
              <a:schemeClr val="accent1"/>
            </a:solidFill>
            <a:miter lim="800000"/>
            <a:headEnd/>
            <a:tailEnd/>
          </a:ln>
        </p:spPr>
      </p:pic>
      <p:sp>
        <p:nvSpPr>
          <p:cNvPr id="87055" name="TextBox 20"/>
          <p:cNvSpPr txBox="1">
            <a:spLocks noChangeArrowheads="1"/>
          </p:cNvSpPr>
          <p:nvPr/>
        </p:nvSpPr>
        <p:spPr bwMode="auto">
          <a:xfrm>
            <a:off x="5181600" y="5486400"/>
            <a:ext cx="1019175" cy="461963"/>
          </a:xfrm>
          <a:prstGeom prst="rect">
            <a:avLst/>
          </a:prstGeom>
          <a:noFill/>
          <a:ln w="9525">
            <a:noFill/>
            <a:miter lim="800000"/>
            <a:headEnd/>
            <a:tailEnd/>
          </a:ln>
        </p:spPr>
        <p:txBody>
          <a:bodyPr wrap="none">
            <a:spAutoFit/>
          </a:bodyPr>
          <a:lstStyle/>
          <a:p>
            <a:r>
              <a:rPr lang="en-US" sz="1200"/>
              <a:t>Hydrophobic </a:t>
            </a:r>
          </a:p>
          <a:p>
            <a:r>
              <a:rPr lang="en-US" sz="1200"/>
              <a:t>surface</a:t>
            </a:r>
          </a:p>
        </p:txBody>
      </p:sp>
      <p:sp>
        <p:nvSpPr>
          <p:cNvPr id="87056" name="TextBox 21"/>
          <p:cNvSpPr txBox="1">
            <a:spLocks noChangeArrowheads="1"/>
          </p:cNvSpPr>
          <p:nvPr/>
        </p:nvSpPr>
        <p:spPr bwMode="auto">
          <a:xfrm>
            <a:off x="2286000" y="5334000"/>
            <a:ext cx="785813" cy="461963"/>
          </a:xfrm>
          <a:prstGeom prst="rect">
            <a:avLst/>
          </a:prstGeom>
          <a:noFill/>
          <a:ln w="9525">
            <a:noFill/>
            <a:miter lim="800000"/>
            <a:headEnd/>
            <a:tailEnd/>
          </a:ln>
        </p:spPr>
        <p:txBody>
          <a:bodyPr wrap="none">
            <a:spAutoFit/>
          </a:bodyPr>
          <a:lstStyle/>
          <a:p>
            <a:r>
              <a:rPr lang="en-US" sz="1200"/>
              <a:t>Antibody </a:t>
            </a:r>
          </a:p>
          <a:p>
            <a:r>
              <a:rPr lang="en-US" sz="1200"/>
              <a:t>Modeling</a:t>
            </a:r>
          </a:p>
        </p:txBody>
      </p:sp>
      <p:pic>
        <p:nvPicPr>
          <p:cNvPr id="87057" name="Picture 2" descr="D:\Desktop\Clients\Ruijing\Pic\cd32b.png"/>
          <p:cNvPicPr>
            <a:picLocks noChangeAspect="1" noChangeArrowheads="1"/>
          </p:cNvPicPr>
          <p:nvPr/>
        </p:nvPicPr>
        <p:blipFill>
          <a:blip r:embed="rId10" cstate="print"/>
          <a:srcRect/>
          <a:stretch>
            <a:fillRect/>
          </a:stretch>
        </p:blipFill>
        <p:spPr bwMode="auto">
          <a:xfrm>
            <a:off x="6400800" y="5029200"/>
            <a:ext cx="1447800" cy="1143000"/>
          </a:xfrm>
          <a:prstGeom prst="rect">
            <a:avLst/>
          </a:prstGeom>
          <a:noFill/>
          <a:ln w="9525">
            <a:solidFill>
              <a:schemeClr val="accent1"/>
            </a:solidFill>
            <a:miter lim="800000"/>
            <a:headEnd/>
            <a:tailEnd/>
          </a:ln>
        </p:spPr>
      </p:pic>
      <p:sp>
        <p:nvSpPr>
          <p:cNvPr id="87058" name="TextBox 23"/>
          <p:cNvSpPr txBox="1">
            <a:spLocks noChangeArrowheads="1"/>
          </p:cNvSpPr>
          <p:nvPr/>
        </p:nvSpPr>
        <p:spPr bwMode="auto">
          <a:xfrm>
            <a:off x="7924800" y="5257800"/>
            <a:ext cx="923925" cy="461963"/>
          </a:xfrm>
          <a:prstGeom prst="rect">
            <a:avLst/>
          </a:prstGeom>
          <a:noFill/>
          <a:ln w="9525">
            <a:noFill/>
            <a:miter lim="800000"/>
            <a:headEnd/>
            <a:tailEnd/>
          </a:ln>
        </p:spPr>
        <p:txBody>
          <a:bodyPr wrap="none">
            <a:spAutoFit/>
          </a:bodyPr>
          <a:lstStyle/>
          <a:p>
            <a:r>
              <a:rPr lang="en-US" sz="1200"/>
              <a:t>CD64, </a:t>
            </a:r>
          </a:p>
          <a:p>
            <a:r>
              <a:rPr lang="en-US" sz="1200"/>
              <a:t>Docking IFD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6"/>
          <p:cNvPicPr>
            <a:picLocks noChangeAspect="1"/>
          </p:cNvPicPr>
          <p:nvPr/>
        </p:nvPicPr>
        <p:blipFill>
          <a:blip r:embed="rId2" cstate="print"/>
          <a:srcRect l="32199" r="16759"/>
          <a:stretch>
            <a:fillRect/>
          </a:stretch>
        </p:blipFill>
        <p:spPr bwMode="auto">
          <a:xfrm>
            <a:off x="0" y="0"/>
            <a:ext cx="9144000" cy="6248400"/>
          </a:xfrm>
          <a:prstGeom prst="rect">
            <a:avLst/>
          </a:prstGeom>
          <a:noFill/>
          <a:ln w="9525">
            <a:noFill/>
            <a:miter lim="800000"/>
            <a:headEnd/>
            <a:tailEnd/>
          </a:ln>
        </p:spPr>
      </p:pic>
      <p:sp>
        <p:nvSpPr>
          <p:cNvPr id="3" name="Rectangle 2"/>
          <p:cNvSpPr/>
          <p:nvPr/>
        </p:nvSpPr>
        <p:spPr>
          <a:xfrm>
            <a:off x="0" y="0"/>
            <a:ext cx="9144000" cy="6248400"/>
          </a:xfrm>
          <a:prstGeom prst="rect">
            <a:avLst/>
          </a:prstGeom>
          <a:solidFill>
            <a:srgbClr val="0083E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宋体" pitchFamily="2" charset="-122"/>
            </a:endParaRPr>
          </a:p>
        </p:txBody>
      </p:sp>
      <p:sp>
        <p:nvSpPr>
          <p:cNvPr id="4" name="Title 1"/>
          <p:cNvSpPr txBox="1">
            <a:spLocks/>
          </p:cNvSpPr>
          <p:nvPr/>
        </p:nvSpPr>
        <p:spPr>
          <a:xfrm>
            <a:off x="-171450" y="4724400"/>
            <a:ext cx="7943850" cy="933450"/>
          </a:xfrm>
          <a:prstGeom prst="rect">
            <a:avLst/>
          </a:prstGeom>
          <a:solidFill>
            <a:srgbClr val="F7903B"/>
          </a:solidFill>
          <a:effectLst>
            <a:outerShdw blurRad="50800" dist="114300" dir="2700000" algn="tl" rotWithShape="0">
              <a:prstClr val="black">
                <a:alpha val="40000"/>
              </a:prstClr>
            </a:outerShdw>
            <a:softEdge rad="0"/>
          </a:effec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1" algn="l">
              <a:defRPr/>
            </a:pPr>
            <a:r>
              <a:rPr lang="en-US"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ADC Discovery</a:t>
            </a:r>
          </a:p>
        </p:txBody>
      </p:sp>
    </p:spTree>
  </p:cSld>
  <p:clrMapOvr>
    <a:masterClrMapping/>
  </p:clrMapOvr>
  <p:transition spd="slow">
    <p:cove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381000" y="152400"/>
            <a:ext cx="7010400" cy="639763"/>
          </a:xfrm>
        </p:spPr>
        <p:txBody>
          <a:bodyPr/>
          <a:lstStyle/>
          <a:p>
            <a:r>
              <a:rPr lang="en-US" altLang="zh-CN" smtClean="0">
                <a:ea typeface="宋体" pitchFamily="2" charset="-122"/>
              </a:rPr>
              <a:t>ChemPartner ADC Capabilities Overview</a:t>
            </a:r>
          </a:p>
        </p:txBody>
      </p:sp>
      <p:grpSp>
        <p:nvGrpSpPr>
          <p:cNvPr id="2" name="Group 60"/>
          <p:cNvGrpSpPr>
            <a:grpSpLocks/>
          </p:cNvGrpSpPr>
          <p:nvPr/>
        </p:nvGrpSpPr>
        <p:grpSpPr bwMode="auto">
          <a:xfrm>
            <a:off x="2779713" y="1271588"/>
            <a:ext cx="3051175" cy="2198687"/>
            <a:chOff x="2847148" y="2572093"/>
            <a:chExt cx="3306003" cy="2199933"/>
          </a:xfrm>
        </p:grpSpPr>
        <p:grpSp>
          <p:nvGrpSpPr>
            <p:cNvPr id="3" name="Group 31"/>
            <p:cNvGrpSpPr>
              <a:grpSpLocks/>
            </p:cNvGrpSpPr>
            <p:nvPr/>
          </p:nvGrpSpPr>
          <p:grpSpPr bwMode="auto">
            <a:xfrm rot="5400000" flipH="1">
              <a:off x="5186001" y="2215024"/>
              <a:ext cx="554150" cy="1380151"/>
              <a:chOff x="2371" y="2705"/>
              <a:chExt cx="434" cy="1049"/>
            </a:xfrm>
            <a:solidFill>
              <a:srgbClr val="00B0F0"/>
            </a:solidFill>
          </p:grpSpPr>
          <p:sp>
            <p:nvSpPr>
              <p:cNvPr id="31" name="Oval 32"/>
              <p:cNvSpPr>
                <a:spLocks noChangeArrowheads="1"/>
              </p:cNvSpPr>
              <p:nvPr/>
            </p:nvSpPr>
            <p:spPr bwMode="auto">
              <a:xfrm rot="21545893" flipH="1">
                <a:off x="2608" y="3236"/>
                <a:ext cx="197" cy="518"/>
              </a:xfrm>
              <a:prstGeom prst="ellipse">
                <a:avLst/>
              </a:prstGeom>
              <a:grpFill/>
              <a:ln w="9525">
                <a:solidFill>
                  <a:schemeClr val="tx1"/>
                </a:solidFill>
                <a:round/>
                <a:headEnd/>
                <a:tailEnd/>
              </a:ln>
            </p:spPr>
            <p:txBody>
              <a:bodyPr wrap="none" anchor="ctr"/>
              <a:lstStyle/>
              <a:p>
                <a:pPr>
                  <a:defRPr/>
                </a:pPr>
                <a:endParaRPr lang="zh-CN" altLang="en-US">
                  <a:solidFill>
                    <a:srgbClr val="000000"/>
                  </a:solidFill>
                  <a:latin typeface="Arial" pitchFamily="34" charset="0"/>
                  <a:ea typeface="SimSun" pitchFamily="2" charset="-122"/>
                </a:endParaRPr>
              </a:p>
            </p:txBody>
          </p:sp>
          <p:sp>
            <p:nvSpPr>
              <p:cNvPr id="32" name="Oval 33"/>
              <p:cNvSpPr>
                <a:spLocks noChangeArrowheads="1"/>
              </p:cNvSpPr>
              <p:nvPr/>
            </p:nvSpPr>
            <p:spPr bwMode="auto">
              <a:xfrm rot="21529913" flipH="1">
                <a:off x="2596" y="2705"/>
                <a:ext cx="197" cy="518"/>
              </a:xfrm>
              <a:prstGeom prst="ellipse">
                <a:avLst/>
              </a:prstGeom>
              <a:grpFill/>
              <a:ln w="9525">
                <a:solidFill>
                  <a:schemeClr val="tx1"/>
                </a:solidFill>
                <a:round/>
                <a:headEnd/>
                <a:tailEnd/>
              </a:ln>
            </p:spPr>
            <p:txBody>
              <a:bodyPr wrap="none" anchor="ctr"/>
              <a:lstStyle/>
              <a:p>
                <a:pPr>
                  <a:defRPr/>
                </a:pPr>
                <a:endParaRPr lang="zh-CN" altLang="en-US">
                  <a:solidFill>
                    <a:srgbClr val="000000"/>
                  </a:solidFill>
                  <a:latin typeface="Arial" pitchFamily="34" charset="0"/>
                  <a:ea typeface="SimSun" pitchFamily="2" charset="-122"/>
                </a:endParaRPr>
              </a:p>
            </p:txBody>
          </p:sp>
          <p:sp>
            <p:nvSpPr>
              <p:cNvPr id="33" name="Oval 34"/>
              <p:cNvSpPr>
                <a:spLocks noChangeArrowheads="1"/>
              </p:cNvSpPr>
              <p:nvPr/>
            </p:nvSpPr>
            <p:spPr bwMode="auto">
              <a:xfrm rot="18126" flipH="1">
                <a:off x="2396" y="3235"/>
                <a:ext cx="197" cy="518"/>
              </a:xfrm>
              <a:prstGeom prst="ellipse">
                <a:avLst/>
              </a:prstGeom>
              <a:grpFill/>
              <a:ln w="9525">
                <a:solidFill>
                  <a:schemeClr val="tx1"/>
                </a:solidFill>
                <a:round/>
                <a:headEnd/>
                <a:tailEnd/>
              </a:ln>
            </p:spPr>
            <p:txBody>
              <a:bodyPr wrap="none" anchor="ctr"/>
              <a:lstStyle/>
              <a:p>
                <a:pPr>
                  <a:defRPr/>
                </a:pPr>
                <a:endParaRPr lang="zh-CN" altLang="en-US">
                  <a:solidFill>
                    <a:srgbClr val="000000"/>
                  </a:solidFill>
                  <a:latin typeface="Arial" pitchFamily="34" charset="0"/>
                  <a:ea typeface="SimSun" pitchFamily="2" charset="-122"/>
                </a:endParaRPr>
              </a:p>
            </p:txBody>
          </p:sp>
          <p:sp>
            <p:nvSpPr>
              <p:cNvPr id="34" name="Oval 35"/>
              <p:cNvSpPr>
                <a:spLocks noChangeArrowheads="1"/>
              </p:cNvSpPr>
              <p:nvPr/>
            </p:nvSpPr>
            <p:spPr bwMode="auto">
              <a:xfrm rot="21537897" flipH="1">
                <a:off x="2371" y="2705"/>
                <a:ext cx="197" cy="518"/>
              </a:xfrm>
              <a:prstGeom prst="ellipse">
                <a:avLst/>
              </a:prstGeom>
              <a:grpFill/>
              <a:ln w="9525">
                <a:solidFill>
                  <a:schemeClr val="tx1"/>
                </a:solidFill>
                <a:round/>
                <a:headEnd/>
                <a:tailEnd/>
              </a:ln>
            </p:spPr>
            <p:txBody>
              <a:bodyPr wrap="none" anchor="ctr"/>
              <a:lstStyle/>
              <a:p>
                <a:pPr>
                  <a:defRPr/>
                </a:pPr>
                <a:endParaRPr lang="zh-CN" altLang="en-US">
                  <a:solidFill>
                    <a:srgbClr val="000000"/>
                  </a:solidFill>
                  <a:latin typeface="Arial" pitchFamily="34" charset="0"/>
                  <a:ea typeface="SimSun" pitchFamily="2" charset="-122"/>
                </a:endParaRPr>
              </a:p>
            </p:txBody>
          </p:sp>
        </p:grpSp>
        <p:grpSp>
          <p:nvGrpSpPr>
            <p:cNvPr id="4" name="Group 36"/>
            <p:cNvGrpSpPr>
              <a:grpSpLocks/>
            </p:cNvGrpSpPr>
            <p:nvPr/>
          </p:nvGrpSpPr>
          <p:grpSpPr bwMode="auto">
            <a:xfrm rot="5400000" flipH="1">
              <a:off x="3260149" y="2159092"/>
              <a:ext cx="554150" cy="1380151"/>
              <a:chOff x="2371" y="2705"/>
              <a:chExt cx="434" cy="1049"/>
            </a:xfrm>
          </p:grpSpPr>
          <p:sp>
            <p:nvSpPr>
              <p:cNvPr id="89116" name="Oval 37"/>
              <p:cNvSpPr>
                <a:spLocks noChangeArrowheads="1"/>
              </p:cNvSpPr>
              <p:nvPr/>
            </p:nvSpPr>
            <p:spPr bwMode="auto">
              <a:xfrm rot="21545893" flipH="1">
                <a:off x="2608" y="3236"/>
                <a:ext cx="197" cy="518"/>
              </a:xfrm>
              <a:prstGeom prst="ellipse">
                <a:avLst/>
              </a:prstGeom>
              <a:solidFill>
                <a:srgbClr val="00B0F0"/>
              </a:solidFill>
              <a:ln w="9525">
                <a:solidFill>
                  <a:schemeClr val="tx1"/>
                </a:solidFill>
                <a:round/>
                <a:headEnd/>
                <a:tailEnd/>
              </a:ln>
            </p:spPr>
            <p:txBody>
              <a:bodyPr wrap="none" anchor="ctr"/>
              <a:lstStyle/>
              <a:p>
                <a:endParaRPr lang="zh-CN" altLang="en-US">
                  <a:solidFill>
                    <a:srgbClr val="000000"/>
                  </a:solidFill>
                  <a:latin typeface="Arial" pitchFamily="34" charset="0"/>
                </a:endParaRPr>
              </a:p>
            </p:txBody>
          </p:sp>
          <p:sp>
            <p:nvSpPr>
              <p:cNvPr id="89117" name="Oval 38"/>
              <p:cNvSpPr>
                <a:spLocks noChangeArrowheads="1"/>
              </p:cNvSpPr>
              <p:nvPr/>
            </p:nvSpPr>
            <p:spPr bwMode="auto">
              <a:xfrm rot="21529913" flipH="1">
                <a:off x="2596" y="2705"/>
                <a:ext cx="197" cy="518"/>
              </a:xfrm>
              <a:prstGeom prst="ellipse">
                <a:avLst/>
              </a:prstGeom>
              <a:solidFill>
                <a:srgbClr val="00B0F0"/>
              </a:solidFill>
              <a:ln w="9525">
                <a:solidFill>
                  <a:schemeClr val="tx1"/>
                </a:solidFill>
                <a:round/>
                <a:headEnd/>
                <a:tailEnd/>
              </a:ln>
            </p:spPr>
            <p:txBody>
              <a:bodyPr wrap="none" anchor="ctr"/>
              <a:lstStyle/>
              <a:p>
                <a:endParaRPr lang="zh-CN" altLang="en-US">
                  <a:solidFill>
                    <a:srgbClr val="000000"/>
                  </a:solidFill>
                  <a:latin typeface="Arial" pitchFamily="34" charset="0"/>
                </a:endParaRPr>
              </a:p>
            </p:txBody>
          </p:sp>
          <p:sp>
            <p:nvSpPr>
              <p:cNvPr id="89118" name="Oval 39"/>
              <p:cNvSpPr>
                <a:spLocks noChangeArrowheads="1"/>
              </p:cNvSpPr>
              <p:nvPr/>
            </p:nvSpPr>
            <p:spPr bwMode="auto">
              <a:xfrm rot="18126" flipH="1">
                <a:off x="2396" y="3235"/>
                <a:ext cx="197" cy="518"/>
              </a:xfrm>
              <a:prstGeom prst="ellipse">
                <a:avLst/>
              </a:prstGeom>
              <a:solidFill>
                <a:srgbClr val="00B0F0"/>
              </a:solidFill>
              <a:ln w="9525">
                <a:solidFill>
                  <a:schemeClr val="tx1"/>
                </a:solidFill>
                <a:round/>
                <a:headEnd/>
                <a:tailEnd/>
              </a:ln>
            </p:spPr>
            <p:txBody>
              <a:bodyPr wrap="none" anchor="ctr"/>
              <a:lstStyle/>
              <a:p>
                <a:endParaRPr lang="zh-CN" altLang="en-US">
                  <a:solidFill>
                    <a:srgbClr val="000000"/>
                  </a:solidFill>
                  <a:latin typeface="Arial" pitchFamily="34" charset="0"/>
                </a:endParaRPr>
              </a:p>
            </p:txBody>
          </p:sp>
          <p:sp>
            <p:nvSpPr>
              <p:cNvPr id="89119" name="Oval 40"/>
              <p:cNvSpPr>
                <a:spLocks noChangeArrowheads="1"/>
              </p:cNvSpPr>
              <p:nvPr/>
            </p:nvSpPr>
            <p:spPr bwMode="auto">
              <a:xfrm rot="21537897" flipH="1">
                <a:off x="2371" y="2705"/>
                <a:ext cx="197" cy="518"/>
              </a:xfrm>
              <a:prstGeom prst="ellipse">
                <a:avLst/>
              </a:prstGeom>
              <a:solidFill>
                <a:srgbClr val="00B0F0"/>
              </a:solidFill>
              <a:ln w="9525">
                <a:solidFill>
                  <a:schemeClr val="tx1"/>
                </a:solidFill>
                <a:round/>
                <a:headEnd/>
                <a:tailEnd/>
              </a:ln>
            </p:spPr>
            <p:txBody>
              <a:bodyPr wrap="none" anchor="ctr"/>
              <a:lstStyle/>
              <a:p>
                <a:endParaRPr lang="zh-CN" altLang="en-US">
                  <a:solidFill>
                    <a:srgbClr val="000000"/>
                  </a:solidFill>
                  <a:latin typeface="Arial" pitchFamily="34" charset="0"/>
                </a:endParaRPr>
              </a:p>
            </p:txBody>
          </p:sp>
        </p:grpSp>
        <p:sp>
          <p:nvSpPr>
            <p:cNvPr id="89101" name="Line 62"/>
            <p:cNvSpPr>
              <a:spLocks noChangeShapeType="1"/>
            </p:cNvSpPr>
            <p:nvPr/>
          </p:nvSpPr>
          <p:spPr bwMode="auto">
            <a:xfrm flipV="1">
              <a:off x="4719125" y="3801948"/>
              <a:ext cx="212756" cy="1192"/>
            </a:xfrm>
            <a:prstGeom prst="line">
              <a:avLst/>
            </a:prstGeom>
            <a:noFill/>
            <a:ln w="28575">
              <a:solidFill>
                <a:schemeClr val="accent1"/>
              </a:solidFill>
              <a:round/>
              <a:headEnd/>
              <a:tailEnd/>
            </a:ln>
          </p:spPr>
          <p:txBody>
            <a:bodyPr wrap="none" anchor="ctr"/>
            <a:lstStyle/>
            <a:p>
              <a:endParaRPr lang="en-US"/>
            </a:p>
          </p:txBody>
        </p:sp>
        <p:cxnSp>
          <p:nvCxnSpPr>
            <p:cNvPr id="9" name="Elbow Connector 37"/>
            <p:cNvCxnSpPr>
              <a:stCxn id="26" idx="0"/>
              <a:endCxn id="89117" idx="0"/>
            </p:cNvCxnSpPr>
            <p:nvPr/>
          </p:nvCxnSpPr>
          <p:spPr bwMode="auto">
            <a:xfrm rot="16200000" flipV="1">
              <a:off x="3934563" y="3011907"/>
              <a:ext cx="713192" cy="129006"/>
            </a:xfrm>
            <a:prstGeom prst="bentConnector2">
              <a:avLst/>
            </a:prstGeom>
            <a:gradFill rotWithShape="1">
              <a:gsLst>
                <a:gs pos="0">
                  <a:schemeClr val="hlink"/>
                </a:gs>
                <a:gs pos="50000">
                  <a:schemeClr val="hlink">
                    <a:gamma/>
                    <a:tint val="22353"/>
                    <a:invGamma/>
                  </a:schemeClr>
                </a:gs>
                <a:gs pos="100000">
                  <a:schemeClr val="hlink"/>
                </a:gs>
              </a:gsLst>
              <a:lin ang="5400000" scaled="1"/>
            </a:gradFill>
            <a:ln w="6350" cap="flat" cmpd="sng" algn="ctr">
              <a:solidFill>
                <a:srgbClr val="002060"/>
              </a:solidFill>
              <a:prstDash val="solid"/>
              <a:round/>
              <a:headEnd type="none" w="med" len="med"/>
              <a:tailEnd type="none" w="med" len="med"/>
            </a:ln>
            <a:effectLst/>
          </p:spPr>
        </p:cxnSp>
        <p:cxnSp>
          <p:nvCxnSpPr>
            <p:cNvPr id="10" name="Straight Connector 9"/>
            <p:cNvCxnSpPr>
              <a:stCxn id="89119" idx="0"/>
            </p:cNvCxnSpPr>
            <p:nvPr/>
          </p:nvCxnSpPr>
          <p:spPr bwMode="auto">
            <a:xfrm>
              <a:off x="4226656" y="3007315"/>
              <a:ext cx="135886" cy="41298"/>
            </a:xfrm>
            <a:prstGeom prst="line">
              <a:avLst/>
            </a:prstGeom>
            <a:gradFill rotWithShape="1">
              <a:gsLst>
                <a:gs pos="0">
                  <a:schemeClr val="hlink"/>
                </a:gs>
                <a:gs pos="50000">
                  <a:schemeClr val="hlink">
                    <a:gamma/>
                    <a:tint val="22353"/>
                    <a:invGamma/>
                  </a:schemeClr>
                </a:gs>
                <a:gs pos="100000">
                  <a:schemeClr val="hlink"/>
                </a:gs>
              </a:gsLst>
              <a:lin ang="5400000" scaled="1"/>
            </a:gradFill>
            <a:ln w="6350" cap="flat" cmpd="sng" algn="ctr">
              <a:solidFill>
                <a:srgbClr val="002060"/>
              </a:solidFill>
              <a:prstDash val="solid"/>
              <a:round/>
              <a:headEnd type="none" w="med" len="med"/>
              <a:tailEnd type="none" w="med" len="med"/>
            </a:ln>
            <a:effectLst/>
          </p:spPr>
        </p:cxnSp>
        <p:cxnSp>
          <p:nvCxnSpPr>
            <p:cNvPr id="11" name="Elbow Connector 44"/>
            <p:cNvCxnSpPr>
              <a:stCxn id="24" idx="0"/>
              <a:endCxn id="31" idx="4"/>
            </p:cNvCxnSpPr>
            <p:nvPr/>
          </p:nvCxnSpPr>
          <p:spPr bwMode="auto">
            <a:xfrm rot="5400000" flipH="1" flipV="1">
              <a:off x="4369419" y="3028783"/>
              <a:ext cx="684601" cy="123846"/>
            </a:xfrm>
            <a:prstGeom prst="bentConnector2">
              <a:avLst/>
            </a:prstGeom>
            <a:gradFill rotWithShape="1">
              <a:gsLst>
                <a:gs pos="0">
                  <a:schemeClr val="hlink"/>
                </a:gs>
                <a:gs pos="50000">
                  <a:schemeClr val="hlink">
                    <a:gamma/>
                    <a:tint val="22353"/>
                    <a:invGamma/>
                  </a:schemeClr>
                </a:gs>
                <a:gs pos="100000">
                  <a:schemeClr val="hlink"/>
                </a:gs>
              </a:gsLst>
              <a:lin ang="5400000" scaled="1"/>
            </a:gradFill>
            <a:ln w="6350" cap="flat" cmpd="sng" algn="ctr">
              <a:solidFill>
                <a:srgbClr val="002060"/>
              </a:solidFill>
              <a:prstDash val="solid"/>
              <a:round/>
              <a:headEnd type="none" w="med" len="med"/>
              <a:tailEnd type="none" w="med" len="med"/>
            </a:ln>
            <a:effectLst/>
          </p:spPr>
        </p:cxnSp>
        <p:cxnSp>
          <p:nvCxnSpPr>
            <p:cNvPr id="12" name="Straight Connector 11"/>
            <p:cNvCxnSpPr>
              <a:stCxn id="33" idx="4"/>
            </p:cNvCxnSpPr>
            <p:nvPr/>
          </p:nvCxnSpPr>
          <p:spPr bwMode="auto">
            <a:xfrm flipH="1">
              <a:off x="4639476" y="3026375"/>
              <a:ext cx="134167" cy="22238"/>
            </a:xfrm>
            <a:prstGeom prst="line">
              <a:avLst/>
            </a:prstGeom>
            <a:gradFill rotWithShape="1">
              <a:gsLst>
                <a:gs pos="0">
                  <a:schemeClr val="hlink"/>
                </a:gs>
                <a:gs pos="50000">
                  <a:schemeClr val="hlink">
                    <a:gamma/>
                    <a:tint val="22353"/>
                    <a:invGamma/>
                  </a:schemeClr>
                </a:gs>
                <a:gs pos="100000">
                  <a:schemeClr val="hlink"/>
                </a:gs>
              </a:gsLst>
              <a:lin ang="5400000" scaled="1"/>
            </a:gradFill>
            <a:ln w="6350" cap="flat" cmpd="sng" algn="ctr">
              <a:solidFill>
                <a:srgbClr val="002060"/>
              </a:solidFill>
              <a:prstDash val="solid"/>
              <a:round/>
              <a:headEnd type="none" w="med" len="med"/>
              <a:tailEnd type="none" w="med" len="med"/>
            </a:ln>
            <a:effectLst/>
          </p:spPr>
        </p:cxnSp>
        <p:cxnSp>
          <p:nvCxnSpPr>
            <p:cNvPr id="13" name="Straight Connector 12"/>
            <p:cNvCxnSpPr/>
            <p:nvPr/>
          </p:nvCxnSpPr>
          <p:spPr bwMode="auto">
            <a:xfrm>
              <a:off x="4371143" y="3229690"/>
              <a:ext cx="258013" cy="0"/>
            </a:xfrm>
            <a:prstGeom prst="line">
              <a:avLst/>
            </a:prstGeom>
            <a:gradFill rotWithShape="1">
              <a:gsLst>
                <a:gs pos="0">
                  <a:schemeClr val="hlink"/>
                </a:gs>
                <a:gs pos="50000">
                  <a:schemeClr val="hlink">
                    <a:gamma/>
                    <a:tint val="22353"/>
                    <a:invGamma/>
                  </a:schemeClr>
                </a:gs>
                <a:gs pos="100000">
                  <a:schemeClr val="hlink"/>
                </a:gs>
              </a:gsLst>
              <a:lin ang="5400000" scaled="1"/>
            </a:gradFill>
            <a:ln w="635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4371143" y="3344055"/>
              <a:ext cx="258013" cy="0"/>
            </a:xfrm>
            <a:prstGeom prst="line">
              <a:avLst/>
            </a:prstGeom>
            <a:gradFill rotWithShape="1">
              <a:gsLst>
                <a:gs pos="0">
                  <a:schemeClr val="hlink"/>
                </a:gs>
                <a:gs pos="50000">
                  <a:schemeClr val="hlink">
                    <a:gamma/>
                    <a:tint val="22353"/>
                    <a:invGamma/>
                  </a:schemeClr>
                </a:gs>
                <a:gs pos="100000">
                  <a:schemeClr val="hlink"/>
                </a:gs>
              </a:gsLst>
              <a:lin ang="5400000" scaled="1"/>
            </a:gradFill>
            <a:ln w="6350" cap="flat" cmpd="sng" algn="ctr">
              <a:solidFill>
                <a:srgbClr val="FF0000"/>
              </a:solidFill>
              <a:prstDash val="solid"/>
              <a:round/>
              <a:headEnd type="none" w="med" len="med"/>
              <a:tailEnd type="none" w="med" len="med"/>
            </a:ln>
            <a:effectLst/>
          </p:spPr>
        </p:cxnSp>
        <p:sp>
          <p:nvSpPr>
            <p:cNvPr id="89108" name="Explosion 1 14"/>
            <p:cNvSpPr>
              <a:spLocks noChangeArrowheads="1"/>
            </p:cNvSpPr>
            <p:nvPr/>
          </p:nvSpPr>
          <p:spPr bwMode="auto">
            <a:xfrm>
              <a:off x="4772025" y="3705225"/>
              <a:ext cx="209550" cy="257175"/>
            </a:xfrm>
            <a:prstGeom prst="irregularSeal1">
              <a:avLst/>
            </a:prstGeom>
            <a:solidFill>
              <a:srgbClr val="FF0000"/>
            </a:solidFill>
            <a:ln w="6350" algn="ctr">
              <a:noFill/>
              <a:round/>
              <a:headEnd/>
              <a:tailEnd/>
            </a:ln>
          </p:spPr>
          <p:txBody>
            <a:bodyPr wrap="none" lIns="45720" rIns="45720" anchor="ctr"/>
            <a:lstStyle/>
            <a:p>
              <a:pPr algn="ctr"/>
              <a:endParaRPr lang="zh-CN" altLang="zh-CN" sz="1400">
                <a:latin typeface="Arial" pitchFamily="34" charset="0"/>
              </a:endParaRPr>
            </a:p>
          </p:txBody>
        </p:sp>
        <p:sp>
          <p:nvSpPr>
            <p:cNvPr id="89109" name="Line 62"/>
            <p:cNvSpPr>
              <a:spLocks noChangeShapeType="1"/>
            </p:cNvSpPr>
            <p:nvPr/>
          </p:nvSpPr>
          <p:spPr bwMode="auto">
            <a:xfrm flipV="1">
              <a:off x="4090475" y="4478223"/>
              <a:ext cx="212756" cy="1192"/>
            </a:xfrm>
            <a:prstGeom prst="line">
              <a:avLst/>
            </a:prstGeom>
            <a:noFill/>
            <a:ln w="28575">
              <a:solidFill>
                <a:schemeClr val="accent1"/>
              </a:solidFill>
              <a:round/>
              <a:headEnd/>
              <a:tailEnd/>
            </a:ln>
          </p:spPr>
          <p:txBody>
            <a:bodyPr wrap="none" anchor="ctr"/>
            <a:lstStyle/>
            <a:p>
              <a:endParaRPr lang="en-US"/>
            </a:p>
          </p:txBody>
        </p:sp>
        <p:sp>
          <p:nvSpPr>
            <p:cNvPr id="89110" name="Explosion 1 16"/>
            <p:cNvSpPr>
              <a:spLocks noChangeArrowheads="1"/>
            </p:cNvSpPr>
            <p:nvPr/>
          </p:nvSpPr>
          <p:spPr bwMode="auto">
            <a:xfrm>
              <a:off x="4038600" y="4352925"/>
              <a:ext cx="209550" cy="257175"/>
            </a:xfrm>
            <a:prstGeom prst="irregularSeal1">
              <a:avLst/>
            </a:prstGeom>
            <a:solidFill>
              <a:srgbClr val="FF0000"/>
            </a:solidFill>
            <a:ln w="6350" algn="ctr">
              <a:noFill/>
              <a:round/>
              <a:headEnd/>
              <a:tailEnd/>
            </a:ln>
          </p:spPr>
          <p:txBody>
            <a:bodyPr wrap="none" lIns="45720" rIns="45720" anchor="ctr"/>
            <a:lstStyle/>
            <a:p>
              <a:pPr algn="ctr"/>
              <a:endParaRPr lang="zh-CN" altLang="zh-CN" sz="1400">
                <a:latin typeface="Arial" pitchFamily="34" charset="0"/>
              </a:endParaRPr>
            </a:p>
          </p:txBody>
        </p:sp>
        <p:sp>
          <p:nvSpPr>
            <p:cNvPr id="89111" name="Line 62"/>
            <p:cNvSpPr>
              <a:spLocks noChangeShapeType="1"/>
            </p:cNvSpPr>
            <p:nvPr/>
          </p:nvSpPr>
          <p:spPr bwMode="auto">
            <a:xfrm>
              <a:off x="5343525" y="3133725"/>
              <a:ext cx="179925" cy="172746"/>
            </a:xfrm>
            <a:prstGeom prst="line">
              <a:avLst/>
            </a:prstGeom>
            <a:noFill/>
            <a:ln w="28575">
              <a:solidFill>
                <a:schemeClr val="accent1"/>
              </a:solidFill>
              <a:round/>
              <a:headEnd/>
              <a:tailEnd/>
            </a:ln>
          </p:spPr>
          <p:txBody>
            <a:bodyPr wrap="none" anchor="ctr"/>
            <a:lstStyle/>
            <a:p>
              <a:endParaRPr lang="en-US"/>
            </a:p>
          </p:txBody>
        </p:sp>
        <p:sp>
          <p:nvSpPr>
            <p:cNvPr id="89112" name="Explosion 1 18"/>
            <p:cNvSpPr>
              <a:spLocks noChangeArrowheads="1"/>
            </p:cNvSpPr>
            <p:nvPr/>
          </p:nvSpPr>
          <p:spPr bwMode="auto">
            <a:xfrm>
              <a:off x="5343524" y="3114675"/>
              <a:ext cx="276225" cy="295275"/>
            </a:xfrm>
            <a:prstGeom prst="irregularSeal1">
              <a:avLst/>
            </a:prstGeom>
            <a:solidFill>
              <a:srgbClr val="FF0000"/>
            </a:solidFill>
            <a:ln w="6350" algn="ctr">
              <a:noFill/>
              <a:round/>
              <a:headEnd/>
              <a:tailEnd/>
            </a:ln>
          </p:spPr>
          <p:txBody>
            <a:bodyPr wrap="none" lIns="45720" rIns="45720" anchor="ctr"/>
            <a:lstStyle/>
            <a:p>
              <a:pPr algn="ctr"/>
              <a:endParaRPr lang="zh-CN" altLang="zh-CN" sz="1400">
                <a:latin typeface="Arial" pitchFamily="34" charset="0"/>
              </a:endParaRPr>
            </a:p>
          </p:txBody>
        </p:sp>
        <p:sp>
          <p:nvSpPr>
            <p:cNvPr id="89113" name="Line 62"/>
            <p:cNvSpPr>
              <a:spLocks noChangeShapeType="1"/>
            </p:cNvSpPr>
            <p:nvPr/>
          </p:nvSpPr>
          <p:spPr bwMode="auto">
            <a:xfrm flipH="1">
              <a:off x="3904200" y="3143250"/>
              <a:ext cx="58200" cy="153696"/>
            </a:xfrm>
            <a:prstGeom prst="line">
              <a:avLst/>
            </a:prstGeom>
            <a:noFill/>
            <a:ln w="28575">
              <a:solidFill>
                <a:schemeClr val="accent1"/>
              </a:solidFill>
              <a:round/>
              <a:headEnd/>
              <a:tailEnd/>
            </a:ln>
          </p:spPr>
          <p:txBody>
            <a:bodyPr wrap="none" anchor="ctr"/>
            <a:lstStyle/>
            <a:p>
              <a:endParaRPr lang="en-US"/>
            </a:p>
          </p:txBody>
        </p:sp>
        <p:sp>
          <p:nvSpPr>
            <p:cNvPr id="89114" name="Explosion 1 20"/>
            <p:cNvSpPr>
              <a:spLocks noChangeArrowheads="1"/>
            </p:cNvSpPr>
            <p:nvPr/>
          </p:nvSpPr>
          <p:spPr bwMode="auto">
            <a:xfrm>
              <a:off x="3771899" y="3181350"/>
              <a:ext cx="276225" cy="295275"/>
            </a:xfrm>
            <a:prstGeom prst="irregularSeal1">
              <a:avLst/>
            </a:prstGeom>
            <a:solidFill>
              <a:srgbClr val="FF0000"/>
            </a:solidFill>
            <a:ln w="6350" algn="ctr">
              <a:noFill/>
              <a:round/>
              <a:headEnd/>
              <a:tailEnd/>
            </a:ln>
          </p:spPr>
          <p:txBody>
            <a:bodyPr wrap="none" lIns="45720" rIns="45720" anchor="ctr"/>
            <a:lstStyle/>
            <a:p>
              <a:pPr algn="ctr"/>
              <a:endParaRPr lang="zh-CN" altLang="zh-CN" sz="1400">
                <a:latin typeface="Arial" pitchFamily="34" charset="0"/>
              </a:endParaRPr>
            </a:p>
          </p:txBody>
        </p:sp>
        <p:grpSp>
          <p:nvGrpSpPr>
            <p:cNvPr id="5" name="Group 30"/>
            <p:cNvGrpSpPr>
              <a:grpSpLocks/>
            </p:cNvGrpSpPr>
            <p:nvPr/>
          </p:nvGrpSpPr>
          <p:grpSpPr bwMode="auto">
            <a:xfrm>
              <a:off x="4231806" y="3432532"/>
              <a:ext cx="570573" cy="1339494"/>
              <a:chOff x="2371" y="2705"/>
              <a:chExt cx="434" cy="1049"/>
            </a:xfrm>
            <a:solidFill>
              <a:srgbClr val="00B0F0"/>
            </a:solidFill>
          </p:grpSpPr>
          <p:sp>
            <p:nvSpPr>
              <p:cNvPr id="23" name="Oval 19"/>
              <p:cNvSpPr>
                <a:spLocks noChangeArrowheads="1"/>
              </p:cNvSpPr>
              <p:nvPr/>
            </p:nvSpPr>
            <p:spPr bwMode="auto">
              <a:xfrm rot="21545893" flipH="1">
                <a:off x="2608" y="3236"/>
                <a:ext cx="197" cy="518"/>
              </a:xfrm>
              <a:prstGeom prst="ellipse">
                <a:avLst/>
              </a:prstGeom>
              <a:grpFill/>
              <a:ln w="9525">
                <a:solidFill>
                  <a:schemeClr val="tx1"/>
                </a:solidFill>
                <a:round/>
                <a:headEnd/>
                <a:tailEnd/>
              </a:ln>
            </p:spPr>
            <p:txBody>
              <a:bodyPr wrap="none" anchor="ctr"/>
              <a:lstStyle/>
              <a:p>
                <a:pPr>
                  <a:defRPr/>
                </a:pPr>
                <a:endParaRPr lang="zh-CN" altLang="en-US">
                  <a:solidFill>
                    <a:srgbClr val="000000"/>
                  </a:solidFill>
                  <a:latin typeface="Arial" pitchFamily="34" charset="0"/>
                  <a:ea typeface="SimSun" pitchFamily="2" charset="-122"/>
                </a:endParaRPr>
              </a:p>
            </p:txBody>
          </p:sp>
          <p:sp>
            <p:nvSpPr>
              <p:cNvPr id="24" name="Oval 20"/>
              <p:cNvSpPr>
                <a:spLocks noChangeArrowheads="1"/>
              </p:cNvSpPr>
              <p:nvPr/>
            </p:nvSpPr>
            <p:spPr bwMode="auto">
              <a:xfrm rot="21529913" flipH="1">
                <a:off x="2596" y="2705"/>
                <a:ext cx="197" cy="518"/>
              </a:xfrm>
              <a:prstGeom prst="ellipse">
                <a:avLst/>
              </a:prstGeom>
              <a:grpFill/>
              <a:ln w="9525">
                <a:solidFill>
                  <a:schemeClr val="tx1"/>
                </a:solidFill>
                <a:round/>
                <a:headEnd/>
                <a:tailEnd/>
              </a:ln>
            </p:spPr>
            <p:txBody>
              <a:bodyPr wrap="none" anchor="ctr"/>
              <a:lstStyle/>
              <a:p>
                <a:pPr>
                  <a:defRPr/>
                </a:pPr>
                <a:endParaRPr lang="zh-CN" altLang="en-US">
                  <a:solidFill>
                    <a:srgbClr val="000000"/>
                  </a:solidFill>
                  <a:latin typeface="Arial" pitchFamily="34" charset="0"/>
                  <a:ea typeface="SimSun" pitchFamily="2" charset="-122"/>
                </a:endParaRPr>
              </a:p>
            </p:txBody>
          </p:sp>
          <p:sp>
            <p:nvSpPr>
              <p:cNvPr id="25" name="Oval 21"/>
              <p:cNvSpPr>
                <a:spLocks noChangeArrowheads="1"/>
              </p:cNvSpPr>
              <p:nvPr/>
            </p:nvSpPr>
            <p:spPr bwMode="auto">
              <a:xfrm rot="18126" flipH="1">
                <a:off x="2396" y="3235"/>
                <a:ext cx="197" cy="518"/>
              </a:xfrm>
              <a:prstGeom prst="ellipse">
                <a:avLst/>
              </a:prstGeom>
              <a:grpFill/>
              <a:ln w="9525">
                <a:solidFill>
                  <a:schemeClr val="tx1"/>
                </a:solidFill>
                <a:round/>
                <a:headEnd/>
                <a:tailEnd/>
              </a:ln>
            </p:spPr>
            <p:txBody>
              <a:bodyPr wrap="none" anchor="ctr"/>
              <a:lstStyle/>
              <a:p>
                <a:pPr>
                  <a:defRPr/>
                </a:pPr>
                <a:endParaRPr lang="zh-CN" altLang="en-US">
                  <a:solidFill>
                    <a:srgbClr val="000000"/>
                  </a:solidFill>
                  <a:latin typeface="Arial" pitchFamily="34" charset="0"/>
                  <a:ea typeface="SimSun" pitchFamily="2" charset="-122"/>
                </a:endParaRPr>
              </a:p>
            </p:txBody>
          </p:sp>
          <p:sp>
            <p:nvSpPr>
              <p:cNvPr id="26" name="Oval 22"/>
              <p:cNvSpPr>
                <a:spLocks noChangeArrowheads="1"/>
              </p:cNvSpPr>
              <p:nvPr/>
            </p:nvSpPr>
            <p:spPr bwMode="auto">
              <a:xfrm rot="21537897" flipH="1">
                <a:off x="2371" y="2705"/>
                <a:ext cx="197" cy="518"/>
              </a:xfrm>
              <a:prstGeom prst="ellipse">
                <a:avLst/>
              </a:prstGeom>
              <a:grpFill/>
              <a:ln w="9525">
                <a:solidFill>
                  <a:schemeClr val="tx1"/>
                </a:solidFill>
                <a:round/>
                <a:headEnd/>
                <a:tailEnd/>
              </a:ln>
            </p:spPr>
            <p:txBody>
              <a:bodyPr wrap="none" anchor="ctr"/>
              <a:lstStyle/>
              <a:p>
                <a:pPr>
                  <a:defRPr/>
                </a:pPr>
                <a:endParaRPr lang="zh-CN" altLang="en-US">
                  <a:solidFill>
                    <a:srgbClr val="000000"/>
                  </a:solidFill>
                  <a:latin typeface="Arial" pitchFamily="34" charset="0"/>
                  <a:ea typeface="SimSun" pitchFamily="2" charset="-122"/>
                </a:endParaRPr>
              </a:p>
            </p:txBody>
          </p:sp>
        </p:grpSp>
      </p:grpSp>
      <p:sp>
        <p:nvSpPr>
          <p:cNvPr id="89092" name="Rectangle 34"/>
          <p:cNvSpPr>
            <a:spLocks noChangeArrowheads="1"/>
          </p:cNvSpPr>
          <p:nvPr/>
        </p:nvSpPr>
        <p:spPr bwMode="auto">
          <a:xfrm>
            <a:off x="274638" y="1158875"/>
            <a:ext cx="2454275" cy="2078038"/>
          </a:xfrm>
          <a:prstGeom prst="rect">
            <a:avLst/>
          </a:prstGeom>
          <a:noFill/>
          <a:ln w="9525">
            <a:solidFill>
              <a:schemeClr val="accent1"/>
            </a:solidFill>
            <a:miter lim="800000"/>
            <a:headEnd/>
            <a:tailEnd/>
          </a:ln>
        </p:spPr>
        <p:txBody>
          <a:bodyPr>
            <a:spAutoFit/>
          </a:bodyPr>
          <a:lstStyle/>
          <a:p>
            <a:pPr marL="323850" indent="-228600">
              <a:lnSpc>
                <a:spcPct val="150000"/>
              </a:lnSpc>
              <a:spcBef>
                <a:spcPts val="1800"/>
              </a:spcBef>
              <a:buClr>
                <a:srgbClr val="FF6600"/>
              </a:buClr>
            </a:pPr>
            <a:r>
              <a:rPr lang="en-US" altLang="zh-CN" sz="1400" b="1" i="1">
                <a:solidFill>
                  <a:srgbClr val="10253F"/>
                </a:solidFill>
                <a:ea typeface="MS PGothic" pitchFamily="34" charset="-128"/>
              </a:rPr>
              <a:t>Full Biologics Capability</a:t>
            </a:r>
          </a:p>
          <a:p>
            <a:pPr marL="323850" indent="-228600">
              <a:lnSpc>
                <a:spcPct val="150000"/>
              </a:lnSpc>
              <a:buFont typeface="Wingdings" pitchFamily="2" charset="2"/>
              <a:buChar char="Ø"/>
            </a:pPr>
            <a:r>
              <a:rPr lang="en-US" altLang="zh-CN" sz="1200"/>
              <a:t>Antibody discovery</a:t>
            </a:r>
          </a:p>
          <a:p>
            <a:pPr marL="323850" indent="-228600">
              <a:lnSpc>
                <a:spcPct val="150000"/>
              </a:lnSpc>
              <a:buFont typeface="Wingdings" pitchFamily="2" charset="2"/>
              <a:buChar char="Ø"/>
            </a:pPr>
            <a:r>
              <a:rPr lang="en-US" altLang="zh-CN" sz="1200"/>
              <a:t>Experienced with different  conjugation chemistries</a:t>
            </a:r>
          </a:p>
          <a:p>
            <a:pPr marL="323850" indent="-228600">
              <a:lnSpc>
                <a:spcPct val="150000"/>
              </a:lnSpc>
              <a:buFont typeface="Wingdings" pitchFamily="2" charset="2"/>
              <a:buChar char="Ø"/>
            </a:pPr>
            <a:r>
              <a:rPr lang="en-US" altLang="zh-CN" sz="1200"/>
              <a:t>Established ADC production and Purification process</a:t>
            </a:r>
          </a:p>
          <a:p>
            <a:pPr marL="323850" indent="-228600">
              <a:lnSpc>
                <a:spcPct val="150000"/>
              </a:lnSpc>
              <a:buFont typeface="Wingdings" pitchFamily="2" charset="2"/>
              <a:buChar char="Ø"/>
            </a:pPr>
            <a:r>
              <a:rPr lang="en-US" altLang="zh-CN" sz="1200"/>
              <a:t>Complete ADC quality control </a:t>
            </a:r>
          </a:p>
        </p:txBody>
      </p:sp>
      <p:sp>
        <p:nvSpPr>
          <p:cNvPr id="89093" name="Text Box 399"/>
          <p:cNvSpPr txBox="1">
            <a:spLocks noChangeArrowheads="1"/>
          </p:cNvSpPr>
          <p:nvPr/>
        </p:nvSpPr>
        <p:spPr bwMode="auto">
          <a:xfrm>
            <a:off x="2895600" y="3581400"/>
            <a:ext cx="3200400" cy="2590800"/>
          </a:xfrm>
          <a:prstGeom prst="rect">
            <a:avLst/>
          </a:prstGeom>
          <a:noFill/>
          <a:ln w="9525">
            <a:solidFill>
              <a:schemeClr val="accent1"/>
            </a:solidFill>
            <a:miter lim="800000"/>
            <a:headEnd/>
            <a:tailEnd/>
          </a:ln>
        </p:spPr>
        <p:txBody>
          <a:bodyPr lIns="0" tIns="0" rIns="0" bIns="0"/>
          <a:lstStyle/>
          <a:p>
            <a:pPr marL="228600" indent="-228600">
              <a:lnSpc>
                <a:spcPct val="150000"/>
              </a:lnSpc>
              <a:spcBef>
                <a:spcPts val="1200"/>
              </a:spcBef>
              <a:buClr>
                <a:srgbClr val="FF6600"/>
              </a:buClr>
              <a:buFont typeface="Wingdings" pitchFamily="2" charset="2"/>
              <a:buNone/>
            </a:pPr>
            <a:r>
              <a:rPr lang="en-US" altLang="zh-CN" sz="1400" b="1" i="1">
                <a:solidFill>
                  <a:srgbClr val="10253F"/>
                </a:solidFill>
                <a:ea typeface="MS PGothic" pitchFamily="34" charset="-128"/>
              </a:rPr>
              <a:t>   Complete In Vivo Study Capabilities</a:t>
            </a:r>
          </a:p>
          <a:p>
            <a:pPr marL="228600" indent="-228600">
              <a:lnSpc>
                <a:spcPts val="1500"/>
              </a:lnSpc>
              <a:spcBef>
                <a:spcPts val="600"/>
              </a:spcBef>
              <a:buFont typeface="Wingdings" pitchFamily="2" charset="2"/>
              <a:buChar char="Ø"/>
            </a:pPr>
            <a:r>
              <a:rPr lang="en-US" altLang="zh-CN" sz="1400"/>
              <a:t>PK –PD </a:t>
            </a:r>
          </a:p>
          <a:p>
            <a:pPr marL="781050" lvl="1" indent="-228600">
              <a:lnSpc>
                <a:spcPts val="1500"/>
              </a:lnSpc>
              <a:spcBef>
                <a:spcPts val="600"/>
              </a:spcBef>
              <a:buFont typeface="Wingdings" pitchFamily="2" charset="2"/>
              <a:buChar char="§"/>
            </a:pPr>
            <a:r>
              <a:rPr lang="en-US" altLang="zh-CN" sz="1200"/>
              <a:t>Mouse, rat, monkeys available </a:t>
            </a:r>
          </a:p>
          <a:p>
            <a:pPr marL="781050" lvl="1" indent="-228600">
              <a:lnSpc>
                <a:spcPts val="1500"/>
              </a:lnSpc>
              <a:spcBef>
                <a:spcPts val="600"/>
              </a:spcBef>
              <a:buFont typeface="Wingdings" pitchFamily="2" charset="2"/>
              <a:buChar char="§"/>
            </a:pPr>
            <a:r>
              <a:rPr lang="en-US" altLang="zh-CN" sz="1200"/>
              <a:t>bioanalytical assay development</a:t>
            </a:r>
          </a:p>
          <a:p>
            <a:pPr marL="228600" indent="-228600">
              <a:lnSpc>
                <a:spcPts val="1500"/>
              </a:lnSpc>
              <a:spcBef>
                <a:spcPts val="600"/>
              </a:spcBef>
              <a:buFont typeface="Wingdings" pitchFamily="2" charset="2"/>
              <a:buChar char="Ø"/>
            </a:pPr>
            <a:r>
              <a:rPr lang="en-US" altLang="zh-CN" sz="1400">
                <a:ea typeface="MS PGothic" pitchFamily="34" charset="-128"/>
              </a:rPr>
              <a:t>Toxicity </a:t>
            </a:r>
          </a:p>
          <a:p>
            <a:pPr marL="228600" indent="-228600">
              <a:lnSpc>
                <a:spcPts val="1500"/>
              </a:lnSpc>
              <a:spcBef>
                <a:spcPts val="600"/>
              </a:spcBef>
              <a:buFont typeface="Wingdings" pitchFamily="2" charset="2"/>
              <a:buChar char="Ø"/>
            </a:pPr>
            <a:r>
              <a:rPr lang="en-US" altLang="zh-CN" sz="1400">
                <a:ea typeface="MS PGothic" pitchFamily="34" charset="-128"/>
              </a:rPr>
              <a:t>Pharmacology</a:t>
            </a:r>
          </a:p>
          <a:p>
            <a:pPr marL="781050" lvl="1" indent="-228600">
              <a:lnSpc>
                <a:spcPts val="1500"/>
              </a:lnSpc>
              <a:spcBef>
                <a:spcPts val="600"/>
              </a:spcBef>
              <a:buFont typeface="Wingdings" pitchFamily="2" charset="2"/>
              <a:buChar char="§"/>
            </a:pPr>
            <a:r>
              <a:rPr lang="en-US" altLang="zh-CN" sz="1200"/>
              <a:t>Efficacy study in &gt;124 cell line xenografts and162 PDXs (patient derived xenografts)</a:t>
            </a:r>
          </a:p>
          <a:p>
            <a:pPr marL="781050" lvl="1" indent="-228600">
              <a:lnSpc>
                <a:spcPts val="1500"/>
              </a:lnSpc>
              <a:spcBef>
                <a:spcPts val="600"/>
              </a:spcBef>
              <a:buFont typeface="Wingdings" pitchFamily="2" charset="2"/>
              <a:buChar char="§"/>
            </a:pPr>
            <a:r>
              <a:rPr lang="en-US" altLang="zh-CN" sz="1200"/>
              <a:t>Biodistribution</a:t>
            </a:r>
            <a:endParaRPr lang="en-US" altLang="zh-CN" sz="1400"/>
          </a:p>
        </p:txBody>
      </p:sp>
      <p:sp>
        <p:nvSpPr>
          <p:cNvPr id="89094" name="TextBox 114"/>
          <p:cNvSpPr txBox="1">
            <a:spLocks noChangeArrowheads="1"/>
          </p:cNvSpPr>
          <p:nvPr/>
        </p:nvSpPr>
        <p:spPr bwMode="auto">
          <a:xfrm>
            <a:off x="6059488" y="1143000"/>
            <a:ext cx="2700337" cy="2078038"/>
          </a:xfrm>
          <a:prstGeom prst="rect">
            <a:avLst/>
          </a:prstGeom>
          <a:noFill/>
          <a:ln w="9525">
            <a:solidFill>
              <a:schemeClr val="accent1"/>
            </a:solidFill>
            <a:miter lim="800000"/>
            <a:headEnd/>
            <a:tailEnd/>
          </a:ln>
        </p:spPr>
        <p:txBody>
          <a:bodyPr>
            <a:spAutoFit/>
          </a:bodyPr>
          <a:lstStyle/>
          <a:p>
            <a:pPr marL="228600" indent="-228600">
              <a:lnSpc>
                <a:spcPct val="150000"/>
              </a:lnSpc>
              <a:spcBef>
                <a:spcPts val="1000"/>
              </a:spcBef>
              <a:buClr>
                <a:srgbClr val="FF6600"/>
              </a:buClr>
            </a:pPr>
            <a:r>
              <a:rPr lang="en-US" altLang="en-US" sz="1400" b="1" i="1">
                <a:solidFill>
                  <a:srgbClr val="10253F"/>
                </a:solidFill>
                <a:ea typeface="MS PGothic" pitchFamily="34" charset="-128"/>
              </a:rPr>
              <a:t>Established Chemistry Capability</a:t>
            </a:r>
          </a:p>
          <a:p>
            <a:pPr marL="228600" indent="-228600">
              <a:lnSpc>
                <a:spcPct val="150000"/>
              </a:lnSpc>
              <a:buClr>
                <a:schemeClr val="tx1"/>
              </a:buClr>
              <a:buSzPct val="80000"/>
              <a:buFont typeface="Wingdings" pitchFamily="2" charset="2"/>
              <a:buChar char="Ø"/>
            </a:pPr>
            <a:r>
              <a:rPr lang="en-US" altLang="zh-CN" sz="1200"/>
              <a:t>High potency lab facility (OEB-5)</a:t>
            </a:r>
          </a:p>
          <a:p>
            <a:pPr marL="228600" indent="-228600">
              <a:lnSpc>
                <a:spcPct val="150000"/>
              </a:lnSpc>
              <a:buClr>
                <a:schemeClr val="tx1"/>
              </a:buClr>
              <a:buSzPct val="80000"/>
              <a:buFont typeface="Wingdings" pitchFamily="2" charset="2"/>
              <a:buChar char="Ø"/>
            </a:pPr>
            <a:r>
              <a:rPr lang="en-US" altLang="zh-CN" sz="1200"/>
              <a:t>25 Chemists with experience in payloads, linkers and conjugation chemistry</a:t>
            </a:r>
          </a:p>
          <a:p>
            <a:pPr marL="228600" indent="-228600">
              <a:lnSpc>
                <a:spcPct val="150000"/>
              </a:lnSpc>
              <a:buClr>
                <a:schemeClr val="tx1"/>
              </a:buClr>
              <a:buSzPct val="80000"/>
              <a:buFont typeface="Wingdings" pitchFamily="2" charset="2"/>
              <a:buChar char="Ø"/>
            </a:pPr>
            <a:r>
              <a:rPr lang="en-US" altLang="en-US" sz="1200"/>
              <a:t>Established chemistry for existing toxins</a:t>
            </a:r>
            <a:endParaRPr lang="en-US" altLang="en-US" sz="1200" b="1" i="1">
              <a:solidFill>
                <a:srgbClr val="10253F"/>
              </a:solidFill>
              <a:ea typeface="MS PGothic" pitchFamily="34" charset="-128"/>
            </a:endParaRPr>
          </a:p>
        </p:txBody>
      </p:sp>
      <p:pic>
        <p:nvPicPr>
          <p:cNvPr id="89095" name="Picture 1"/>
          <p:cNvPicPr>
            <a:picLocks noChangeAspect="1" noChangeArrowheads="1"/>
          </p:cNvPicPr>
          <p:nvPr/>
        </p:nvPicPr>
        <p:blipFill>
          <a:blip r:embed="rId3" cstate="print"/>
          <a:srcRect/>
          <a:stretch>
            <a:fillRect/>
          </a:stretch>
        </p:blipFill>
        <p:spPr bwMode="auto">
          <a:xfrm>
            <a:off x="219075" y="3659188"/>
            <a:ext cx="2371725" cy="2003425"/>
          </a:xfrm>
          <a:prstGeom prst="rect">
            <a:avLst/>
          </a:prstGeom>
          <a:noFill/>
          <a:ln w="9525">
            <a:noFill/>
            <a:miter lim="800000"/>
            <a:headEnd/>
            <a:tailEnd/>
          </a:ln>
        </p:spPr>
      </p:pic>
      <p:pic>
        <p:nvPicPr>
          <p:cNvPr id="89096" name="Picture 2"/>
          <p:cNvPicPr>
            <a:picLocks noChangeAspect="1" noChangeArrowheads="1"/>
          </p:cNvPicPr>
          <p:nvPr/>
        </p:nvPicPr>
        <p:blipFill>
          <a:blip r:embed="rId4" cstate="print"/>
          <a:srcRect/>
          <a:stretch>
            <a:fillRect/>
          </a:stretch>
        </p:blipFill>
        <p:spPr bwMode="auto">
          <a:xfrm>
            <a:off x="6324600" y="3651250"/>
            <a:ext cx="2457450" cy="1917700"/>
          </a:xfrm>
          <a:prstGeom prst="rect">
            <a:avLst/>
          </a:prstGeom>
          <a:noFill/>
          <a:ln w="9525">
            <a:noFill/>
            <a:miter lim="800000"/>
            <a:headEnd/>
            <a:tailEnd/>
          </a:ln>
        </p:spPr>
      </p:pic>
      <p:sp>
        <p:nvSpPr>
          <p:cNvPr id="89097" name="TextBox 39"/>
          <p:cNvSpPr txBox="1">
            <a:spLocks noChangeArrowheads="1"/>
          </p:cNvSpPr>
          <p:nvPr/>
        </p:nvSpPr>
        <p:spPr bwMode="auto">
          <a:xfrm>
            <a:off x="228600" y="5791200"/>
            <a:ext cx="2203450" cy="461963"/>
          </a:xfrm>
          <a:prstGeom prst="rect">
            <a:avLst/>
          </a:prstGeom>
          <a:noFill/>
          <a:ln w="9525">
            <a:noFill/>
            <a:miter lim="800000"/>
            <a:headEnd/>
            <a:tailEnd/>
          </a:ln>
        </p:spPr>
        <p:txBody>
          <a:bodyPr>
            <a:spAutoFit/>
          </a:bodyPr>
          <a:lstStyle/>
          <a:p>
            <a:r>
              <a:rPr lang="en-US" altLang="zh-CN" sz="1200"/>
              <a:t>LC-MS system for antibody analytics</a:t>
            </a:r>
          </a:p>
        </p:txBody>
      </p:sp>
      <p:sp>
        <p:nvSpPr>
          <p:cNvPr id="89098" name="TextBox 40"/>
          <p:cNvSpPr txBox="1">
            <a:spLocks noChangeArrowheads="1"/>
          </p:cNvSpPr>
          <p:nvPr/>
        </p:nvSpPr>
        <p:spPr bwMode="auto">
          <a:xfrm>
            <a:off x="6729413" y="5591175"/>
            <a:ext cx="2039937" cy="461963"/>
          </a:xfrm>
          <a:prstGeom prst="rect">
            <a:avLst/>
          </a:prstGeom>
          <a:noFill/>
          <a:ln w="9525">
            <a:noFill/>
            <a:miter lim="800000"/>
            <a:headEnd/>
            <a:tailEnd/>
          </a:ln>
        </p:spPr>
        <p:txBody>
          <a:bodyPr>
            <a:spAutoFit/>
          </a:bodyPr>
          <a:lstStyle/>
          <a:p>
            <a:r>
              <a:rPr lang="en-US" altLang="zh-CN" sz="1200"/>
              <a:t>AAALAC accredited animal facilities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304800" y="152400"/>
            <a:ext cx="8458200" cy="639763"/>
          </a:xfrm>
        </p:spPr>
        <p:txBody>
          <a:bodyPr/>
          <a:lstStyle/>
          <a:p>
            <a:r>
              <a:rPr lang="en-US" altLang="zh-CN" smtClean="0">
                <a:ea typeface="宋体" pitchFamily="2" charset="-122"/>
              </a:rPr>
              <a:t>OEB-5 High Potency Lab </a:t>
            </a:r>
          </a:p>
        </p:txBody>
      </p:sp>
      <p:sp>
        <p:nvSpPr>
          <p:cNvPr id="90115" name="Content Placeholder 2"/>
          <p:cNvSpPr>
            <a:spLocks noGrp="1"/>
          </p:cNvSpPr>
          <p:nvPr>
            <p:ph idx="1"/>
          </p:nvPr>
        </p:nvSpPr>
        <p:spPr>
          <a:xfrm>
            <a:off x="609600" y="914400"/>
            <a:ext cx="7620000" cy="2209800"/>
          </a:xfrm>
        </p:spPr>
        <p:txBody>
          <a:bodyPr/>
          <a:lstStyle/>
          <a:p>
            <a:r>
              <a:rPr lang="en-US" altLang="zh-CN" sz="2000" smtClean="0">
                <a:ea typeface="宋体" pitchFamily="2" charset="-122"/>
              </a:rPr>
              <a:t>Operation Qualification (OD) assessment carried out</a:t>
            </a:r>
          </a:p>
          <a:p>
            <a:r>
              <a:rPr lang="en-US" altLang="zh-CN" sz="2000" smtClean="0">
                <a:ea typeface="宋体" pitchFamily="2" charset="-122"/>
              </a:rPr>
              <a:t>Certified by Golder Associates, USA</a:t>
            </a:r>
          </a:p>
          <a:p>
            <a:r>
              <a:rPr lang="en-US" altLang="zh-CN" sz="2000" smtClean="0">
                <a:ea typeface="宋体" pitchFamily="2" charset="-122"/>
              </a:rPr>
              <a:t>High potency lab is up and running</a:t>
            </a:r>
          </a:p>
          <a:p>
            <a:pPr lvl="1"/>
            <a:r>
              <a:rPr lang="en-US" altLang="zh-CN" smtClean="0">
                <a:ea typeface="宋体" pitchFamily="2" charset="-122"/>
              </a:rPr>
              <a:t>Lonza classification: OEB-5 (OEL &lt; 1 ug/m3)</a:t>
            </a:r>
          </a:p>
          <a:p>
            <a:pPr lvl="1"/>
            <a:r>
              <a:rPr lang="en-US" altLang="zh-CN" smtClean="0">
                <a:ea typeface="宋体" pitchFamily="2" charset="-122"/>
              </a:rPr>
              <a:t>Synthetic scale up to 50 g toxin</a:t>
            </a:r>
          </a:p>
          <a:p>
            <a:endParaRPr lang="en-US" altLang="zh-CN" sz="2000" smtClean="0">
              <a:ea typeface="宋体" pitchFamily="2" charset="-122"/>
            </a:endParaRPr>
          </a:p>
        </p:txBody>
      </p:sp>
      <p:pic>
        <p:nvPicPr>
          <p:cNvPr id="90116" name="Picture 1"/>
          <p:cNvPicPr>
            <a:picLocks noChangeAspect="1" noChangeArrowheads="1"/>
          </p:cNvPicPr>
          <p:nvPr/>
        </p:nvPicPr>
        <p:blipFill>
          <a:blip r:embed="rId2" cstate="print"/>
          <a:srcRect/>
          <a:stretch>
            <a:fillRect/>
          </a:stretch>
        </p:blipFill>
        <p:spPr bwMode="auto">
          <a:xfrm>
            <a:off x="895350" y="2819400"/>
            <a:ext cx="3382963" cy="2501900"/>
          </a:xfrm>
          <a:prstGeom prst="rect">
            <a:avLst/>
          </a:prstGeom>
          <a:noFill/>
          <a:ln w="9525">
            <a:noFill/>
            <a:miter lim="800000"/>
            <a:headEnd/>
            <a:tailEnd/>
          </a:ln>
        </p:spPr>
      </p:pic>
      <p:sp>
        <p:nvSpPr>
          <p:cNvPr id="90117" name="TextBox 5"/>
          <p:cNvSpPr txBox="1">
            <a:spLocks noChangeArrowheads="1"/>
          </p:cNvSpPr>
          <p:nvPr/>
        </p:nvSpPr>
        <p:spPr bwMode="auto">
          <a:xfrm>
            <a:off x="1219200" y="5486400"/>
            <a:ext cx="2774950" cy="369888"/>
          </a:xfrm>
          <a:prstGeom prst="rect">
            <a:avLst/>
          </a:prstGeom>
          <a:noFill/>
          <a:ln w="9525">
            <a:noFill/>
            <a:miter lim="800000"/>
            <a:headEnd/>
            <a:tailEnd/>
          </a:ln>
        </p:spPr>
        <p:txBody>
          <a:bodyPr wrap="none">
            <a:spAutoFit/>
          </a:bodyPr>
          <a:lstStyle/>
          <a:p>
            <a:r>
              <a:rPr lang="en-US" altLang="zh-CN"/>
              <a:t>High Potency Lab in Bldg 10</a:t>
            </a:r>
          </a:p>
        </p:txBody>
      </p:sp>
      <p:sp>
        <p:nvSpPr>
          <p:cNvPr id="90118" name="TextBox 6"/>
          <p:cNvSpPr txBox="1">
            <a:spLocks noChangeArrowheads="1"/>
          </p:cNvSpPr>
          <p:nvPr/>
        </p:nvSpPr>
        <p:spPr bwMode="auto">
          <a:xfrm>
            <a:off x="4953000" y="5486400"/>
            <a:ext cx="2830513" cy="369888"/>
          </a:xfrm>
          <a:prstGeom prst="rect">
            <a:avLst/>
          </a:prstGeom>
          <a:noFill/>
          <a:ln w="9525">
            <a:noFill/>
            <a:miter lim="800000"/>
            <a:headEnd/>
            <a:tailEnd/>
          </a:ln>
        </p:spPr>
        <p:txBody>
          <a:bodyPr wrap="none">
            <a:spAutoFit/>
          </a:bodyPr>
          <a:lstStyle/>
          <a:p>
            <a:r>
              <a:rPr lang="en-US" altLang="zh-CN"/>
              <a:t>Chemists working with toxin</a:t>
            </a:r>
          </a:p>
        </p:txBody>
      </p:sp>
      <p:pic>
        <p:nvPicPr>
          <p:cNvPr id="90119" name="Picture 5" descr="image002"/>
          <p:cNvPicPr>
            <a:picLocks noChangeAspect="1" noChangeArrowheads="1"/>
          </p:cNvPicPr>
          <p:nvPr/>
        </p:nvPicPr>
        <p:blipFill>
          <a:blip r:embed="rId3" cstate="print"/>
          <a:srcRect/>
          <a:stretch>
            <a:fillRect/>
          </a:stretch>
        </p:blipFill>
        <p:spPr bwMode="auto">
          <a:xfrm>
            <a:off x="4495800" y="2819400"/>
            <a:ext cx="3927475" cy="2514600"/>
          </a:xfrm>
          <a:prstGeom prst="rect">
            <a:avLst/>
          </a:prstGeom>
          <a:noFill/>
          <a:ln w="9525">
            <a:noFill/>
            <a:miter lim="800000"/>
            <a:headEnd/>
            <a:tailEnd/>
          </a:ln>
        </p:spPr>
      </p:pic>
      <p:sp>
        <p:nvSpPr>
          <p:cNvPr id="90120" name="Slide Number Placeholder 7"/>
          <p:cNvSpPr>
            <a:spLocks noGrp="1"/>
          </p:cNvSpPr>
          <p:nvPr>
            <p:ph type="sldNum" sz="quarter" idx="4294967295"/>
          </p:nvPr>
        </p:nvSpPr>
        <p:spPr bwMode="auto">
          <a:noFill/>
          <a:ln>
            <a:miter lim="800000"/>
            <a:headEnd/>
            <a:tailEnd/>
          </a:ln>
        </p:spPr>
        <p:txBody>
          <a:bodyPr/>
          <a:lstStyle/>
          <a:p>
            <a:fld id="{E2E4BB6D-784B-4E0E-B89E-256774AE540A}" type="slidenum">
              <a:rPr lang="en-US" altLang="zh-CN" smtClean="0"/>
              <a:pPr/>
              <a:t>73</a:t>
            </a:fld>
            <a:endParaRPr lang="en-US" altLang="zh-CN"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zh-CN" smtClean="0">
                <a:ea typeface="宋体" pitchFamily="2" charset="-122"/>
              </a:rPr>
              <a:t>Extensive ADC  Conjugation Experiences</a:t>
            </a:r>
          </a:p>
        </p:txBody>
      </p:sp>
      <p:sp>
        <p:nvSpPr>
          <p:cNvPr id="91139" name="Content Placeholder 2"/>
          <p:cNvSpPr>
            <a:spLocks noGrp="1"/>
          </p:cNvSpPr>
          <p:nvPr>
            <p:ph idx="1"/>
          </p:nvPr>
        </p:nvSpPr>
        <p:spPr>
          <a:xfrm>
            <a:off x="457200" y="914400"/>
            <a:ext cx="8229600" cy="5181600"/>
          </a:xfrm>
        </p:spPr>
        <p:txBody>
          <a:bodyPr/>
          <a:lstStyle/>
          <a:p>
            <a:r>
              <a:rPr lang="en-US" altLang="zh-CN" sz="1800" b="1" smtClean="0">
                <a:ea typeface="宋体" pitchFamily="2" charset="-122"/>
              </a:rPr>
              <a:t>Experiences of &gt;500 ADC conjugates and &gt; 300 other bioconjugates</a:t>
            </a:r>
            <a:endParaRPr lang="en-US" altLang="zh-CN" sz="1800" b="1" u="sng" smtClean="0">
              <a:ea typeface="宋体" pitchFamily="2" charset="-122"/>
            </a:endParaRPr>
          </a:p>
          <a:p>
            <a:r>
              <a:rPr lang="en-US" altLang="zh-CN" sz="1800" b="1" u="sng" smtClean="0">
                <a:ea typeface="宋体" pitchFamily="2" charset="-122"/>
              </a:rPr>
              <a:t>Different payloads </a:t>
            </a:r>
          </a:p>
          <a:p>
            <a:pPr lvl="1"/>
            <a:r>
              <a:rPr lang="en-US" altLang="zh-CN" b="1" smtClean="0">
                <a:solidFill>
                  <a:srgbClr val="005B9E"/>
                </a:solidFill>
                <a:ea typeface="宋体" pitchFamily="2" charset="-122"/>
              </a:rPr>
              <a:t>Worked with different payloads, DM1, MMAE, MMAF </a:t>
            </a:r>
          </a:p>
          <a:p>
            <a:pPr lvl="1"/>
            <a:r>
              <a:rPr lang="en-US" altLang="zh-CN" b="1" smtClean="0">
                <a:solidFill>
                  <a:srgbClr val="005B9E"/>
                </a:solidFill>
                <a:ea typeface="宋体" pitchFamily="2" charset="-122"/>
              </a:rPr>
              <a:t>Experienced with other toxins:PBD-1, Doxorubicin, Vinblastine, Cabazitaxel, etc.</a:t>
            </a:r>
          </a:p>
          <a:p>
            <a:r>
              <a:rPr lang="en-US" altLang="zh-CN" sz="1800" b="1" u="sng" smtClean="0">
                <a:ea typeface="宋体" pitchFamily="2" charset="-122"/>
              </a:rPr>
              <a:t>Different antibodies</a:t>
            </a:r>
          </a:p>
          <a:p>
            <a:pPr lvl="1"/>
            <a:r>
              <a:rPr lang="en-US" altLang="zh-CN" sz="1600" b="1" u="sng" smtClean="0">
                <a:solidFill>
                  <a:schemeClr val="tx2"/>
                </a:solidFill>
                <a:ea typeface="宋体" pitchFamily="2" charset="-122"/>
              </a:rPr>
              <a:t>human antibodies, murine antibodies, chimeric antibodies</a:t>
            </a:r>
          </a:p>
          <a:p>
            <a:r>
              <a:rPr lang="en-US" altLang="zh-CN" sz="1800" b="1" u="sng" smtClean="0">
                <a:ea typeface="宋体" pitchFamily="2" charset="-122"/>
              </a:rPr>
              <a:t>Conjugation strategies  </a:t>
            </a:r>
          </a:p>
          <a:p>
            <a:pPr lvl="1"/>
            <a:r>
              <a:rPr lang="en-US" altLang="zh-CN" b="1" smtClean="0">
                <a:solidFill>
                  <a:srgbClr val="005B9E"/>
                </a:solidFill>
                <a:ea typeface="宋体" pitchFamily="2" charset="-122"/>
              </a:rPr>
              <a:t>Worked with both </a:t>
            </a:r>
            <a:r>
              <a:rPr lang="en-US" altLang="zh-CN" b="1" u="sng" smtClean="0">
                <a:solidFill>
                  <a:srgbClr val="005B9E"/>
                </a:solidFill>
                <a:ea typeface="宋体" pitchFamily="2" charset="-122"/>
              </a:rPr>
              <a:t>lysine and cysteine</a:t>
            </a:r>
            <a:r>
              <a:rPr lang="en-US" altLang="zh-CN" b="1" smtClean="0">
                <a:solidFill>
                  <a:srgbClr val="005B9E"/>
                </a:solidFill>
                <a:ea typeface="宋体" pitchFamily="2" charset="-122"/>
              </a:rPr>
              <a:t> conjugation strategies</a:t>
            </a:r>
          </a:p>
          <a:p>
            <a:pPr lvl="1"/>
            <a:r>
              <a:rPr lang="en-US" altLang="zh-CN" b="1" smtClean="0">
                <a:solidFill>
                  <a:srgbClr val="005B9E"/>
                </a:solidFill>
                <a:ea typeface="宋体" pitchFamily="2" charset="-122"/>
              </a:rPr>
              <a:t>Cleavable and non-cleavable linkers</a:t>
            </a:r>
            <a:endParaRPr lang="en-US" altLang="zh-CN" b="1" u="sng" smtClean="0">
              <a:ea typeface="宋体" pitchFamily="2" charset="-122"/>
            </a:endParaRPr>
          </a:p>
          <a:p>
            <a:r>
              <a:rPr lang="en-US" altLang="zh-CN" sz="1800" b="1" u="sng" smtClean="0">
                <a:ea typeface="宋体" pitchFamily="2" charset="-122"/>
              </a:rPr>
              <a:t>Scale: </a:t>
            </a:r>
            <a:r>
              <a:rPr lang="en-US" altLang="zh-CN" sz="1800" b="1" smtClean="0">
                <a:solidFill>
                  <a:srgbClr val="005B9E"/>
                </a:solidFill>
                <a:ea typeface="宋体" pitchFamily="2" charset="-122"/>
              </a:rPr>
              <a:t>mgs - grams of antibody</a:t>
            </a:r>
          </a:p>
          <a:p>
            <a:r>
              <a:rPr lang="en-US" altLang="zh-CN" sz="1800" b="1" u="sng" smtClean="0">
                <a:ea typeface="宋体" pitchFamily="2" charset="-122"/>
              </a:rPr>
              <a:t>Turnaround time, timelines </a:t>
            </a:r>
          </a:p>
          <a:p>
            <a:pPr lvl="1"/>
            <a:r>
              <a:rPr lang="en-US" altLang="zh-CN" b="1" smtClean="0">
                <a:solidFill>
                  <a:srgbClr val="005B9E"/>
                </a:solidFill>
                <a:ea typeface="宋体" pitchFamily="2" charset="-122"/>
              </a:rPr>
              <a:t>2-3 weeks turnaround time for conjugation and characterizations</a:t>
            </a:r>
          </a:p>
        </p:txBody>
      </p:sp>
      <p:sp>
        <p:nvSpPr>
          <p:cNvPr id="91140" name="Slide Number Placeholder 3"/>
          <p:cNvSpPr>
            <a:spLocks noGrp="1"/>
          </p:cNvSpPr>
          <p:nvPr>
            <p:ph type="sldNum" sz="quarter" idx="4294967295"/>
          </p:nvPr>
        </p:nvSpPr>
        <p:spPr bwMode="auto">
          <a:noFill/>
          <a:ln>
            <a:miter lim="800000"/>
            <a:headEnd/>
            <a:tailEnd/>
          </a:ln>
        </p:spPr>
        <p:txBody>
          <a:bodyPr/>
          <a:lstStyle/>
          <a:p>
            <a:fld id="{8CDB0062-9463-417E-8636-2EDDF95BB621}" type="slidenum">
              <a:rPr lang="en-US" altLang="zh-CN" smtClean="0"/>
              <a:pPr/>
              <a:t>74</a:t>
            </a:fld>
            <a:endParaRPr lang="en-US" altLang="zh-CN"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zh-CN" smtClean="0">
                <a:ea typeface="宋体" pitchFamily="2" charset="-122"/>
              </a:rPr>
              <a:t>Well Established In Vitro Characterization Assays</a:t>
            </a:r>
          </a:p>
        </p:txBody>
      </p:sp>
      <p:graphicFrame>
        <p:nvGraphicFramePr>
          <p:cNvPr id="4" name="Content Placeholder 3"/>
          <p:cNvGraphicFramePr>
            <a:graphicFrameLocks noGrp="1"/>
          </p:cNvGraphicFramePr>
          <p:nvPr>
            <p:ph idx="1"/>
          </p:nvPr>
        </p:nvGraphicFramePr>
        <p:xfrm>
          <a:off x="914400" y="914400"/>
          <a:ext cx="7086600" cy="5262568"/>
        </p:xfrm>
        <a:graphic>
          <a:graphicData uri="http://schemas.openxmlformats.org/drawingml/2006/table">
            <a:tbl>
              <a:tblPr/>
              <a:tblGrid>
                <a:gridCol w="533400"/>
                <a:gridCol w="3276600"/>
                <a:gridCol w="3276600"/>
              </a:tblGrid>
              <a:tr h="2936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zh-CN" altLang="zh-CN" sz="1600" b="1" i="0" u="none" strike="noStrike" cap="none" normalizeH="0" baseline="0" smtClean="0">
                        <a:ln>
                          <a:noFill/>
                        </a:ln>
                        <a:solidFill>
                          <a:schemeClr val="bg1"/>
                        </a:solidFill>
                        <a:effectLst/>
                        <a:latin typeface="Calibri" pitchFamily="34" charset="0"/>
                        <a:ea typeface="宋体" pitchFamily="2" charset="-122"/>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600" b="1" i="0" u="none" strike="noStrike" cap="none" normalizeH="0" baseline="0" smtClean="0">
                          <a:ln>
                            <a:noFill/>
                          </a:ln>
                          <a:solidFill>
                            <a:schemeClr val="bg1"/>
                          </a:solidFill>
                          <a:effectLst/>
                          <a:latin typeface="Calibri" pitchFamily="34" charset="0"/>
                          <a:ea typeface="宋体" pitchFamily="2" charset="-122"/>
                        </a:rPr>
                        <a:t>QC and characterization Items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600" b="1" i="0" u="none" strike="noStrike" cap="none" normalizeH="0" baseline="0" smtClean="0">
                          <a:ln>
                            <a:noFill/>
                          </a:ln>
                          <a:solidFill>
                            <a:schemeClr val="bg1"/>
                          </a:solidFill>
                          <a:effectLst/>
                          <a:latin typeface="Calibri" pitchFamily="34" charset="0"/>
                          <a:ea typeface="宋体" pitchFamily="2" charset="-122"/>
                        </a:rPr>
                        <a:t>Assays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58ED5"/>
                    </a:solidFill>
                  </a:tcPr>
                </a:tc>
              </a:tr>
              <a:tr h="2841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Protein Quantity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UV Spec, BCA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5492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Purity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SDS-PAGE (reduced and non-reduce), HPLC-SEC, HIC, RP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2841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Molecular weigh</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SDS-PAGE, LC-MS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2841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Endotoxin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LAL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2841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Antigen binding activity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ELISA</a:t>
                      </a:r>
                      <a:r>
                        <a:rPr kumimoji="0" lang="zh-CN" sz="1400" b="0" i="0" u="none" strike="noStrike" cap="none" normalizeH="0" baseline="0" smtClean="0">
                          <a:ln>
                            <a:noFill/>
                          </a:ln>
                          <a:solidFill>
                            <a:schemeClr val="tx1"/>
                          </a:solidFill>
                          <a:effectLst/>
                          <a:latin typeface="Calibri" pitchFamily="34" charset="0"/>
                          <a:ea typeface="宋体" pitchFamily="2" charset="-122"/>
                        </a:rPr>
                        <a:t>，</a:t>
                      </a:r>
                      <a:r>
                        <a:rPr kumimoji="0" lang="zh-CN" altLang="en-US" sz="1400" b="0" i="0" u="none" strike="noStrike" cap="none" normalizeH="0" baseline="0" smtClean="0">
                          <a:ln>
                            <a:noFill/>
                          </a:ln>
                          <a:solidFill>
                            <a:schemeClr val="tx1"/>
                          </a:solidFill>
                          <a:effectLst/>
                          <a:latin typeface="Calibri" pitchFamily="34" charset="0"/>
                          <a:ea typeface="宋体" pitchFamily="2" charset="-122"/>
                        </a:rPr>
                        <a:t> </a:t>
                      </a:r>
                      <a:r>
                        <a:rPr kumimoji="0" lang="en-US" altLang="zh-CN" sz="1400" b="0" i="0" u="none" strike="noStrike" cap="none" normalizeH="0" baseline="0" smtClean="0">
                          <a:ln>
                            <a:noFill/>
                          </a:ln>
                          <a:solidFill>
                            <a:schemeClr val="tx1"/>
                          </a:solidFill>
                          <a:effectLst/>
                          <a:latin typeface="Calibri" pitchFamily="34" charset="0"/>
                          <a:ea typeface="宋体" pitchFamily="2" charset="-122"/>
                        </a:rPr>
                        <a:t>FACS</a:t>
                      </a:r>
                      <a:r>
                        <a:rPr kumimoji="0" lang="zh-CN" sz="1400" b="0" i="0" u="none" strike="noStrike" cap="none" normalizeH="0" baseline="0" smtClean="0">
                          <a:ln>
                            <a:noFill/>
                          </a:ln>
                          <a:solidFill>
                            <a:schemeClr val="tx1"/>
                          </a:solidFill>
                          <a:effectLst/>
                          <a:latin typeface="Calibri" pitchFamily="34" charset="0"/>
                          <a:ea typeface="宋体" pitchFamily="2" charset="-122"/>
                        </a:rPr>
                        <a:t>，</a:t>
                      </a:r>
                      <a:r>
                        <a:rPr kumimoji="0" lang="zh-CN" altLang="en-US" sz="1400" b="0" i="0" u="none" strike="noStrike" cap="none" normalizeH="0" baseline="0" smtClean="0">
                          <a:ln>
                            <a:noFill/>
                          </a:ln>
                          <a:solidFill>
                            <a:schemeClr val="tx1"/>
                          </a:solidFill>
                          <a:effectLst/>
                          <a:latin typeface="Calibri" pitchFamily="34" charset="0"/>
                          <a:ea typeface="宋体" pitchFamily="2" charset="-122"/>
                        </a:rPr>
                        <a:t> </a:t>
                      </a:r>
                      <a:r>
                        <a:rPr kumimoji="0" lang="en-US" altLang="zh-CN" sz="1400" b="0" i="0" u="none" strike="noStrike" cap="none" normalizeH="0" baseline="0" smtClean="0">
                          <a:ln>
                            <a:noFill/>
                          </a:ln>
                          <a:solidFill>
                            <a:schemeClr val="tx1"/>
                          </a:solidFill>
                          <a:effectLst/>
                          <a:latin typeface="Calibri" pitchFamily="34" charset="0"/>
                          <a:ea typeface="宋体" pitchFamily="2" charset="-122"/>
                        </a:rPr>
                        <a:t>Biacore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2841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DAR (Drug antibody ratio)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UV spec, LC-MS, HIC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2841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Free antibody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LC-MS, HIC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2984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Linker residue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MS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2841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Drug reside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MS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2889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Organic solvent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GC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2841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Isoelectric point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cIEF</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2841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Peptide map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Enzyme digestion and RF-HPLC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2841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Conjugation site map</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MS/MS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2889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Bioburden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 Two-Media Bioburden Test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2889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In vitro efficacy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Cytotoxicity assay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r h="4127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Bioactivity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Calibri" pitchFamily="34" charset="0"/>
                          <a:ea typeface="宋体" pitchFamily="2" charset="-122"/>
                        </a:rPr>
                        <a:t>ADCC, CDC, proliferation assay, etc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4"/>
          <p:cNvSpPr txBox="1">
            <a:spLocks noChangeArrowheads="1"/>
          </p:cNvSpPr>
          <p:nvPr/>
        </p:nvSpPr>
        <p:spPr bwMode="auto">
          <a:xfrm>
            <a:off x="6096000" y="1143000"/>
            <a:ext cx="2895600" cy="4616450"/>
          </a:xfrm>
          <a:prstGeom prst="rect">
            <a:avLst/>
          </a:prstGeom>
          <a:noFill/>
          <a:ln w="9525">
            <a:noFill/>
            <a:miter lim="800000"/>
            <a:headEnd/>
            <a:tailEnd/>
          </a:ln>
        </p:spPr>
        <p:txBody>
          <a:bodyPr>
            <a:spAutoFit/>
          </a:bodyPr>
          <a:lstStyle/>
          <a:p>
            <a:pPr>
              <a:buFont typeface="Wingdings" pitchFamily="2" charset="2"/>
              <a:buChar char="Ø"/>
            </a:pPr>
            <a:r>
              <a:rPr lang="en-US" sz="1400">
                <a:cs typeface="Arial" pitchFamily="34" charset="0"/>
              </a:rPr>
              <a:t> Cyno monkeys were dosed with T-DM1 (generated by CP) or Kadcyla</a:t>
            </a:r>
            <a:r>
              <a:rPr lang="en-US" sz="1400">
                <a:cs typeface="Arial" pitchFamily="34" charset="0"/>
                <a:sym typeface="Symbol" pitchFamily="18" charset="2"/>
              </a:rPr>
              <a:t> single dose IV.</a:t>
            </a:r>
          </a:p>
          <a:p>
            <a:endParaRPr lang="en-US" sz="1400">
              <a:cs typeface="Arial" pitchFamily="34" charset="0"/>
            </a:endParaRPr>
          </a:p>
          <a:p>
            <a:pPr>
              <a:buFont typeface="Wingdings" pitchFamily="2" charset="2"/>
              <a:buChar char="Ø"/>
            </a:pPr>
            <a:r>
              <a:rPr lang="en-US" sz="1400">
                <a:cs typeface="Arial" pitchFamily="34" charset="0"/>
              </a:rPr>
              <a:t>Non-linear PK at dose from 0.3 mg/kg to 10 mg/kg suggested target mediated clearance in relevant species. </a:t>
            </a:r>
          </a:p>
          <a:p>
            <a:endParaRPr lang="en-US" sz="1400">
              <a:cs typeface="Arial" pitchFamily="34" charset="0"/>
            </a:endParaRPr>
          </a:p>
          <a:p>
            <a:pPr>
              <a:buFont typeface="Wingdings" pitchFamily="2" charset="2"/>
              <a:buChar char="Ø"/>
            </a:pPr>
            <a:r>
              <a:rPr lang="en-US" sz="1400">
                <a:cs typeface="Arial" pitchFamily="34" charset="0"/>
              </a:rPr>
              <a:t> PK profile of T-DM1 is superimposable with Kadcyla</a:t>
            </a:r>
            <a:r>
              <a:rPr lang="en-US" sz="1400">
                <a:cs typeface="Arial" pitchFamily="34" charset="0"/>
                <a:sym typeface="Symbol" pitchFamily="18" charset="2"/>
              </a:rPr>
              <a:t> at 1 mg/kg </a:t>
            </a:r>
            <a:endParaRPr lang="en-US" sz="1400">
              <a:cs typeface="Arial" pitchFamily="34" charset="0"/>
            </a:endParaRPr>
          </a:p>
          <a:p>
            <a:pPr>
              <a:buFont typeface="Wingdings" pitchFamily="2" charset="2"/>
              <a:buChar char="Ø"/>
            </a:pPr>
            <a:endParaRPr lang="en-US" sz="1400">
              <a:cs typeface="Arial" pitchFamily="34" charset="0"/>
            </a:endParaRPr>
          </a:p>
          <a:p>
            <a:pPr>
              <a:buFont typeface="Wingdings" pitchFamily="2" charset="2"/>
              <a:buChar char="Ø"/>
            </a:pPr>
            <a:r>
              <a:rPr lang="en-US" sz="1400">
                <a:cs typeface="Arial" pitchFamily="34" charset="0"/>
              </a:rPr>
              <a:t>Lower limited of quantification at 30 ng/ml for total antibody and conjugated antibody assay, 0.2 ng/mL for free DM1 and MCC-DM1 detection, and 0.1 ng/mL for free Lys-MCC-DM1 detection.   </a:t>
            </a:r>
          </a:p>
          <a:p>
            <a:pPr>
              <a:buFont typeface="Wingdings" pitchFamily="2" charset="2"/>
              <a:buChar char="Ø"/>
            </a:pPr>
            <a:endParaRPr lang="en-US" sz="1400">
              <a:cs typeface="Arial" pitchFamily="34" charset="0"/>
            </a:endParaRPr>
          </a:p>
        </p:txBody>
      </p:sp>
      <p:graphicFrame>
        <p:nvGraphicFramePr>
          <p:cNvPr id="9" name="Chart 8"/>
          <p:cNvGraphicFramePr>
            <a:graphicFrameLocks/>
          </p:cNvGraphicFramePr>
          <p:nvPr/>
        </p:nvGraphicFramePr>
        <p:xfrm>
          <a:off x="457200" y="1143000"/>
          <a:ext cx="5486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93188" name="Title 1"/>
          <p:cNvSpPr>
            <a:spLocks noGrp="1"/>
          </p:cNvSpPr>
          <p:nvPr>
            <p:ph type="title"/>
          </p:nvPr>
        </p:nvSpPr>
        <p:spPr/>
        <p:txBody>
          <a:bodyPr/>
          <a:lstStyle/>
          <a:p>
            <a:r>
              <a:rPr lang="en-US" altLang="zh-CN" smtClean="0">
                <a:ea typeface="宋体" pitchFamily="2" charset="-122"/>
              </a:rPr>
              <a:t>Case Study: Target mediated PK in Monkey (relevant species) </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10"/>
          <p:cNvGraphicFramePr>
            <a:graphicFrameLocks noChangeAspect="1"/>
          </p:cNvGraphicFramePr>
          <p:nvPr/>
        </p:nvGraphicFramePr>
        <p:xfrm>
          <a:off x="4876800" y="2514600"/>
          <a:ext cx="3505200" cy="3419475"/>
        </p:xfrm>
        <a:graphic>
          <a:graphicData uri="http://schemas.openxmlformats.org/presentationml/2006/ole">
            <p:oleObj spid="_x0000_s69634" name="Prism Project" r:id="rId3" imgW="3479040" imgH="3762720" progId="Prism5.Document">
              <p:embed/>
            </p:oleObj>
          </a:graphicData>
        </a:graphic>
      </p:graphicFrame>
      <p:graphicFrame>
        <p:nvGraphicFramePr>
          <p:cNvPr id="8195" name="Object 9"/>
          <p:cNvGraphicFramePr>
            <a:graphicFrameLocks noChangeAspect="1"/>
          </p:cNvGraphicFramePr>
          <p:nvPr/>
        </p:nvGraphicFramePr>
        <p:xfrm>
          <a:off x="762000" y="2514600"/>
          <a:ext cx="3536950" cy="3429000"/>
        </p:xfrm>
        <a:graphic>
          <a:graphicData uri="http://schemas.openxmlformats.org/presentationml/2006/ole">
            <p:oleObj spid="_x0000_s69635" name="Prism Project" r:id="rId4" imgW="3584160" imgH="3762720" progId="Prism5.Document">
              <p:embed/>
            </p:oleObj>
          </a:graphicData>
        </a:graphic>
      </p:graphicFrame>
      <p:sp>
        <p:nvSpPr>
          <p:cNvPr id="8196" name="Title 1"/>
          <p:cNvSpPr>
            <a:spLocks noGrp="1"/>
          </p:cNvSpPr>
          <p:nvPr>
            <p:ph type="title"/>
          </p:nvPr>
        </p:nvSpPr>
        <p:spPr>
          <a:xfrm>
            <a:off x="304800" y="152400"/>
            <a:ext cx="8610600" cy="639763"/>
          </a:xfrm>
        </p:spPr>
        <p:txBody>
          <a:bodyPr/>
          <a:lstStyle/>
          <a:p>
            <a:r>
              <a:rPr lang="en-US" altLang="zh-CN" smtClean="0">
                <a:ea typeface="宋体" pitchFamily="2" charset="-122"/>
              </a:rPr>
              <a:t>Case Study: 5-Day Acute Toxicity DRF Study in SD Rats</a:t>
            </a:r>
          </a:p>
        </p:txBody>
      </p:sp>
      <p:sp>
        <p:nvSpPr>
          <p:cNvPr id="8197" name="TextBox 5"/>
          <p:cNvSpPr txBox="1">
            <a:spLocks noChangeArrowheads="1"/>
          </p:cNvSpPr>
          <p:nvPr/>
        </p:nvSpPr>
        <p:spPr bwMode="auto">
          <a:xfrm>
            <a:off x="657225" y="1116013"/>
            <a:ext cx="7805738" cy="1200150"/>
          </a:xfrm>
          <a:prstGeom prst="rect">
            <a:avLst/>
          </a:prstGeom>
          <a:noFill/>
          <a:ln w="9525">
            <a:noFill/>
            <a:miter lim="800000"/>
            <a:headEnd/>
            <a:tailEnd/>
          </a:ln>
        </p:spPr>
        <p:txBody>
          <a:bodyPr>
            <a:spAutoFit/>
          </a:bodyPr>
          <a:lstStyle/>
          <a:p>
            <a:pPr algn="just"/>
            <a:r>
              <a:rPr lang="en-US" altLang="zh-CN"/>
              <a:t>Acute toxicity of DM1 conjugated herceptin via SMCC linker (T-DM1) was assessed in SD rats. ALT (A) and AST(B) enzyme level in serum 5 days post 30mg/kg and 60mg/kg treatment. Data demonstrated CP T-DM1 is well-tolerated in treated rats similar to Kadcyla of Genentech product.</a:t>
            </a:r>
          </a:p>
        </p:txBody>
      </p:sp>
      <p:sp>
        <p:nvSpPr>
          <p:cNvPr id="8198" name="TextBox 6"/>
          <p:cNvSpPr txBox="1">
            <a:spLocks noChangeArrowheads="1"/>
          </p:cNvSpPr>
          <p:nvPr/>
        </p:nvSpPr>
        <p:spPr bwMode="auto">
          <a:xfrm>
            <a:off x="793750" y="2514600"/>
            <a:ext cx="406400" cy="368300"/>
          </a:xfrm>
          <a:prstGeom prst="rect">
            <a:avLst/>
          </a:prstGeom>
          <a:noFill/>
          <a:ln w="9525">
            <a:noFill/>
            <a:miter lim="800000"/>
            <a:headEnd/>
            <a:tailEnd/>
          </a:ln>
        </p:spPr>
        <p:txBody>
          <a:bodyPr>
            <a:spAutoFit/>
          </a:bodyPr>
          <a:lstStyle/>
          <a:p>
            <a:r>
              <a:rPr lang="en-US" altLang="zh-CN"/>
              <a:t>A</a:t>
            </a:r>
          </a:p>
        </p:txBody>
      </p:sp>
      <p:sp>
        <p:nvSpPr>
          <p:cNvPr id="8199" name="TextBox 7"/>
          <p:cNvSpPr txBox="1">
            <a:spLocks noChangeArrowheads="1"/>
          </p:cNvSpPr>
          <p:nvPr/>
        </p:nvSpPr>
        <p:spPr bwMode="auto">
          <a:xfrm>
            <a:off x="4876800" y="2514600"/>
            <a:ext cx="406400" cy="368300"/>
          </a:xfrm>
          <a:prstGeom prst="rect">
            <a:avLst/>
          </a:prstGeom>
          <a:noFill/>
          <a:ln w="9525">
            <a:noFill/>
            <a:miter lim="800000"/>
            <a:headEnd/>
            <a:tailEnd/>
          </a:ln>
        </p:spPr>
        <p:txBody>
          <a:bodyPr>
            <a:spAutoFit/>
          </a:bodyPr>
          <a:lstStyle/>
          <a:p>
            <a:r>
              <a:rPr lang="en-US" altLang="zh-CN"/>
              <a:t>B</a:t>
            </a:r>
          </a:p>
        </p:txBody>
      </p:sp>
      <p:sp>
        <p:nvSpPr>
          <p:cNvPr id="8200" name="Slide Number Placeholder 8"/>
          <p:cNvSpPr>
            <a:spLocks noGrp="1"/>
          </p:cNvSpPr>
          <p:nvPr>
            <p:ph type="sldNum" sz="quarter" idx="4294967295"/>
          </p:nvPr>
        </p:nvSpPr>
        <p:spPr bwMode="auto">
          <a:noFill/>
          <a:ln>
            <a:miter lim="800000"/>
            <a:headEnd/>
            <a:tailEnd/>
          </a:ln>
        </p:spPr>
        <p:txBody>
          <a:bodyPr/>
          <a:lstStyle/>
          <a:p>
            <a:fld id="{A99EF3FE-0889-4AE9-9B4C-FB563F2BF273}" type="slidenum">
              <a:rPr lang="en-US" altLang="zh-CN" smtClean="0"/>
              <a:pPr/>
              <a:t>77</a:t>
            </a:fld>
            <a:endParaRPr lang="en-US" altLang="zh-CN"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381000" y="152400"/>
            <a:ext cx="8610600" cy="639763"/>
          </a:xfrm>
        </p:spPr>
        <p:txBody>
          <a:bodyPr/>
          <a:lstStyle/>
          <a:p>
            <a:r>
              <a:rPr lang="en-US" altLang="zh-CN" smtClean="0">
                <a:ea typeface="宋体" pitchFamily="2" charset="-122"/>
              </a:rPr>
              <a:t>Case Study: In Vivo Efficacy Study In NCI-N87 Xenograft Model</a:t>
            </a:r>
          </a:p>
        </p:txBody>
      </p:sp>
      <p:sp>
        <p:nvSpPr>
          <p:cNvPr id="9220" name="TextBox 6"/>
          <p:cNvSpPr txBox="1">
            <a:spLocks noChangeArrowheads="1"/>
          </p:cNvSpPr>
          <p:nvPr/>
        </p:nvSpPr>
        <p:spPr bwMode="auto">
          <a:xfrm>
            <a:off x="4757738" y="1746250"/>
            <a:ext cx="4033837" cy="2800350"/>
          </a:xfrm>
          <a:prstGeom prst="rect">
            <a:avLst/>
          </a:prstGeom>
          <a:noFill/>
          <a:ln w="9525">
            <a:noFill/>
            <a:miter lim="800000"/>
            <a:headEnd/>
            <a:tailEnd/>
          </a:ln>
        </p:spPr>
        <p:txBody>
          <a:bodyPr>
            <a:spAutoFit/>
          </a:bodyPr>
          <a:lstStyle/>
          <a:p>
            <a:pPr algn="just"/>
            <a:r>
              <a:rPr lang="en-US" altLang="zh-CN" sz="1600" i="1"/>
              <a:t>In vivo </a:t>
            </a:r>
            <a:r>
              <a:rPr lang="en-US" altLang="zh-CN" sz="1600"/>
              <a:t>efficacy of Herceptin-DM1 conjugate (T-DM1) through the thioether SMCC linker was assessed in a herceptin-resistant gastric carcinoma cell line NCI-N87 xenograft mouse model.    Data shows tumor growth inhibition and complete regression of tumors in NOD-SCID mice after 3 doses i.v. injection of T-DM1 (3mg/kg and 15 mg/kg) compared to insignificant efficacy of unconjugated herceptin antibody treatment (n = 10 mice per group).  </a:t>
            </a:r>
          </a:p>
        </p:txBody>
      </p:sp>
      <p:graphicFrame>
        <p:nvGraphicFramePr>
          <p:cNvPr id="9218" name="Object 2"/>
          <p:cNvGraphicFramePr>
            <a:graphicFrameLocks noChangeAspect="1"/>
          </p:cNvGraphicFramePr>
          <p:nvPr/>
        </p:nvGraphicFramePr>
        <p:xfrm>
          <a:off x="215900" y="1414463"/>
          <a:ext cx="4460875" cy="4113212"/>
        </p:xfrm>
        <a:graphic>
          <a:graphicData uri="http://schemas.openxmlformats.org/presentationml/2006/ole">
            <p:oleObj spid="_x0000_s70658" name="Prism Project" r:id="rId3" imgW="3749040" imgH="3593520" progId="Prism5.Document">
              <p:embed/>
            </p:oleObj>
          </a:graphicData>
        </a:graphic>
      </p:graphicFrame>
      <p:sp>
        <p:nvSpPr>
          <p:cNvPr id="9221" name="Slide Number Placeholder 5"/>
          <p:cNvSpPr>
            <a:spLocks noGrp="1"/>
          </p:cNvSpPr>
          <p:nvPr>
            <p:ph type="sldNum" sz="quarter" idx="4294967295"/>
          </p:nvPr>
        </p:nvSpPr>
        <p:spPr bwMode="auto">
          <a:noFill/>
          <a:ln>
            <a:miter lim="800000"/>
            <a:headEnd/>
            <a:tailEnd/>
          </a:ln>
        </p:spPr>
        <p:txBody>
          <a:bodyPr/>
          <a:lstStyle/>
          <a:p>
            <a:fld id="{DBB270B2-09BE-4836-9272-1442AB51ED18}" type="slidenum">
              <a:rPr lang="en-US" altLang="zh-CN" smtClean="0"/>
              <a:pPr/>
              <a:t>78</a:t>
            </a:fld>
            <a:endParaRPr lang="en-US" altLang="zh-CN"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r>
              <a:rPr lang="en-US" altLang="zh-CN" smtClean="0">
                <a:ea typeface="宋体" pitchFamily="2" charset="-122"/>
              </a:rPr>
              <a:t>Case Study: In Vivo Efficacy Study In NCI-H1975 Xenograft Model</a:t>
            </a:r>
            <a:endParaRPr lang="en-US" smtClean="0"/>
          </a:p>
        </p:txBody>
      </p:sp>
      <p:graphicFrame>
        <p:nvGraphicFramePr>
          <p:cNvPr id="10242" name="Object 2"/>
          <p:cNvGraphicFramePr>
            <a:graphicFrameLocks noChangeAspect="1"/>
          </p:cNvGraphicFramePr>
          <p:nvPr>
            <p:ph idx="1"/>
          </p:nvPr>
        </p:nvGraphicFramePr>
        <p:xfrm>
          <a:off x="685800" y="1676400"/>
          <a:ext cx="4391025" cy="3810000"/>
        </p:xfrm>
        <a:graphic>
          <a:graphicData uri="http://schemas.openxmlformats.org/presentationml/2006/ole">
            <p:oleObj spid="_x0000_s71682" name="Prism Project" r:id="rId3" imgW="4974120" imgH="3538440" progId="Prism5.Document">
              <p:embed/>
            </p:oleObj>
          </a:graphicData>
        </a:graphic>
      </p:graphicFrame>
      <p:sp>
        <p:nvSpPr>
          <p:cNvPr id="10244" name="TextBox 6"/>
          <p:cNvSpPr txBox="1">
            <a:spLocks noChangeArrowheads="1"/>
          </p:cNvSpPr>
          <p:nvPr/>
        </p:nvSpPr>
        <p:spPr bwMode="auto">
          <a:xfrm>
            <a:off x="5486400" y="1746250"/>
            <a:ext cx="3305175" cy="3540125"/>
          </a:xfrm>
          <a:prstGeom prst="rect">
            <a:avLst/>
          </a:prstGeom>
          <a:noFill/>
          <a:ln w="9525">
            <a:noFill/>
            <a:miter lim="800000"/>
            <a:headEnd/>
            <a:tailEnd/>
          </a:ln>
        </p:spPr>
        <p:txBody>
          <a:bodyPr>
            <a:spAutoFit/>
          </a:bodyPr>
          <a:lstStyle/>
          <a:p>
            <a:pPr algn="just"/>
            <a:r>
              <a:rPr lang="en-US" altLang="zh-CN" sz="1600" i="1"/>
              <a:t>In vivo </a:t>
            </a:r>
            <a:r>
              <a:rPr lang="en-US" altLang="zh-CN" sz="1600"/>
              <a:t>efficacy of ADCs with different  payload-linkers were evaluated with human lung cancer cell line NCI-H1975 based mouse xenograft model.  Data shows MMAF conjugated mAb 3306-hu028 inhibit tumor growth at different dosages, while MMAE conjugated the same antibody showed more complete regression of tumors. Interestingly DM1 conjugated the same antibody showed no sign of tumor growth inhibition although it worked well during in vitro cell based assays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Experiences for 60 Therapeutic Antibody Programs</a:t>
            </a:r>
          </a:p>
        </p:txBody>
      </p:sp>
      <p:sp>
        <p:nvSpPr>
          <p:cNvPr id="44035" name="Slide Number Placeholder 3"/>
          <p:cNvSpPr>
            <a:spLocks noGrp="1"/>
          </p:cNvSpPr>
          <p:nvPr>
            <p:ph type="sldNum" sz="quarter" idx="4294967295"/>
          </p:nvPr>
        </p:nvSpPr>
        <p:spPr bwMode="auto">
          <a:xfrm>
            <a:off x="3581400" y="6324600"/>
            <a:ext cx="2133600" cy="365125"/>
          </a:xfrm>
          <a:noFill/>
          <a:ln>
            <a:miter lim="800000"/>
            <a:headEnd/>
            <a:tailEnd/>
          </a:ln>
        </p:spPr>
        <p:txBody>
          <a:bodyPr/>
          <a:lstStyle/>
          <a:p>
            <a:pPr algn="ctr"/>
            <a:fld id="{E5E73C37-7C90-496C-A9E8-6085E759E5A3}" type="slidenum">
              <a:rPr lang="en-US" altLang="zh-CN" smtClean="0"/>
              <a:pPr algn="ctr"/>
              <a:t>8</a:t>
            </a:fld>
            <a:endParaRPr lang="en-US" altLang="zh-CN" smtClean="0"/>
          </a:p>
        </p:txBody>
      </p:sp>
      <p:graphicFrame>
        <p:nvGraphicFramePr>
          <p:cNvPr id="6" name="Diagram 5"/>
          <p:cNvGraphicFramePr/>
          <p:nvPr/>
        </p:nvGraphicFramePr>
        <p:xfrm>
          <a:off x="685800" y="1676400"/>
          <a:ext cx="5105400" cy="378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p:cNvGraphicFramePr>
            <a:graphicFrameLocks noGrp="1"/>
          </p:cNvGraphicFramePr>
          <p:nvPr/>
        </p:nvGraphicFramePr>
        <p:xfrm>
          <a:off x="6096000" y="1828800"/>
          <a:ext cx="2667000" cy="3505197"/>
        </p:xfrm>
        <a:graphic>
          <a:graphicData uri="http://schemas.openxmlformats.org/drawingml/2006/table">
            <a:tbl>
              <a:tblPr/>
              <a:tblGrid>
                <a:gridCol w="2667000"/>
              </a:tblGrid>
              <a:tr h="436029">
                <a:tc>
                  <a:txBody>
                    <a:bodyPr/>
                    <a:lstStyle/>
                    <a:p>
                      <a:pPr algn="l" fontAlgn="b"/>
                      <a:r>
                        <a:rPr lang="en-US" sz="2400" b="1" i="0" u="sng" strike="noStrike" dirty="0" smtClean="0">
                          <a:solidFill>
                            <a:srgbClr val="C00000"/>
                          </a:solidFill>
                          <a:latin typeface="Calibri"/>
                        </a:rPr>
                        <a:t>Major </a:t>
                      </a:r>
                      <a:r>
                        <a:rPr lang="en-US" sz="2400" b="1" i="0" u="sng" strike="noStrike" dirty="0">
                          <a:solidFill>
                            <a:srgbClr val="C00000"/>
                          </a:solidFill>
                          <a:latin typeface="Calibri"/>
                        </a:rPr>
                        <a:t>Disease Fields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83646">
                <a:tc>
                  <a:txBody>
                    <a:bodyPr/>
                    <a:lstStyle/>
                    <a:p>
                      <a:pPr algn="l" fontAlgn="b">
                        <a:buFont typeface="Wingdings" pitchFamily="2" charset="2"/>
                        <a:buChar char="q"/>
                      </a:pPr>
                      <a:r>
                        <a:rPr lang="en-US" sz="1800" b="1" i="0" u="none" strike="noStrike" dirty="0" smtClean="0">
                          <a:solidFill>
                            <a:srgbClr val="002060"/>
                          </a:solidFill>
                          <a:latin typeface="Calibri"/>
                        </a:rPr>
                        <a:t>  Oncology</a:t>
                      </a:r>
                      <a:endParaRPr lang="en-US" sz="1800" b="1" i="0" u="none" strike="noStrike" dirty="0">
                        <a:solidFill>
                          <a:srgbClr val="00206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383646">
                <a:tc>
                  <a:txBody>
                    <a:bodyPr/>
                    <a:lstStyle/>
                    <a:p>
                      <a:pPr algn="l" fontAlgn="b">
                        <a:buFont typeface="Wingdings" pitchFamily="2" charset="2"/>
                        <a:buChar char="q"/>
                      </a:pPr>
                      <a:r>
                        <a:rPr lang="en-US" sz="1800" b="1" i="0" u="none" strike="noStrike" dirty="0" smtClean="0">
                          <a:solidFill>
                            <a:srgbClr val="002060"/>
                          </a:solidFill>
                          <a:latin typeface="Calibri"/>
                        </a:rPr>
                        <a:t>  </a:t>
                      </a:r>
                      <a:r>
                        <a:rPr lang="en-US" sz="1800" b="1" i="0" u="none" strike="noStrike" dirty="0" err="1" smtClean="0">
                          <a:solidFill>
                            <a:srgbClr val="002060"/>
                          </a:solidFill>
                          <a:latin typeface="Calibri"/>
                        </a:rPr>
                        <a:t>Immuno</a:t>
                      </a:r>
                      <a:r>
                        <a:rPr lang="en-US" sz="1800" b="1" i="0" u="none" strike="noStrike" dirty="0" smtClean="0">
                          <a:solidFill>
                            <a:srgbClr val="002060"/>
                          </a:solidFill>
                          <a:latin typeface="Calibri"/>
                        </a:rPr>
                        <a:t>-oncology</a:t>
                      </a:r>
                      <a:endParaRPr lang="en-US" sz="1800" b="1" i="0" u="none" strike="noStrike" dirty="0">
                        <a:solidFill>
                          <a:srgbClr val="00206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383646">
                <a:tc>
                  <a:txBody>
                    <a:bodyPr/>
                    <a:lstStyle/>
                    <a:p>
                      <a:pPr algn="l" fontAlgn="b">
                        <a:buFont typeface="Wingdings" pitchFamily="2" charset="2"/>
                        <a:buChar char="q"/>
                      </a:pPr>
                      <a:r>
                        <a:rPr lang="en-US" sz="1800" b="1" i="0" u="none" strike="noStrike" dirty="0" smtClean="0">
                          <a:solidFill>
                            <a:srgbClr val="002060"/>
                          </a:solidFill>
                          <a:latin typeface="Calibri"/>
                        </a:rPr>
                        <a:t>  Immunology</a:t>
                      </a:r>
                      <a:endParaRPr lang="en-US" sz="1800" b="1" i="0" u="none" strike="noStrike" dirty="0">
                        <a:solidFill>
                          <a:srgbClr val="00206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383646">
                <a:tc>
                  <a:txBody>
                    <a:bodyPr/>
                    <a:lstStyle/>
                    <a:p>
                      <a:pPr algn="l" fontAlgn="b">
                        <a:buFont typeface="Wingdings" pitchFamily="2" charset="2"/>
                        <a:buChar char="q"/>
                      </a:pPr>
                      <a:r>
                        <a:rPr lang="en-US" sz="1800" b="1" i="0" u="none" strike="noStrike" dirty="0" smtClean="0">
                          <a:solidFill>
                            <a:srgbClr val="002060"/>
                          </a:solidFill>
                          <a:latin typeface="Calibri"/>
                        </a:rPr>
                        <a:t>  Neuroscience</a:t>
                      </a:r>
                      <a:endParaRPr lang="en-US" sz="1800" b="1" i="0" u="none" strike="noStrike" dirty="0">
                        <a:solidFill>
                          <a:srgbClr val="00206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383646">
                <a:tc>
                  <a:txBody>
                    <a:bodyPr/>
                    <a:lstStyle/>
                    <a:p>
                      <a:pPr algn="l" fontAlgn="b">
                        <a:buFont typeface="Wingdings" pitchFamily="2" charset="2"/>
                        <a:buChar char="q"/>
                      </a:pPr>
                      <a:r>
                        <a:rPr lang="en-US" sz="1800" b="1" i="0" u="none" strike="noStrike" dirty="0" smtClean="0">
                          <a:solidFill>
                            <a:srgbClr val="002060"/>
                          </a:solidFill>
                          <a:latin typeface="Calibri"/>
                        </a:rPr>
                        <a:t>  </a:t>
                      </a:r>
                      <a:r>
                        <a:rPr lang="en-US" sz="1800" b="1" i="0" u="none" strike="noStrike" dirty="0" err="1" smtClean="0">
                          <a:solidFill>
                            <a:srgbClr val="002060"/>
                          </a:solidFill>
                          <a:latin typeface="Calibri"/>
                        </a:rPr>
                        <a:t>Metabolics</a:t>
                      </a:r>
                      <a:endParaRPr lang="en-US" sz="1800" b="1" i="0" u="none" strike="noStrike" dirty="0">
                        <a:solidFill>
                          <a:srgbClr val="00206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383646">
                <a:tc>
                  <a:txBody>
                    <a:bodyPr/>
                    <a:lstStyle/>
                    <a:p>
                      <a:pPr algn="l" fontAlgn="b">
                        <a:buFont typeface="Wingdings" pitchFamily="2" charset="2"/>
                        <a:buChar char="q"/>
                      </a:pPr>
                      <a:r>
                        <a:rPr lang="en-US" sz="1800" b="1" i="0" u="none" strike="noStrike" dirty="0" smtClean="0">
                          <a:solidFill>
                            <a:srgbClr val="002060"/>
                          </a:solidFill>
                          <a:latin typeface="Calibri"/>
                        </a:rPr>
                        <a:t>  AMD</a:t>
                      </a:r>
                      <a:endParaRPr lang="en-US" sz="1800" b="1" i="0" u="none" strike="noStrike" dirty="0">
                        <a:solidFill>
                          <a:srgbClr val="00206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383646">
                <a:tc>
                  <a:txBody>
                    <a:bodyPr/>
                    <a:lstStyle/>
                    <a:p>
                      <a:pPr algn="l" fontAlgn="b">
                        <a:buFont typeface="Wingdings" pitchFamily="2" charset="2"/>
                        <a:buChar char="q"/>
                      </a:pPr>
                      <a:r>
                        <a:rPr lang="en-US" sz="1800" b="1" i="0" u="none" strike="noStrike" dirty="0" smtClean="0">
                          <a:solidFill>
                            <a:srgbClr val="002060"/>
                          </a:solidFill>
                          <a:latin typeface="Calibri"/>
                        </a:rPr>
                        <a:t>  </a:t>
                      </a:r>
                      <a:r>
                        <a:rPr lang="en-US" sz="1800" b="1" i="0" u="none" strike="noStrike" dirty="0" err="1" smtClean="0">
                          <a:solidFill>
                            <a:srgbClr val="002060"/>
                          </a:solidFill>
                          <a:latin typeface="Calibri"/>
                        </a:rPr>
                        <a:t>Cardiovacular</a:t>
                      </a:r>
                      <a:endParaRPr lang="en-US" sz="1800" b="1" i="0" u="none" strike="noStrike" dirty="0">
                        <a:solidFill>
                          <a:srgbClr val="00206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383646">
                <a:tc>
                  <a:txBody>
                    <a:bodyPr/>
                    <a:lstStyle/>
                    <a:p>
                      <a:pPr algn="l" fontAlgn="b">
                        <a:buFont typeface="Wingdings" pitchFamily="2" charset="2"/>
                        <a:buChar char="q"/>
                      </a:pPr>
                      <a:r>
                        <a:rPr lang="en-US" sz="1800" b="1" i="0" u="none" strike="noStrike" dirty="0" smtClean="0">
                          <a:solidFill>
                            <a:srgbClr val="002060"/>
                          </a:solidFill>
                          <a:latin typeface="Calibri"/>
                        </a:rPr>
                        <a:t>  Aging </a:t>
                      </a:r>
                      <a:r>
                        <a:rPr lang="en-US" sz="1800" b="1" i="0" u="none" strike="noStrike" dirty="0">
                          <a:solidFill>
                            <a:srgbClr val="002060"/>
                          </a:solidFill>
                          <a:latin typeface="Calibri"/>
                        </a:rPr>
                        <a:t>and Degenerative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zh-CN" smtClean="0">
                <a:ea typeface="宋体" pitchFamily="2" charset="-122"/>
              </a:rPr>
              <a:t>Safety Assurance</a:t>
            </a:r>
          </a:p>
        </p:txBody>
      </p:sp>
      <p:sp>
        <p:nvSpPr>
          <p:cNvPr id="94211" name="Content Placeholder 2"/>
          <p:cNvSpPr>
            <a:spLocks noGrp="1"/>
          </p:cNvSpPr>
          <p:nvPr>
            <p:ph idx="1"/>
          </p:nvPr>
        </p:nvSpPr>
        <p:spPr>
          <a:xfrm>
            <a:off x="457200" y="914400"/>
            <a:ext cx="8229600" cy="4953000"/>
          </a:xfrm>
        </p:spPr>
        <p:txBody>
          <a:bodyPr/>
          <a:lstStyle/>
          <a:p>
            <a:r>
              <a:rPr lang="en-US" altLang="zh-CN" sz="1800" b="1" smtClean="0">
                <a:ea typeface="宋体" pitchFamily="2" charset="-122"/>
              </a:rPr>
              <a:t>Dedicated ADC Labs  </a:t>
            </a:r>
          </a:p>
          <a:p>
            <a:pPr lvl="1"/>
            <a:r>
              <a:rPr lang="en-US" altLang="zh-CN" sz="1600" b="1" smtClean="0">
                <a:solidFill>
                  <a:srgbClr val="0070C0"/>
                </a:solidFill>
                <a:ea typeface="宋体" pitchFamily="2" charset="-122"/>
              </a:rPr>
              <a:t>Dedicated ADC high potency lab</a:t>
            </a:r>
          </a:p>
          <a:p>
            <a:pPr lvl="1"/>
            <a:r>
              <a:rPr lang="en-US" altLang="zh-CN" sz="1600" b="1" smtClean="0">
                <a:solidFill>
                  <a:srgbClr val="0070C0"/>
                </a:solidFill>
                <a:ea typeface="宋体" pitchFamily="2" charset="-122"/>
              </a:rPr>
              <a:t>Dedicated ADC conjugation and analytical group</a:t>
            </a:r>
          </a:p>
          <a:p>
            <a:pPr lvl="1"/>
            <a:r>
              <a:rPr lang="en-US" altLang="zh-CN" sz="1600" b="1" smtClean="0">
                <a:solidFill>
                  <a:srgbClr val="0070C0"/>
                </a:solidFill>
                <a:ea typeface="宋体" pitchFamily="2" charset="-122"/>
              </a:rPr>
              <a:t>Key in-process equipment and resources dedicated in ADC labs</a:t>
            </a:r>
            <a:endParaRPr lang="en-US" altLang="zh-CN" sz="1600" smtClean="0">
              <a:solidFill>
                <a:srgbClr val="0070C0"/>
              </a:solidFill>
              <a:ea typeface="宋体" pitchFamily="2" charset="-122"/>
            </a:endParaRPr>
          </a:p>
          <a:p>
            <a:r>
              <a:rPr lang="en-US" altLang="zh-CN" sz="1800" b="1" smtClean="0">
                <a:ea typeface="宋体" pitchFamily="2" charset="-122"/>
              </a:rPr>
              <a:t>Waste stream</a:t>
            </a:r>
          </a:p>
          <a:p>
            <a:pPr lvl="1"/>
            <a:r>
              <a:rPr lang="en-US" altLang="zh-CN" sz="1600" b="1" smtClean="0">
                <a:solidFill>
                  <a:srgbClr val="0070C0"/>
                </a:solidFill>
                <a:ea typeface="宋体" pitchFamily="2" charset="-122"/>
              </a:rPr>
              <a:t>Wastes collected in specialized containers and processed by qualified vendor</a:t>
            </a:r>
          </a:p>
          <a:p>
            <a:r>
              <a:rPr lang="en-US" altLang="zh-CN" sz="1800" b="1" smtClean="0">
                <a:ea typeface="宋体" pitchFamily="2" charset="-122"/>
              </a:rPr>
              <a:t>Safety monitoring</a:t>
            </a:r>
          </a:p>
          <a:p>
            <a:pPr lvl="1"/>
            <a:r>
              <a:rPr lang="en-US" altLang="zh-CN" sz="1600" b="1" smtClean="0">
                <a:solidFill>
                  <a:srgbClr val="0070C0"/>
                </a:solidFill>
                <a:ea typeface="宋体" pitchFamily="2" charset="-122"/>
              </a:rPr>
              <a:t>Review and evaluate toxicological/clinical data against occupational health categories; ‘safe’ limits based on existing data for occupational exposure to a compound</a:t>
            </a:r>
          </a:p>
          <a:p>
            <a:pPr lvl="1"/>
            <a:r>
              <a:rPr lang="en-US" altLang="zh-CN" sz="1600" b="1" smtClean="0">
                <a:solidFill>
                  <a:srgbClr val="0070C0"/>
                </a:solidFill>
                <a:ea typeface="宋体" pitchFamily="2" charset="-122"/>
              </a:rPr>
              <a:t>Standard operating procedures for handling and disposal of high potency substances is in place based on their occupational health category.</a:t>
            </a:r>
          </a:p>
          <a:p>
            <a:pPr lvl="1"/>
            <a:r>
              <a:rPr lang="en-US" altLang="zh-CN" sz="1600" b="1" smtClean="0">
                <a:solidFill>
                  <a:srgbClr val="0070C0"/>
                </a:solidFill>
                <a:ea typeface="宋体" pitchFamily="2" charset="-122"/>
              </a:rPr>
              <a:t>Trained employees in potent compound safety and product handling practices and toxicology</a:t>
            </a:r>
          </a:p>
          <a:p>
            <a:r>
              <a:rPr lang="en-US" altLang="zh-CN" sz="1800" b="1" smtClean="0">
                <a:ea typeface="宋体" pitchFamily="2" charset="-122"/>
              </a:rPr>
              <a:t>Proximity</a:t>
            </a:r>
          </a:p>
          <a:p>
            <a:pPr lvl="1"/>
            <a:r>
              <a:rPr lang="en-US" altLang="zh-CN" sz="1600" b="1" smtClean="0">
                <a:solidFill>
                  <a:srgbClr val="0070C0"/>
                </a:solidFill>
                <a:ea typeface="宋体" pitchFamily="2" charset="-122"/>
              </a:rPr>
              <a:t>Completely separated room/ventilation</a:t>
            </a:r>
            <a:endParaRPr lang="en-US" altLang="zh-CN" sz="1600" smtClean="0">
              <a:solidFill>
                <a:srgbClr val="0070C0"/>
              </a:solidFill>
              <a:ea typeface="宋体" pitchFamily="2" charset="-122"/>
            </a:endParaRPr>
          </a:p>
        </p:txBody>
      </p:sp>
      <p:sp>
        <p:nvSpPr>
          <p:cNvPr id="94212" name="Slide Number Placeholder 3"/>
          <p:cNvSpPr>
            <a:spLocks noGrp="1"/>
          </p:cNvSpPr>
          <p:nvPr>
            <p:ph type="sldNum" sz="quarter" idx="4294967295"/>
          </p:nvPr>
        </p:nvSpPr>
        <p:spPr bwMode="auto">
          <a:noFill/>
          <a:ln>
            <a:miter lim="800000"/>
            <a:headEnd/>
            <a:tailEnd/>
          </a:ln>
        </p:spPr>
        <p:txBody>
          <a:bodyPr/>
          <a:lstStyle/>
          <a:p>
            <a:fld id="{199BE7BD-F87A-4B11-9E5C-E0EF275A1CBD}" type="slidenum">
              <a:rPr lang="en-US" altLang="zh-CN" smtClean="0"/>
              <a:pPr/>
              <a:t>80</a:t>
            </a:fld>
            <a:endParaRPr lang="en-US" altLang="zh-CN"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zh-CN" smtClean="0">
                <a:ea typeface="宋体" pitchFamily="2" charset="-122"/>
              </a:rPr>
              <a:t>Presentation Outline</a:t>
            </a:r>
          </a:p>
        </p:txBody>
      </p:sp>
      <p:sp>
        <p:nvSpPr>
          <p:cNvPr id="37891" name="Content Placeholder 2"/>
          <p:cNvSpPr>
            <a:spLocks noGrp="1"/>
          </p:cNvSpPr>
          <p:nvPr>
            <p:ph idx="1"/>
          </p:nvPr>
        </p:nvSpPr>
        <p:spPr>
          <a:xfrm>
            <a:off x="228600" y="1169988"/>
            <a:ext cx="8610600" cy="4919662"/>
          </a:xfrm>
        </p:spPr>
        <p:txBody>
          <a:bodyPr/>
          <a:lstStyle/>
          <a:p>
            <a:pPr>
              <a:buClr>
                <a:srgbClr val="C00000"/>
              </a:buClr>
              <a:buFont typeface="Wingdings" pitchFamily="2" charset="2"/>
              <a:buChar char="§"/>
              <a:defRPr/>
            </a:pPr>
            <a:r>
              <a:rPr lang="en-US" dirty="0" smtClean="0">
                <a:solidFill>
                  <a:schemeClr val="tx2">
                    <a:lumMod val="60000"/>
                    <a:lumOff val="40000"/>
                  </a:schemeClr>
                </a:solidFill>
              </a:rPr>
              <a:t>Protein generation and cell line development</a:t>
            </a:r>
          </a:p>
          <a:p>
            <a:pPr>
              <a:buClr>
                <a:srgbClr val="C00000"/>
              </a:buClr>
              <a:buFont typeface="Wingdings" pitchFamily="2" charset="2"/>
              <a:buChar char="§"/>
              <a:defRPr/>
            </a:pPr>
            <a:r>
              <a:rPr lang="en-US" dirty="0" smtClean="0">
                <a:solidFill>
                  <a:schemeClr val="tx2">
                    <a:lumMod val="60000"/>
                    <a:lumOff val="40000"/>
                  </a:schemeClr>
                </a:solidFill>
              </a:rPr>
              <a:t>Screening and functional assays</a:t>
            </a:r>
          </a:p>
          <a:p>
            <a:pPr>
              <a:buClr>
                <a:srgbClr val="C00000"/>
              </a:buClr>
              <a:buFont typeface="Wingdings" pitchFamily="2" charset="2"/>
              <a:buChar char="§"/>
              <a:defRPr/>
            </a:pPr>
            <a:r>
              <a:rPr lang="en-US" dirty="0" err="1" smtClean="0">
                <a:solidFill>
                  <a:schemeClr val="tx2">
                    <a:lumMod val="60000"/>
                    <a:lumOff val="40000"/>
                  </a:schemeClr>
                </a:solidFill>
              </a:rPr>
              <a:t>Hybridoma</a:t>
            </a:r>
            <a:r>
              <a:rPr lang="en-US" dirty="0" smtClean="0">
                <a:solidFill>
                  <a:schemeClr val="tx2">
                    <a:lumMod val="60000"/>
                    <a:lumOff val="40000"/>
                  </a:schemeClr>
                </a:solidFill>
              </a:rPr>
              <a:t> and pilot antibody production</a:t>
            </a:r>
          </a:p>
          <a:p>
            <a:pPr>
              <a:buClr>
                <a:srgbClr val="C00000"/>
              </a:buClr>
              <a:buFont typeface="Wingdings" pitchFamily="2" charset="2"/>
              <a:buChar char="§"/>
              <a:defRPr/>
            </a:pPr>
            <a:r>
              <a:rPr lang="en-US" dirty="0" smtClean="0">
                <a:solidFill>
                  <a:schemeClr val="tx2">
                    <a:lumMod val="60000"/>
                    <a:lumOff val="40000"/>
                  </a:schemeClr>
                </a:solidFill>
              </a:rPr>
              <a:t>Phage display for antibody discovery</a:t>
            </a:r>
          </a:p>
          <a:p>
            <a:pPr>
              <a:buClr>
                <a:srgbClr val="C00000"/>
              </a:buClr>
              <a:buFont typeface="Wingdings" pitchFamily="2" charset="2"/>
              <a:buChar char="§"/>
              <a:defRPr/>
            </a:pPr>
            <a:r>
              <a:rPr lang="en-US" dirty="0" smtClean="0">
                <a:solidFill>
                  <a:schemeClr val="tx2">
                    <a:lumMod val="60000"/>
                    <a:lumOff val="40000"/>
                  </a:schemeClr>
                </a:solidFill>
              </a:rPr>
              <a:t>Antibody engineering and bioinformatics</a:t>
            </a:r>
          </a:p>
          <a:p>
            <a:pPr>
              <a:buClr>
                <a:srgbClr val="C00000"/>
              </a:buClr>
              <a:buFont typeface="Wingdings" pitchFamily="2" charset="2"/>
              <a:buChar char="§"/>
              <a:defRPr/>
            </a:pPr>
            <a:r>
              <a:rPr lang="en-US" dirty="0" smtClean="0">
                <a:solidFill>
                  <a:schemeClr val="tx2">
                    <a:lumMod val="60000"/>
                    <a:lumOff val="40000"/>
                  </a:schemeClr>
                </a:solidFill>
              </a:rPr>
              <a:t>ADC discovery</a:t>
            </a:r>
          </a:p>
          <a:p>
            <a:pPr>
              <a:buClr>
                <a:srgbClr val="C00000"/>
              </a:buClr>
              <a:buFont typeface="Wingdings" pitchFamily="2" charset="2"/>
              <a:buChar char="§"/>
              <a:defRPr/>
            </a:pPr>
            <a:r>
              <a:rPr lang="en-US" b="1" u="sng" dirty="0" smtClean="0">
                <a:solidFill>
                  <a:srgbClr val="C00000"/>
                </a:solidFill>
              </a:rPr>
              <a:t>Biophysical characterization</a:t>
            </a:r>
          </a:p>
        </p:txBody>
      </p:sp>
      <p:sp>
        <p:nvSpPr>
          <p:cNvPr id="95236" name="Slide Number Placeholder 3"/>
          <p:cNvSpPr>
            <a:spLocks noGrp="1"/>
          </p:cNvSpPr>
          <p:nvPr>
            <p:ph type="sldNum" sz="quarter" idx="4294967295"/>
          </p:nvPr>
        </p:nvSpPr>
        <p:spPr bwMode="auto">
          <a:xfrm>
            <a:off x="3657600" y="6324600"/>
            <a:ext cx="2133600" cy="365125"/>
          </a:xfrm>
          <a:noFill/>
          <a:ln>
            <a:miter lim="800000"/>
            <a:headEnd/>
            <a:tailEnd/>
          </a:ln>
        </p:spPr>
        <p:txBody>
          <a:bodyPr/>
          <a:lstStyle/>
          <a:p>
            <a:pPr algn="ctr"/>
            <a:fld id="{4B070240-C249-4733-8308-2D88B3F6C5EE}" type="slidenum">
              <a:rPr lang="en-US" altLang="zh-CN" smtClean="0"/>
              <a:pPr algn="ctr"/>
              <a:t>81</a:t>
            </a:fld>
            <a:endParaRPr lang="en-US" altLang="zh-CN"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6"/>
          <p:cNvPicPr>
            <a:picLocks noChangeAspect="1"/>
          </p:cNvPicPr>
          <p:nvPr/>
        </p:nvPicPr>
        <p:blipFill>
          <a:blip r:embed="rId2" cstate="print"/>
          <a:srcRect l="32199" r="16759"/>
          <a:stretch>
            <a:fillRect/>
          </a:stretch>
        </p:blipFill>
        <p:spPr bwMode="auto">
          <a:xfrm>
            <a:off x="0" y="0"/>
            <a:ext cx="9144000" cy="6248400"/>
          </a:xfrm>
          <a:prstGeom prst="rect">
            <a:avLst/>
          </a:prstGeom>
          <a:noFill/>
          <a:ln w="9525">
            <a:noFill/>
            <a:miter lim="800000"/>
            <a:headEnd/>
            <a:tailEnd/>
          </a:ln>
        </p:spPr>
      </p:pic>
      <p:sp>
        <p:nvSpPr>
          <p:cNvPr id="3" name="Rectangle 2"/>
          <p:cNvSpPr/>
          <p:nvPr/>
        </p:nvSpPr>
        <p:spPr>
          <a:xfrm>
            <a:off x="0" y="0"/>
            <a:ext cx="9144000" cy="6248400"/>
          </a:xfrm>
          <a:prstGeom prst="rect">
            <a:avLst/>
          </a:prstGeom>
          <a:solidFill>
            <a:srgbClr val="0083E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宋体" pitchFamily="2" charset="-122"/>
            </a:endParaRPr>
          </a:p>
        </p:txBody>
      </p:sp>
      <p:sp>
        <p:nvSpPr>
          <p:cNvPr id="4" name="Title 1"/>
          <p:cNvSpPr txBox="1">
            <a:spLocks/>
          </p:cNvSpPr>
          <p:nvPr/>
        </p:nvSpPr>
        <p:spPr>
          <a:xfrm>
            <a:off x="-171450" y="4724400"/>
            <a:ext cx="7943850" cy="933450"/>
          </a:xfrm>
          <a:prstGeom prst="rect">
            <a:avLst/>
          </a:prstGeom>
          <a:solidFill>
            <a:srgbClr val="F7903B"/>
          </a:solidFill>
          <a:effectLst>
            <a:outerShdw blurRad="50800" dist="114300" dir="2700000" algn="tl" rotWithShape="0">
              <a:prstClr val="black">
                <a:alpha val="40000"/>
              </a:prstClr>
            </a:outerShdw>
            <a:softEdge rad="0"/>
          </a:effec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1" algn="l">
              <a:defRPr/>
            </a:pPr>
            <a:r>
              <a:rPr lang="en-US"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ADC Discovery</a:t>
            </a:r>
          </a:p>
        </p:txBody>
      </p:sp>
    </p:spTree>
  </p:cSld>
  <p:clrMapOvr>
    <a:masterClrMapping/>
  </p:clrMapOvr>
  <p:transition spd="slow">
    <p:cove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381000"/>
            <a:ext cx="8499475" cy="427038"/>
          </a:xfrm>
        </p:spPr>
        <p:txBody>
          <a:bodyPr/>
          <a:lstStyle/>
          <a:p>
            <a:r>
              <a:rPr lang="en-US" altLang="zh-CN" sz="2400" smtClean="0">
                <a:ea typeface="宋体" pitchFamily="2" charset="-122"/>
              </a:rPr>
              <a:t>Overview</a:t>
            </a:r>
          </a:p>
        </p:txBody>
      </p:sp>
      <p:sp>
        <p:nvSpPr>
          <p:cNvPr id="97283" name="AutoShape 13"/>
          <p:cNvSpPr>
            <a:spLocks noChangeArrowheads="1"/>
          </p:cNvSpPr>
          <p:nvPr/>
        </p:nvSpPr>
        <p:spPr bwMode="auto">
          <a:xfrm>
            <a:off x="303213" y="1290638"/>
            <a:ext cx="1755775" cy="1763712"/>
          </a:xfrm>
          <a:prstGeom prst="roundRect">
            <a:avLst>
              <a:gd name="adj" fmla="val 7630"/>
            </a:avLst>
          </a:prstGeom>
          <a:solidFill>
            <a:srgbClr val="065CBA">
              <a:alpha val="85097"/>
            </a:srgbClr>
          </a:solidFill>
          <a:ln w="3175" algn="ctr">
            <a:noFill/>
            <a:round/>
            <a:headEnd/>
            <a:tailEnd/>
          </a:ln>
        </p:spPr>
        <p:txBody>
          <a:bodyPr lIns="72000" tIns="72000" rIns="73152" bIns="73152" anchor="ctr"/>
          <a:lstStyle/>
          <a:p>
            <a:pPr algn="ctr">
              <a:spcAft>
                <a:spcPct val="35000"/>
              </a:spcAft>
            </a:pPr>
            <a:r>
              <a:rPr lang="en-US" altLang="ko-KR" b="1">
                <a:solidFill>
                  <a:schemeClr val="bg1"/>
                </a:solidFill>
                <a:ea typeface="Arial Unicode MS" pitchFamily="34" charset="-122"/>
                <a:cs typeface="Arial Unicode MS" pitchFamily="34" charset="-122"/>
              </a:rPr>
              <a:t>Major Instruments </a:t>
            </a:r>
          </a:p>
        </p:txBody>
      </p:sp>
      <p:sp>
        <p:nvSpPr>
          <p:cNvPr id="97284" name="AutoShape 28"/>
          <p:cNvSpPr>
            <a:spLocks noChangeArrowheads="1"/>
          </p:cNvSpPr>
          <p:nvPr>
            <p:custDataLst>
              <p:tags r:id="rId1"/>
            </p:custDataLst>
          </p:nvPr>
        </p:nvSpPr>
        <p:spPr bwMode="gray">
          <a:xfrm>
            <a:off x="2179638" y="1308100"/>
            <a:ext cx="6383337" cy="1763713"/>
          </a:xfrm>
          <a:prstGeom prst="roundRect">
            <a:avLst>
              <a:gd name="adj" fmla="val 8060"/>
            </a:avLst>
          </a:prstGeom>
          <a:noFill/>
          <a:ln w="19050" algn="ctr">
            <a:solidFill>
              <a:srgbClr val="065CBA"/>
            </a:solidFill>
            <a:round/>
            <a:headEnd/>
            <a:tailEnd/>
          </a:ln>
        </p:spPr>
        <p:txBody>
          <a:bodyPr lIns="83852" tIns="0" rIns="83852" bIns="41914"/>
          <a:lstStyle/>
          <a:p>
            <a:pPr marL="144463" lvl="1" indent="-142875" defTabSz="839788">
              <a:lnSpc>
                <a:spcPct val="110000"/>
              </a:lnSpc>
              <a:spcBef>
                <a:spcPct val="10000"/>
              </a:spcBef>
              <a:buClr>
                <a:srgbClr val="F4922B"/>
              </a:buClr>
              <a:buSzPct val="80000"/>
              <a:buFont typeface="Wingdings" pitchFamily="2" charset="2"/>
              <a:buChar char="Ø"/>
            </a:pPr>
            <a:r>
              <a:rPr lang="en-US" altLang="ko-KR" sz="1600">
                <a:solidFill>
                  <a:srgbClr val="080808"/>
                </a:solidFill>
                <a:ea typeface="LF_Kai"/>
                <a:cs typeface="LF_Kai"/>
              </a:rPr>
              <a:t>Q-TOF MS, QE MS</a:t>
            </a:r>
          </a:p>
          <a:p>
            <a:pPr marL="144463" lvl="1" indent="-142875" defTabSz="839788">
              <a:lnSpc>
                <a:spcPct val="110000"/>
              </a:lnSpc>
              <a:spcBef>
                <a:spcPct val="10000"/>
              </a:spcBef>
              <a:buClr>
                <a:srgbClr val="F4922B"/>
              </a:buClr>
              <a:buSzPct val="80000"/>
              <a:buFont typeface="Wingdings" pitchFamily="2" charset="2"/>
              <a:buChar char="Ø"/>
            </a:pPr>
            <a:r>
              <a:rPr lang="en-US" altLang="ko-KR" sz="1600">
                <a:solidFill>
                  <a:srgbClr val="080808"/>
                </a:solidFill>
                <a:ea typeface="LF_Kai"/>
                <a:cs typeface="LF_Kai"/>
              </a:rPr>
              <a:t>Multiple HPLCs with DAD, MS, MALLS, RI and viscosity detectors </a:t>
            </a:r>
          </a:p>
          <a:p>
            <a:pPr marL="144463" lvl="1" indent="-142875" defTabSz="839788">
              <a:lnSpc>
                <a:spcPct val="110000"/>
              </a:lnSpc>
              <a:spcBef>
                <a:spcPct val="10000"/>
              </a:spcBef>
              <a:buClr>
                <a:srgbClr val="F4922B"/>
              </a:buClr>
              <a:buSzPct val="80000"/>
              <a:buFont typeface="Wingdings" pitchFamily="2" charset="2"/>
              <a:buChar char="Ø"/>
            </a:pPr>
            <a:r>
              <a:rPr lang="en-US" altLang="ko-KR" sz="1600">
                <a:solidFill>
                  <a:srgbClr val="080808"/>
                </a:solidFill>
                <a:ea typeface="LF_Kai"/>
                <a:cs typeface="LF_Kai"/>
              </a:rPr>
              <a:t>Lyostar II</a:t>
            </a:r>
          </a:p>
          <a:p>
            <a:pPr marL="144463" lvl="1" indent="-142875" defTabSz="839788">
              <a:lnSpc>
                <a:spcPct val="110000"/>
              </a:lnSpc>
              <a:spcBef>
                <a:spcPct val="10000"/>
              </a:spcBef>
              <a:buClr>
                <a:srgbClr val="F4922B"/>
              </a:buClr>
              <a:buSzPct val="80000"/>
              <a:buFont typeface="Wingdings" pitchFamily="2" charset="2"/>
              <a:buChar char="Ø"/>
            </a:pPr>
            <a:r>
              <a:rPr lang="en-US" altLang="ko-KR" sz="1600">
                <a:solidFill>
                  <a:srgbClr val="080808"/>
                </a:solidFill>
                <a:ea typeface="LF_Kai"/>
                <a:cs typeface="LF_Kai"/>
              </a:rPr>
              <a:t>cIEF, CE, DSC</a:t>
            </a:r>
          </a:p>
          <a:p>
            <a:pPr marL="144463" lvl="1" indent="-142875" defTabSz="839788">
              <a:lnSpc>
                <a:spcPct val="110000"/>
              </a:lnSpc>
              <a:spcBef>
                <a:spcPct val="10000"/>
              </a:spcBef>
              <a:buClr>
                <a:srgbClr val="F4922B"/>
              </a:buClr>
              <a:buSzPct val="80000"/>
              <a:buFont typeface="Wingdings" pitchFamily="2" charset="2"/>
              <a:buChar char="Ø"/>
            </a:pPr>
            <a:r>
              <a:rPr lang="en-US" altLang="ko-KR" sz="1600">
                <a:solidFill>
                  <a:srgbClr val="080808"/>
                </a:solidFill>
                <a:ea typeface="LF_Kai"/>
                <a:cs typeface="LF_Kai"/>
              </a:rPr>
              <a:t>High throughput DLS </a:t>
            </a:r>
          </a:p>
          <a:p>
            <a:pPr marL="144463" lvl="1" indent="-142875" defTabSz="839788">
              <a:lnSpc>
                <a:spcPct val="110000"/>
              </a:lnSpc>
              <a:spcBef>
                <a:spcPct val="10000"/>
              </a:spcBef>
              <a:buClr>
                <a:srgbClr val="F4922B"/>
              </a:buClr>
              <a:buSzPct val="80000"/>
              <a:buFont typeface="Wingdings" pitchFamily="2" charset="2"/>
              <a:buChar char="Ø"/>
            </a:pPr>
            <a:r>
              <a:rPr lang="en-US" altLang="ko-KR" sz="1600">
                <a:solidFill>
                  <a:srgbClr val="080808"/>
                </a:solidFill>
                <a:ea typeface="LF_Kai"/>
                <a:cs typeface="LF_Kai"/>
              </a:rPr>
              <a:t>Biacore, Octet Red96</a:t>
            </a:r>
          </a:p>
        </p:txBody>
      </p:sp>
      <p:sp>
        <p:nvSpPr>
          <p:cNvPr id="97285" name="AutoShape 7"/>
          <p:cNvSpPr>
            <a:spLocks noChangeArrowheads="1"/>
          </p:cNvSpPr>
          <p:nvPr/>
        </p:nvSpPr>
        <p:spPr bwMode="auto">
          <a:xfrm>
            <a:off x="314325" y="3248025"/>
            <a:ext cx="1755775" cy="612775"/>
          </a:xfrm>
          <a:prstGeom prst="roundRect">
            <a:avLst>
              <a:gd name="adj" fmla="val 11856"/>
            </a:avLst>
          </a:prstGeom>
          <a:solidFill>
            <a:srgbClr val="065CBA">
              <a:alpha val="85097"/>
            </a:srgbClr>
          </a:solidFill>
          <a:ln w="3175" algn="ctr">
            <a:noFill/>
            <a:round/>
            <a:headEnd/>
            <a:tailEnd/>
          </a:ln>
        </p:spPr>
        <p:txBody>
          <a:bodyPr lIns="72000" tIns="72000" rIns="73152" bIns="73152" anchor="ctr"/>
          <a:lstStyle/>
          <a:p>
            <a:pPr algn="ctr">
              <a:spcAft>
                <a:spcPct val="35000"/>
              </a:spcAft>
            </a:pPr>
            <a:r>
              <a:rPr lang="en-US" altLang="ko-KR" b="1">
                <a:solidFill>
                  <a:schemeClr val="bg1"/>
                </a:solidFill>
                <a:ea typeface="Arial Unicode MS" pitchFamily="34" charset="-122"/>
                <a:cs typeface="Arial Unicode MS" pitchFamily="34" charset="-122"/>
              </a:rPr>
              <a:t>Customers</a:t>
            </a:r>
          </a:p>
        </p:txBody>
      </p:sp>
      <p:sp>
        <p:nvSpPr>
          <p:cNvPr id="97286" name="AutoShape 25"/>
          <p:cNvSpPr>
            <a:spLocks noChangeArrowheads="1"/>
          </p:cNvSpPr>
          <p:nvPr>
            <p:custDataLst>
              <p:tags r:id="rId2"/>
            </p:custDataLst>
          </p:nvPr>
        </p:nvSpPr>
        <p:spPr bwMode="gray">
          <a:xfrm>
            <a:off x="2197100" y="3248025"/>
            <a:ext cx="6386513" cy="612775"/>
          </a:xfrm>
          <a:prstGeom prst="roundRect">
            <a:avLst>
              <a:gd name="adj" fmla="val 11856"/>
            </a:avLst>
          </a:prstGeom>
          <a:noFill/>
          <a:ln w="19050">
            <a:solidFill>
              <a:srgbClr val="065CBA"/>
            </a:solidFill>
            <a:round/>
            <a:headEnd/>
            <a:tailEnd/>
          </a:ln>
        </p:spPr>
        <p:txBody>
          <a:bodyPr lIns="83852" tIns="41914" rIns="83852" bIns="41914"/>
          <a:lstStyle/>
          <a:p>
            <a:pPr marL="144463" lvl="1" indent="-142875" defTabSz="839788">
              <a:lnSpc>
                <a:spcPct val="110000"/>
              </a:lnSpc>
              <a:spcBef>
                <a:spcPct val="10000"/>
              </a:spcBef>
              <a:buClr>
                <a:srgbClr val="F4922B"/>
              </a:buClr>
              <a:buSzPct val="80000"/>
              <a:buFont typeface="Wingdings" pitchFamily="2" charset="2"/>
              <a:buChar char="Ø"/>
            </a:pPr>
            <a:r>
              <a:rPr lang="en-US" altLang="ko-KR" sz="1600">
                <a:solidFill>
                  <a:srgbClr val="080808"/>
                </a:solidFill>
                <a:ea typeface="LF_Kai"/>
                <a:cs typeface="LF_Kai"/>
              </a:rPr>
              <a:t>US and European based pharmaceutical companies</a:t>
            </a:r>
          </a:p>
          <a:p>
            <a:pPr marL="144463" lvl="1" indent="-142875" defTabSz="839788">
              <a:lnSpc>
                <a:spcPct val="110000"/>
              </a:lnSpc>
              <a:spcBef>
                <a:spcPct val="10000"/>
              </a:spcBef>
              <a:buClr>
                <a:srgbClr val="F4922B"/>
              </a:buClr>
              <a:buSzPct val="80000"/>
              <a:buFont typeface="Wingdings" pitchFamily="2" charset="2"/>
              <a:buChar char="Ø"/>
            </a:pPr>
            <a:r>
              <a:rPr lang="en-US" altLang="ko-KR" sz="1600">
                <a:solidFill>
                  <a:srgbClr val="080808"/>
                </a:solidFill>
                <a:ea typeface="LF_Kai"/>
                <a:cs typeface="LF_Kai"/>
              </a:rPr>
              <a:t>Chinese pharmaceutical companies</a:t>
            </a:r>
          </a:p>
        </p:txBody>
      </p:sp>
      <p:sp>
        <p:nvSpPr>
          <p:cNvPr id="97287" name="AutoShape 7"/>
          <p:cNvSpPr>
            <a:spLocks noChangeArrowheads="1"/>
          </p:cNvSpPr>
          <p:nvPr/>
        </p:nvSpPr>
        <p:spPr bwMode="auto">
          <a:xfrm>
            <a:off x="323850" y="4032250"/>
            <a:ext cx="1757363" cy="1187450"/>
          </a:xfrm>
          <a:prstGeom prst="roundRect">
            <a:avLst>
              <a:gd name="adj" fmla="val 11856"/>
            </a:avLst>
          </a:prstGeom>
          <a:solidFill>
            <a:srgbClr val="065CBA">
              <a:alpha val="85097"/>
            </a:srgbClr>
          </a:solidFill>
          <a:ln w="3175" algn="ctr">
            <a:noFill/>
            <a:round/>
            <a:headEnd/>
            <a:tailEnd/>
          </a:ln>
        </p:spPr>
        <p:txBody>
          <a:bodyPr lIns="72000" tIns="72000" rIns="73152" bIns="73152" anchor="ctr"/>
          <a:lstStyle/>
          <a:p>
            <a:pPr algn="ctr">
              <a:spcAft>
                <a:spcPct val="35000"/>
              </a:spcAft>
            </a:pPr>
            <a:r>
              <a:rPr lang="en-US" altLang="ko-KR" b="1">
                <a:solidFill>
                  <a:schemeClr val="bg1"/>
                </a:solidFill>
                <a:ea typeface="Arial Unicode MS" pitchFamily="34" charset="-122"/>
                <a:cs typeface="Arial Unicode MS" pitchFamily="34" charset="-122"/>
              </a:rPr>
              <a:t>Operation</a:t>
            </a:r>
          </a:p>
        </p:txBody>
      </p:sp>
      <p:sp>
        <p:nvSpPr>
          <p:cNvPr id="97288" name="AutoShape 25"/>
          <p:cNvSpPr>
            <a:spLocks noChangeArrowheads="1"/>
          </p:cNvSpPr>
          <p:nvPr>
            <p:custDataLst>
              <p:tags r:id="rId3"/>
            </p:custDataLst>
          </p:nvPr>
        </p:nvSpPr>
        <p:spPr bwMode="gray">
          <a:xfrm>
            <a:off x="2209800" y="4038600"/>
            <a:ext cx="6384925" cy="1189038"/>
          </a:xfrm>
          <a:prstGeom prst="roundRect">
            <a:avLst>
              <a:gd name="adj" fmla="val 11856"/>
            </a:avLst>
          </a:prstGeom>
          <a:noFill/>
          <a:ln w="19050">
            <a:solidFill>
              <a:srgbClr val="065CBA"/>
            </a:solidFill>
            <a:round/>
            <a:headEnd/>
            <a:tailEnd/>
          </a:ln>
        </p:spPr>
        <p:txBody>
          <a:bodyPr lIns="83852" tIns="41914" rIns="83852" bIns="41914"/>
          <a:lstStyle/>
          <a:p>
            <a:pPr marL="144463" lvl="1" indent="-142875" defTabSz="839788">
              <a:lnSpc>
                <a:spcPct val="110000"/>
              </a:lnSpc>
              <a:spcBef>
                <a:spcPct val="10000"/>
              </a:spcBef>
              <a:buClr>
                <a:srgbClr val="F4922B"/>
              </a:buClr>
              <a:buSzPct val="80000"/>
              <a:buFont typeface="Wingdings" pitchFamily="2" charset="2"/>
              <a:buChar char="Ø"/>
            </a:pPr>
            <a:r>
              <a:rPr lang="en-US" altLang="ko-KR" sz="1600">
                <a:solidFill>
                  <a:srgbClr val="080808"/>
                </a:solidFill>
                <a:ea typeface="LF_Kai"/>
                <a:cs typeface="LF_Kai"/>
              </a:rPr>
              <a:t>Instrument IQ/OQ/PQ; SOP, Training and login system</a:t>
            </a:r>
          </a:p>
          <a:p>
            <a:pPr marL="144463" lvl="1" indent="-142875" defTabSz="839788">
              <a:lnSpc>
                <a:spcPct val="110000"/>
              </a:lnSpc>
              <a:spcBef>
                <a:spcPct val="10000"/>
              </a:spcBef>
              <a:buClr>
                <a:srgbClr val="F4922B"/>
              </a:buClr>
              <a:buSzPct val="80000"/>
              <a:buFont typeface="Wingdings" pitchFamily="2" charset="2"/>
              <a:buChar char="Ø"/>
            </a:pPr>
            <a:r>
              <a:rPr lang="en-US" altLang="ko-KR" sz="1600">
                <a:solidFill>
                  <a:srgbClr val="080808"/>
                </a:solidFill>
                <a:ea typeface="LF_Kai"/>
                <a:cs typeface="LF_Kai"/>
              </a:rPr>
              <a:t>Documentation: Notebook, e-notebook, analytical report, study report, batch record, raw data </a:t>
            </a:r>
          </a:p>
          <a:p>
            <a:pPr marL="144463" lvl="1" indent="-142875" defTabSz="839788">
              <a:lnSpc>
                <a:spcPct val="110000"/>
              </a:lnSpc>
              <a:spcBef>
                <a:spcPct val="10000"/>
              </a:spcBef>
              <a:buClr>
                <a:srgbClr val="F4922B"/>
              </a:buClr>
              <a:buSzPct val="80000"/>
              <a:buFont typeface="Wingdings" pitchFamily="2" charset="2"/>
              <a:buChar char="Ø"/>
            </a:pPr>
            <a:r>
              <a:rPr lang="en-US" altLang="ko-KR" sz="1600">
                <a:solidFill>
                  <a:srgbClr val="080808"/>
                </a:solidFill>
                <a:ea typeface="LF_Kai"/>
                <a:cs typeface="LF_Kai"/>
              </a:rPr>
              <a:t>IND, NDA, ANDA, BLA submissions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altLang="zh-CN" smtClean="0">
                <a:ea typeface="宋体" pitchFamily="2" charset="-122"/>
              </a:rPr>
              <a:t>Biophysical Characterization Capabilities</a:t>
            </a:r>
          </a:p>
        </p:txBody>
      </p:sp>
      <p:sp>
        <p:nvSpPr>
          <p:cNvPr id="98307" name="Slide Number Placeholder 3"/>
          <p:cNvSpPr>
            <a:spLocks noGrp="1"/>
          </p:cNvSpPr>
          <p:nvPr>
            <p:ph type="sldNum" sz="quarter" idx="4294967295"/>
          </p:nvPr>
        </p:nvSpPr>
        <p:spPr bwMode="auto">
          <a:noFill/>
          <a:ln>
            <a:miter lim="800000"/>
            <a:headEnd/>
            <a:tailEnd/>
          </a:ln>
        </p:spPr>
        <p:txBody>
          <a:bodyPr/>
          <a:lstStyle/>
          <a:p>
            <a:fld id="{3C656FD0-FB8A-4F67-B0C4-0255EB413C3A}" type="slidenum">
              <a:rPr lang="en-US" altLang="zh-CN" smtClean="0"/>
              <a:pPr/>
              <a:t>84</a:t>
            </a:fld>
            <a:endParaRPr lang="en-US" altLang="zh-CN" smtClean="0"/>
          </a:p>
        </p:txBody>
      </p:sp>
      <p:graphicFrame>
        <p:nvGraphicFramePr>
          <p:cNvPr id="6" name="Group 140"/>
          <p:cNvGraphicFramePr>
            <a:graphicFrameLocks noGrp="1"/>
          </p:cNvGraphicFramePr>
          <p:nvPr>
            <p:ph idx="1"/>
          </p:nvPr>
        </p:nvGraphicFramePr>
        <p:xfrm>
          <a:off x="533400" y="990600"/>
          <a:ext cx="8135938" cy="4926013"/>
        </p:xfrm>
        <a:graphic>
          <a:graphicData uri="http://schemas.openxmlformats.org/drawingml/2006/table">
            <a:tbl>
              <a:tblPr/>
              <a:tblGrid>
                <a:gridCol w="2495550"/>
                <a:gridCol w="2435225"/>
                <a:gridCol w="174625"/>
                <a:gridCol w="3030538"/>
              </a:tblGrid>
              <a:tr h="341313">
                <a:tc>
                  <a:txBody>
                    <a:bodyPr/>
                    <a:lstStyle/>
                    <a:p>
                      <a:pPr marL="0" marR="0" lvl="0" indent="0" algn="l"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endParaRPr kumimoji="0" lang="zh-CN" altLang="en-US" sz="1600" b="0" i="0" u="none" strike="noStrike" cap="none" normalizeH="0" baseline="0" smtClean="0">
                        <a:ln>
                          <a:noFill/>
                        </a:ln>
                        <a:solidFill>
                          <a:schemeClr val="bg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tx2"/>
                    </a:solidFill>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800" b="1" i="0" u="none" strike="noStrike" cap="none" normalizeH="0" baseline="0" smtClean="0">
                          <a:ln>
                            <a:noFill/>
                          </a:ln>
                          <a:solidFill>
                            <a:schemeClr val="bg1"/>
                          </a:solidFill>
                          <a:effectLst/>
                          <a:latin typeface="Arial" pitchFamily="34" charset="0"/>
                          <a:ea typeface="宋体" pitchFamily="2" charset="-122"/>
                        </a:rPr>
                        <a:t>Parameter</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800" b="1" i="0" u="none" strike="noStrike" cap="none" normalizeH="0" baseline="0" smtClean="0">
                          <a:ln>
                            <a:noFill/>
                          </a:ln>
                          <a:solidFill>
                            <a:schemeClr val="bg1"/>
                          </a:solidFill>
                          <a:effectLst/>
                          <a:latin typeface="Arial" pitchFamily="34" charset="0"/>
                          <a:ea typeface="宋体" pitchFamily="2" charset="-122"/>
                        </a:rPr>
                        <a:t>Method</a:t>
                      </a:r>
                    </a:p>
                  </a:txBody>
                  <a:tcPr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r>
              <a:tr h="296863">
                <a:tc rowSpan="6">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1" i="0" u="none" strike="noStrike" cap="none" normalizeH="0" baseline="0" smtClean="0">
                          <a:ln>
                            <a:noFill/>
                          </a:ln>
                          <a:solidFill>
                            <a:srgbClr val="002060"/>
                          </a:solidFill>
                          <a:effectLst/>
                          <a:latin typeface="Arial" pitchFamily="34" charset="0"/>
                          <a:ea typeface="宋体" pitchFamily="2" charset="-122"/>
                        </a:rPr>
                        <a:t>Primary sequence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0EC"/>
                    </a:solidFill>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Composition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Amino acid analysis (AAA)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296863">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Sequence confirmation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Peptide mapping, LC-MS/MS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347663">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Glycosylation analysis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LC-MS/MS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296863">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Disulfide bond shuffling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LC-MS/MS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296863">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Charge analysis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cIEF, IEX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514350">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Degradation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SEC, RPC, SDS-PAGE, cIEF, IEX, HIC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0EC"/>
                    </a:solidFill>
                  </a:tcPr>
                </a:tc>
              </a:tr>
              <a:tr h="296863">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1" i="0" u="none" strike="noStrike" cap="none" normalizeH="0" baseline="0" smtClean="0">
                          <a:ln>
                            <a:noFill/>
                          </a:ln>
                          <a:solidFill>
                            <a:srgbClr val="002060"/>
                          </a:solidFill>
                          <a:effectLst/>
                          <a:latin typeface="Arial" pitchFamily="34" charset="0"/>
                          <a:ea typeface="宋体" pitchFamily="2" charset="-122"/>
                        </a:rPr>
                        <a:t>Secondary structure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296863">
                <a:tc row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1" i="0" u="none" strike="noStrike" cap="none" normalizeH="0" baseline="0" smtClean="0">
                          <a:ln>
                            <a:noFill/>
                          </a:ln>
                          <a:solidFill>
                            <a:srgbClr val="002060"/>
                          </a:solidFill>
                          <a:effectLst/>
                          <a:latin typeface="Arial" pitchFamily="34" charset="0"/>
                          <a:ea typeface="宋体" pitchFamily="2" charset="-122"/>
                        </a:rPr>
                        <a:t>Tertiary structure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Intrinsic fluorescence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296863">
                <a:tc vMerge="1">
                  <a:txBody>
                    <a:bodyPr/>
                    <a:lstStyle/>
                    <a:p>
                      <a:endParaRPr lang="en-US"/>
                    </a:p>
                  </a:txBody>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2</a:t>
                      </a:r>
                      <a:r>
                        <a:rPr kumimoji="0" lang="en-US" altLang="zh-CN" sz="1400" b="0" i="0" u="none" strike="noStrike" cap="none" normalizeH="0" baseline="30000" smtClean="0">
                          <a:ln>
                            <a:noFill/>
                          </a:ln>
                          <a:solidFill>
                            <a:srgbClr val="002060"/>
                          </a:solidFill>
                          <a:effectLst/>
                          <a:latin typeface="Arial" pitchFamily="34" charset="0"/>
                          <a:ea typeface="宋体" pitchFamily="2" charset="-122"/>
                        </a:rPr>
                        <a:t>nd</a:t>
                      </a:r>
                      <a:r>
                        <a:rPr kumimoji="0" lang="en-US" altLang="zh-CN" sz="1400" b="0" i="0" u="none" strike="noStrike" cap="none" normalizeH="0" baseline="0" smtClean="0">
                          <a:ln>
                            <a:noFill/>
                          </a:ln>
                          <a:solidFill>
                            <a:srgbClr val="002060"/>
                          </a:solidFill>
                          <a:effectLst/>
                          <a:latin typeface="Arial" pitchFamily="34" charset="0"/>
                          <a:ea typeface="宋体" pitchFamily="2" charset="-122"/>
                        </a:rPr>
                        <a:t> derivative UV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296863">
                <a:tc row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1" i="0" u="none" strike="noStrike" cap="none" normalizeH="0" baseline="0" smtClean="0">
                          <a:ln>
                            <a:noFill/>
                          </a:ln>
                          <a:solidFill>
                            <a:srgbClr val="002060"/>
                          </a:solidFill>
                          <a:effectLst/>
                          <a:latin typeface="Arial" pitchFamily="34" charset="0"/>
                          <a:ea typeface="宋体" pitchFamily="2" charset="-122"/>
                        </a:rPr>
                        <a:t>Aggregation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Aggregates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SEC-MALLS, SDS-PAGE</a:t>
                      </a:r>
                      <a:endParaRPr kumimoji="0" lang="zh-CN" altLang="en-US" sz="1400" b="0" i="0" u="none" strike="noStrike" cap="none" normalizeH="0" baseline="0" smtClean="0">
                        <a:ln>
                          <a:noFill/>
                        </a:ln>
                        <a:solidFill>
                          <a:srgbClr val="002060"/>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r>
              <a:tr h="311150">
                <a:tc v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Dynamic Light Scattering (DLS)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r>
              <a:tr h="296863">
                <a:tc row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1" i="0" u="none" strike="noStrike" cap="none" normalizeH="0" baseline="0" smtClean="0">
                          <a:ln>
                            <a:noFill/>
                          </a:ln>
                          <a:solidFill>
                            <a:srgbClr val="002060"/>
                          </a:solidFill>
                          <a:effectLst/>
                          <a:latin typeface="Arial" pitchFamily="34" charset="0"/>
                          <a:ea typeface="宋体" pitchFamily="2" charset="-122"/>
                        </a:rPr>
                        <a:t>Thermal stability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Capillary DSC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296863">
                <a:tc vMerge="1">
                  <a:txBody>
                    <a:bodyPr/>
                    <a:lstStyle/>
                    <a:p>
                      <a:endParaRPr lang="en-US"/>
                    </a:p>
                  </a:txBody>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rgbClr val="002060"/>
                          </a:solidFill>
                          <a:effectLst/>
                          <a:latin typeface="Arial" pitchFamily="34" charset="0"/>
                          <a:ea typeface="宋体" pitchFamily="2" charset="-122"/>
                        </a:rPr>
                        <a:t>High throughput DLS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312738">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1" i="0" u="none" strike="noStrike" cap="none" normalizeH="0" baseline="0" smtClean="0">
                          <a:ln>
                            <a:noFill/>
                          </a:ln>
                          <a:solidFill>
                            <a:srgbClr val="002060"/>
                          </a:solidFill>
                          <a:effectLst/>
                          <a:latin typeface="Arial" pitchFamily="34" charset="0"/>
                          <a:ea typeface="宋体" pitchFamily="2" charset="-122"/>
                        </a:rPr>
                        <a:t>Activity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Biacore, ELISA, Cell based assays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ChangeArrowheads="1"/>
          </p:cNvSpPr>
          <p:nvPr/>
        </p:nvSpPr>
        <p:spPr bwMode="auto">
          <a:xfrm>
            <a:off x="3479800" y="2219325"/>
            <a:ext cx="2103438" cy="731838"/>
          </a:xfrm>
          <a:prstGeom prst="rect">
            <a:avLst/>
          </a:prstGeom>
          <a:noFill/>
          <a:ln w="9525">
            <a:noFill/>
            <a:miter lim="800000"/>
            <a:headEnd/>
            <a:tailEnd/>
          </a:ln>
        </p:spPr>
        <p:txBody>
          <a:bodyPr>
            <a:spAutoFit/>
          </a:bodyPr>
          <a:lstStyle/>
          <a:p>
            <a:pPr algn="ctr">
              <a:spcBef>
                <a:spcPct val="50000"/>
              </a:spcBef>
              <a:buClr>
                <a:schemeClr val="accent2"/>
              </a:buClr>
              <a:buFont typeface="Wingdings 2" pitchFamily="18" charset="2"/>
              <a:buNone/>
            </a:pPr>
            <a:r>
              <a:rPr lang="sv-SE" altLang="zh-CN" sz="1200"/>
              <a:t>How specific &amp; selective...</a:t>
            </a:r>
          </a:p>
          <a:p>
            <a:pPr algn="ctr">
              <a:spcBef>
                <a:spcPct val="50000"/>
              </a:spcBef>
              <a:buClr>
                <a:schemeClr val="accent2"/>
              </a:buClr>
              <a:buFont typeface="Wingdings 2" pitchFamily="18" charset="2"/>
              <a:buNone/>
            </a:pPr>
            <a:r>
              <a:rPr lang="sv-SE" altLang="zh-CN" sz="1200"/>
              <a:t>Is this drug binding to its receptor?</a:t>
            </a:r>
          </a:p>
        </p:txBody>
      </p:sp>
      <p:sp>
        <p:nvSpPr>
          <p:cNvPr id="99331" name="Rectangle 4"/>
          <p:cNvSpPr>
            <a:spLocks noChangeArrowheads="1"/>
          </p:cNvSpPr>
          <p:nvPr/>
        </p:nvSpPr>
        <p:spPr bwMode="auto">
          <a:xfrm>
            <a:off x="5875338" y="2162175"/>
            <a:ext cx="1898650" cy="914400"/>
          </a:xfrm>
          <a:prstGeom prst="rect">
            <a:avLst/>
          </a:prstGeom>
          <a:noFill/>
          <a:ln w="9525">
            <a:noFill/>
            <a:miter lim="800000"/>
            <a:headEnd/>
            <a:tailEnd/>
          </a:ln>
        </p:spPr>
        <p:txBody>
          <a:bodyPr>
            <a:spAutoFit/>
          </a:bodyPr>
          <a:lstStyle/>
          <a:p>
            <a:pPr algn="ctr">
              <a:spcBef>
                <a:spcPct val="75000"/>
              </a:spcBef>
              <a:buClr>
                <a:schemeClr val="accent2"/>
              </a:buClr>
              <a:buFont typeface="Wingdings 2" pitchFamily="18" charset="2"/>
              <a:buNone/>
            </a:pPr>
            <a:r>
              <a:rPr lang="sv-SE" altLang="zh-CN" sz="1200"/>
              <a:t>How much...</a:t>
            </a:r>
          </a:p>
          <a:p>
            <a:pPr algn="ctr">
              <a:spcBef>
                <a:spcPct val="50000"/>
              </a:spcBef>
              <a:buClr>
                <a:schemeClr val="accent2"/>
              </a:buClr>
              <a:buFont typeface="Wingdings 2" pitchFamily="18" charset="2"/>
              <a:buNone/>
            </a:pPr>
            <a:r>
              <a:rPr lang="sv-SE" altLang="zh-CN" sz="1200"/>
              <a:t>Biologically active component is in a production batch?</a:t>
            </a:r>
          </a:p>
        </p:txBody>
      </p:sp>
      <p:sp>
        <p:nvSpPr>
          <p:cNvPr id="463877" name="Oval 5"/>
          <p:cNvSpPr>
            <a:spLocks noChangeArrowheads="1"/>
          </p:cNvSpPr>
          <p:nvPr/>
        </p:nvSpPr>
        <p:spPr bwMode="auto">
          <a:xfrm>
            <a:off x="3503613" y="1290638"/>
            <a:ext cx="1658937" cy="619125"/>
          </a:xfrm>
          <a:prstGeom prst="ellipse">
            <a:avLst/>
          </a:prstGeom>
          <a:gradFill rotWithShape="0">
            <a:gsLst>
              <a:gs pos="0">
                <a:srgbClr val="003399">
                  <a:gamma/>
                  <a:tint val="51373"/>
                  <a:invGamma/>
                </a:srgbClr>
              </a:gs>
              <a:gs pos="100000">
                <a:srgbClr val="003399"/>
              </a:gs>
            </a:gsLst>
            <a:path path="shape">
              <a:fillToRect l="50000" t="50000" r="50000" b="50000"/>
            </a:path>
          </a:gradFill>
          <a:ln w="9525">
            <a:noFill/>
            <a:round/>
            <a:headEnd/>
            <a:tailEnd/>
          </a:ln>
          <a:effectLst>
            <a:outerShdw dist="53882" dir="2700000" algn="ctr" rotWithShape="0">
              <a:schemeClr val="tx1"/>
            </a:outerShdw>
          </a:effectLst>
        </p:spPr>
        <p:txBody>
          <a:bodyPr wrap="none" lIns="101402" tIns="50702" rIns="101402" bIns="50702" anchor="ctr"/>
          <a:lstStyle/>
          <a:p>
            <a:pPr algn="ctr" defTabSz="1006475">
              <a:defRPr/>
            </a:pPr>
            <a:r>
              <a:rPr lang="sv-SE" altLang="sv-SE" sz="1400" b="1">
                <a:solidFill>
                  <a:schemeClr val="bg1"/>
                </a:solidFill>
                <a:effectLst>
                  <a:outerShdw blurRad="38100" dist="38100" dir="2700000" algn="tl">
                    <a:srgbClr val="000000"/>
                  </a:outerShdw>
                </a:effectLst>
                <a:ea typeface="SimSun" pitchFamily="2" charset="-122"/>
              </a:rPr>
              <a:t>Specificity</a:t>
            </a:r>
          </a:p>
        </p:txBody>
      </p:sp>
      <p:sp>
        <p:nvSpPr>
          <p:cNvPr id="463878" name="Oval 6"/>
          <p:cNvSpPr>
            <a:spLocks noChangeArrowheads="1"/>
          </p:cNvSpPr>
          <p:nvPr/>
        </p:nvSpPr>
        <p:spPr bwMode="auto">
          <a:xfrm>
            <a:off x="5821363" y="1250950"/>
            <a:ext cx="1579562" cy="661988"/>
          </a:xfrm>
          <a:prstGeom prst="ellipse">
            <a:avLst/>
          </a:prstGeom>
          <a:gradFill rotWithShape="0">
            <a:gsLst>
              <a:gs pos="0">
                <a:srgbClr val="800000">
                  <a:gamma/>
                  <a:tint val="60784"/>
                  <a:invGamma/>
                </a:srgbClr>
              </a:gs>
              <a:gs pos="100000">
                <a:srgbClr val="800000"/>
              </a:gs>
            </a:gsLst>
            <a:path path="shape">
              <a:fillToRect l="50000" t="50000" r="50000" b="50000"/>
            </a:path>
          </a:gradFill>
          <a:ln w="9525">
            <a:noFill/>
            <a:round/>
            <a:headEnd/>
            <a:tailEnd/>
          </a:ln>
          <a:effectLst>
            <a:outerShdw dist="53882" dir="2700000" algn="ctr" rotWithShape="0">
              <a:schemeClr val="tx1"/>
            </a:outerShdw>
          </a:effectLst>
        </p:spPr>
        <p:txBody>
          <a:bodyPr wrap="none" lIns="101402" tIns="50702" rIns="101402" bIns="50702" anchor="ctr"/>
          <a:lstStyle/>
          <a:p>
            <a:pPr algn="ctr" defTabSz="1006475">
              <a:defRPr/>
            </a:pPr>
            <a:r>
              <a:rPr lang="sv-SE" altLang="sv-SE" sz="1400" b="1">
                <a:solidFill>
                  <a:schemeClr val="bg1"/>
                </a:solidFill>
                <a:effectLst>
                  <a:outerShdw blurRad="38100" dist="38100" dir="2700000" algn="tl">
                    <a:srgbClr val="000000"/>
                  </a:outerShdw>
                </a:effectLst>
                <a:ea typeface="SimSun" pitchFamily="2" charset="-122"/>
              </a:rPr>
              <a:t>Concentration</a:t>
            </a:r>
          </a:p>
        </p:txBody>
      </p:sp>
      <p:sp>
        <p:nvSpPr>
          <p:cNvPr id="99334" name="Rectangle 7"/>
          <p:cNvSpPr>
            <a:spLocks noChangeArrowheads="1"/>
          </p:cNvSpPr>
          <p:nvPr/>
        </p:nvSpPr>
        <p:spPr bwMode="auto">
          <a:xfrm>
            <a:off x="582613" y="2225675"/>
            <a:ext cx="2355850" cy="731838"/>
          </a:xfrm>
          <a:prstGeom prst="rect">
            <a:avLst/>
          </a:prstGeom>
          <a:noFill/>
          <a:ln w="9525">
            <a:noFill/>
            <a:miter lim="800000"/>
            <a:headEnd/>
            <a:tailEnd/>
          </a:ln>
        </p:spPr>
        <p:txBody>
          <a:bodyPr>
            <a:spAutoFit/>
          </a:bodyPr>
          <a:lstStyle/>
          <a:p>
            <a:pPr algn="ctr">
              <a:spcBef>
                <a:spcPct val="50000"/>
              </a:spcBef>
              <a:buClr>
                <a:schemeClr val="accent2"/>
              </a:buClr>
              <a:buFont typeface="Wingdings 2" pitchFamily="18" charset="2"/>
              <a:buNone/>
            </a:pPr>
            <a:r>
              <a:rPr lang="sv-SE" altLang="zh-CN" sz="1200"/>
              <a:t>How fast, strong &amp; why…</a:t>
            </a:r>
          </a:p>
          <a:p>
            <a:pPr algn="ctr">
              <a:spcBef>
                <a:spcPct val="50000"/>
              </a:spcBef>
              <a:buClr>
                <a:schemeClr val="accent2"/>
              </a:buClr>
              <a:buFont typeface="Wingdings 2" pitchFamily="18" charset="2"/>
              <a:buNone/>
            </a:pPr>
            <a:r>
              <a:rPr lang="sv-SE" altLang="zh-CN" sz="1200"/>
              <a:t>Is the binding of a lead antibody or compound?</a:t>
            </a:r>
          </a:p>
        </p:txBody>
      </p:sp>
      <p:sp>
        <p:nvSpPr>
          <p:cNvPr id="99335" name="Rectangle 3"/>
          <p:cNvSpPr>
            <a:spLocks noChangeArrowheads="1"/>
          </p:cNvSpPr>
          <p:nvPr>
            <p:custDataLst>
              <p:tags r:id="rId1"/>
            </p:custDataLst>
          </p:nvPr>
        </p:nvSpPr>
        <p:spPr bwMode="auto">
          <a:xfrm>
            <a:off x="554038" y="3043238"/>
            <a:ext cx="7446962" cy="1668462"/>
          </a:xfrm>
          <a:prstGeom prst="rect">
            <a:avLst/>
          </a:prstGeom>
          <a:noFill/>
          <a:ln w="9525">
            <a:noFill/>
            <a:miter lim="800000"/>
            <a:headEnd/>
            <a:tailEnd/>
          </a:ln>
        </p:spPr>
        <p:txBody>
          <a:bodyPr lIns="0" tIns="0" rIns="0" bIns="0">
            <a:spAutoFit/>
          </a:bodyPr>
          <a:lstStyle/>
          <a:p>
            <a:pPr marL="342900" indent="-342900">
              <a:spcBef>
                <a:spcPct val="10000"/>
              </a:spcBef>
              <a:buClr>
                <a:schemeClr val="tx1"/>
              </a:buClr>
              <a:buSzPct val="80000"/>
              <a:buFont typeface="Wingdings" pitchFamily="2" charset="2"/>
              <a:buChar char="Ø"/>
            </a:pPr>
            <a:r>
              <a:rPr lang="en-US" altLang="zh-CN" sz="1600" b="1"/>
              <a:t>Various Types of</a:t>
            </a:r>
            <a:r>
              <a:rPr lang="en-US" altLang="zh-CN" sz="1600" b="1" i="1"/>
              <a:t> </a:t>
            </a:r>
            <a:r>
              <a:rPr lang="en-US" altLang="zh-CN" sz="1600" b="1"/>
              <a:t>Interaction Analysis</a:t>
            </a:r>
          </a:p>
          <a:p>
            <a:pPr marL="742950" lvl="1" indent="-285750">
              <a:spcBef>
                <a:spcPct val="10000"/>
              </a:spcBef>
              <a:buClr>
                <a:schemeClr val="tx1"/>
              </a:buClr>
              <a:buSzPct val="80000"/>
              <a:buFont typeface="Wingdings" pitchFamily="2" charset="2"/>
              <a:buChar char="ü"/>
            </a:pPr>
            <a:r>
              <a:rPr lang="en-US" altLang="zh-CN" sz="1400"/>
              <a:t>Antibody-antigen or receptor-ligand interaction characterization: affinity, kinetics</a:t>
            </a:r>
          </a:p>
          <a:p>
            <a:pPr marL="742950" lvl="1" indent="-285750">
              <a:spcBef>
                <a:spcPct val="10000"/>
              </a:spcBef>
              <a:buClr>
                <a:schemeClr val="tx1"/>
              </a:buClr>
              <a:buSzPct val="80000"/>
              <a:buFont typeface="Wingdings" pitchFamily="2" charset="2"/>
              <a:buChar char="ü"/>
            </a:pPr>
            <a:r>
              <a:rPr lang="en-US" altLang="zh-CN" sz="1400"/>
              <a:t>High-throughput compound library screening</a:t>
            </a:r>
          </a:p>
          <a:p>
            <a:pPr marL="742950" lvl="1" indent="-285750">
              <a:spcBef>
                <a:spcPct val="10000"/>
              </a:spcBef>
              <a:buClr>
                <a:schemeClr val="tx1"/>
              </a:buClr>
              <a:buSzPct val="80000"/>
              <a:buFont typeface="Wingdings" pitchFamily="2" charset="2"/>
              <a:buChar char="ü"/>
            </a:pPr>
            <a:r>
              <a:rPr lang="en-US" altLang="zh-CN" sz="1400" i="1"/>
              <a:t>K</a:t>
            </a:r>
            <a:r>
              <a:rPr lang="en-US" altLang="zh-CN" sz="1400" baseline="-25000"/>
              <a:t>D</a:t>
            </a:r>
            <a:r>
              <a:rPr lang="en-US" altLang="zh-CN" sz="1400"/>
              <a:t> measurement of compounds from target protein</a:t>
            </a:r>
          </a:p>
          <a:p>
            <a:pPr marL="742950" lvl="1" indent="-285750">
              <a:spcBef>
                <a:spcPct val="10000"/>
              </a:spcBef>
              <a:buClr>
                <a:schemeClr val="tx1"/>
              </a:buClr>
              <a:buSzPct val="80000"/>
              <a:buFont typeface="Wingdings" pitchFamily="2" charset="2"/>
              <a:buChar char="ü"/>
            </a:pPr>
            <a:r>
              <a:rPr lang="en-US" altLang="zh-CN" sz="1400"/>
              <a:t>scFV or antibodies screening and ranking</a:t>
            </a:r>
          </a:p>
          <a:p>
            <a:pPr marL="742950" lvl="1" indent="-285750">
              <a:spcBef>
                <a:spcPct val="10000"/>
              </a:spcBef>
              <a:buClr>
                <a:schemeClr val="tx1"/>
              </a:buClr>
              <a:buSzPct val="80000"/>
              <a:buFont typeface="Wingdings" pitchFamily="2" charset="2"/>
              <a:buChar char="ü"/>
            </a:pPr>
            <a:r>
              <a:rPr lang="en-US" altLang="zh-CN" sz="1400"/>
              <a:t>Identifying the logical sequence of binding events for multimolecular complexes</a:t>
            </a:r>
          </a:p>
          <a:p>
            <a:pPr marL="742950" lvl="1" indent="-285750">
              <a:spcBef>
                <a:spcPct val="10000"/>
              </a:spcBef>
              <a:buClr>
                <a:schemeClr val="tx1"/>
              </a:buClr>
              <a:buSzPct val="80000"/>
              <a:buFont typeface="Wingdings" pitchFamily="2" charset="2"/>
              <a:buChar char="ü"/>
            </a:pPr>
            <a:r>
              <a:rPr lang="en-US" altLang="zh-CN" sz="1400"/>
              <a:t>Epitope binning, isotyping and cross-reactivity test of antibodies.</a:t>
            </a:r>
          </a:p>
        </p:txBody>
      </p:sp>
      <p:sp>
        <p:nvSpPr>
          <p:cNvPr id="99336" name="Rectangle 3"/>
          <p:cNvSpPr>
            <a:spLocks noChangeArrowheads="1"/>
          </p:cNvSpPr>
          <p:nvPr>
            <p:custDataLst>
              <p:tags r:id="rId2"/>
            </p:custDataLst>
          </p:nvPr>
        </p:nvSpPr>
        <p:spPr bwMode="auto">
          <a:xfrm>
            <a:off x="560388" y="4857750"/>
            <a:ext cx="2590800" cy="957263"/>
          </a:xfrm>
          <a:prstGeom prst="rect">
            <a:avLst/>
          </a:prstGeom>
          <a:noFill/>
          <a:ln w="9525">
            <a:noFill/>
            <a:miter lim="800000"/>
            <a:headEnd/>
            <a:tailEnd/>
          </a:ln>
        </p:spPr>
        <p:txBody>
          <a:bodyPr lIns="0" tIns="0" rIns="0" bIns="0">
            <a:spAutoFit/>
          </a:bodyPr>
          <a:lstStyle/>
          <a:p>
            <a:pPr marL="342900" indent="-342900">
              <a:spcBef>
                <a:spcPct val="10000"/>
              </a:spcBef>
              <a:buClr>
                <a:schemeClr val="tx1"/>
              </a:buClr>
              <a:buSzPct val="80000"/>
              <a:buFont typeface="Wingdings" pitchFamily="2" charset="2"/>
              <a:buChar char="Ø"/>
            </a:pPr>
            <a:r>
              <a:rPr lang="en-US" altLang="zh-CN" sz="1600" b="1"/>
              <a:t>Biacore Models</a:t>
            </a:r>
          </a:p>
          <a:p>
            <a:pPr marL="742950" lvl="1" indent="-285750">
              <a:spcBef>
                <a:spcPct val="10000"/>
              </a:spcBef>
              <a:buClr>
                <a:schemeClr val="tx1"/>
              </a:buClr>
              <a:buSzPct val="80000"/>
              <a:buFont typeface="Wingdings" pitchFamily="2" charset="2"/>
              <a:buChar char="ü"/>
            </a:pPr>
            <a:r>
              <a:rPr lang="en-US" altLang="zh-CN" sz="1400"/>
              <a:t>Biacore X100</a:t>
            </a:r>
          </a:p>
          <a:p>
            <a:pPr marL="742950" lvl="1" indent="-285750">
              <a:spcBef>
                <a:spcPct val="10000"/>
              </a:spcBef>
              <a:buClr>
                <a:schemeClr val="tx1"/>
              </a:buClr>
              <a:buSzPct val="80000"/>
              <a:buFont typeface="Wingdings" pitchFamily="2" charset="2"/>
              <a:buChar char="ü"/>
            </a:pPr>
            <a:r>
              <a:rPr lang="en-US" altLang="zh-CN" sz="1400"/>
              <a:t>Biacore T200</a:t>
            </a:r>
          </a:p>
          <a:p>
            <a:pPr marL="742950" lvl="1" indent="-285750">
              <a:spcBef>
                <a:spcPct val="10000"/>
              </a:spcBef>
              <a:buClr>
                <a:schemeClr val="tx1"/>
              </a:buClr>
              <a:buSzPct val="80000"/>
              <a:buFont typeface="Wingdings" pitchFamily="2" charset="2"/>
              <a:buChar char="ü"/>
            </a:pPr>
            <a:endParaRPr lang="en-US" altLang="zh-CN" sz="1400"/>
          </a:p>
        </p:txBody>
      </p:sp>
      <p:sp>
        <p:nvSpPr>
          <p:cNvPr id="99337" name="Rectangle 3"/>
          <p:cNvSpPr>
            <a:spLocks noChangeArrowheads="1"/>
          </p:cNvSpPr>
          <p:nvPr>
            <p:custDataLst>
              <p:tags r:id="rId3"/>
            </p:custDataLst>
          </p:nvPr>
        </p:nvSpPr>
        <p:spPr bwMode="auto">
          <a:xfrm>
            <a:off x="550863" y="5676900"/>
            <a:ext cx="2801937" cy="482600"/>
          </a:xfrm>
          <a:prstGeom prst="rect">
            <a:avLst/>
          </a:prstGeom>
          <a:noFill/>
          <a:ln w="9525">
            <a:noFill/>
            <a:miter lim="800000"/>
            <a:headEnd/>
            <a:tailEnd/>
          </a:ln>
        </p:spPr>
        <p:txBody>
          <a:bodyPr lIns="0" tIns="0" rIns="0" bIns="0">
            <a:spAutoFit/>
          </a:bodyPr>
          <a:lstStyle/>
          <a:p>
            <a:pPr marL="342900" indent="-342900">
              <a:spcBef>
                <a:spcPct val="10000"/>
              </a:spcBef>
              <a:buClr>
                <a:schemeClr val="tx1"/>
              </a:buClr>
              <a:buSzPct val="80000"/>
              <a:buFont typeface="Wingdings" pitchFamily="2" charset="2"/>
              <a:buChar char="Ø"/>
            </a:pPr>
            <a:r>
              <a:rPr lang="en-US" altLang="zh-CN" sz="1600" b="1"/>
              <a:t>ForteBio Model</a:t>
            </a:r>
          </a:p>
          <a:p>
            <a:pPr marL="742950" lvl="1" indent="-285750">
              <a:spcBef>
                <a:spcPct val="10000"/>
              </a:spcBef>
              <a:buClr>
                <a:schemeClr val="tx1"/>
              </a:buClr>
              <a:buSzPct val="80000"/>
              <a:buFont typeface="Wingdings" pitchFamily="2" charset="2"/>
              <a:buChar char="ü"/>
            </a:pPr>
            <a:r>
              <a:rPr lang="en-US" altLang="zh-CN" sz="1400"/>
              <a:t>Octet Red 96</a:t>
            </a:r>
          </a:p>
        </p:txBody>
      </p:sp>
      <p:pic>
        <p:nvPicPr>
          <p:cNvPr id="99338" name="Picture 11" descr="New Image small"/>
          <p:cNvPicPr>
            <a:picLocks noChangeAspect="1" noChangeArrowheads="1"/>
          </p:cNvPicPr>
          <p:nvPr/>
        </p:nvPicPr>
        <p:blipFill>
          <a:blip r:embed="rId6" cstate="print"/>
          <a:srcRect t="30919"/>
          <a:stretch>
            <a:fillRect/>
          </a:stretch>
        </p:blipFill>
        <p:spPr bwMode="auto">
          <a:xfrm>
            <a:off x="6096000" y="4572000"/>
            <a:ext cx="2901950" cy="1628775"/>
          </a:xfrm>
          <a:prstGeom prst="rect">
            <a:avLst/>
          </a:prstGeom>
          <a:noFill/>
          <a:ln w="9525">
            <a:noFill/>
            <a:miter lim="800000"/>
            <a:headEnd/>
            <a:tailEnd/>
          </a:ln>
        </p:spPr>
      </p:pic>
      <p:grpSp>
        <p:nvGrpSpPr>
          <p:cNvPr id="2" name="Group 12"/>
          <p:cNvGrpSpPr>
            <a:grpSpLocks/>
          </p:cNvGrpSpPr>
          <p:nvPr/>
        </p:nvGrpSpPr>
        <p:grpSpPr bwMode="auto">
          <a:xfrm>
            <a:off x="603250" y="1125538"/>
            <a:ext cx="2306638" cy="938212"/>
            <a:chOff x="380" y="978"/>
            <a:chExt cx="1670" cy="735"/>
          </a:xfrm>
        </p:grpSpPr>
        <p:sp>
          <p:nvSpPr>
            <p:cNvPr id="463885" name="Oval 13"/>
            <p:cNvSpPr>
              <a:spLocks noChangeArrowheads="1"/>
            </p:cNvSpPr>
            <p:nvPr/>
          </p:nvSpPr>
          <p:spPr bwMode="auto">
            <a:xfrm>
              <a:off x="380" y="978"/>
              <a:ext cx="868" cy="403"/>
            </a:xfrm>
            <a:prstGeom prst="ellipse">
              <a:avLst/>
            </a:prstGeom>
            <a:solidFill>
              <a:srgbClr val="FF9900"/>
            </a:solidFill>
            <a:ln w="9525">
              <a:noFill/>
              <a:round/>
              <a:headEnd/>
              <a:tailEnd/>
            </a:ln>
            <a:effectLst>
              <a:outerShdw dist="53882" dir="2700000" algn="ctr" rotWithShape="0">
                <a:schemeClr val="tx1"/>
              </a:outerShdw>
            </a:effectLst>
          </p:spPr>
          <p:txBody>
            <a:bodyPr wrap="none" lIns="111674" tIns="55838" rIns="111674" bIns="55838" anchor="ctr"/>
            <a:lstStyle/>
            <a:p>
              <a:pPr algn="ctr" defTabSz="1006475">
                <a:defRPr/>
              </a:pPr>
              <a:r>
                <a:rPr lang="sv-SE" altLang="sv-SE" sz="1400" b="1">
                  <a:solidFill>
                    <a:schemeClr val="bg1"/>
                  </a:solidFill>
                  <a:effectLst>
                    <a:outerShdw blurRad="38100" dist="38100" dir="2700000" algn="tl">
                      <a:srgbClr val="000000"/>
                    </a:outerShdw>
                  </a:effectLst>
                  <a:ea typeface="SimSun" pitchFamily="2" charset="-122"/>
                </a:rPr>
                <a:t>Kinetics</a:t>
              </a:r>
            </a:p>
          </p:txBody>
        </p:sp>
        <p:sp>
          <p:nvSpPr>
            <p:cNvPr id="463886" name="Oval 14"/>
            <p:cNvSpPr>
              <a:spLocks noChangeArrowheads="1"/>
            </p:cNvSpPr>
            <p:nvPr/>
          </p:nvSpPr>
          <p:spPr bwMode="auto">
            <a:xfrm>
              <a:off x="1216" y="983"/>
              <a:ext cx="834" cy="404"/>
            </a:xfrm>
            <a:prstGeom prst="ellipse">
              <a:avLst/>
            </a:prstGeom>
            <a:solidFill>
              <a:srgbClr val="FF9900"/>
            </a:solidFill>
            <a:ln w="9525">
              <a:noFill/>
              <a:round/>
              <a:headEnd/>
              <a:tailEnd/>
            </a:ln>
            <a:effectLst>
              <a:outerShdw dist="53882" dir="2700000" algn="ctr" rotWithShape="0">
                <a:schemeClr val="tx1"/>
              </a:outerShdw>
            </a:effectLst>
          </p:spPr>
          <p:txBody>
            <a:bodyPr wrap="none" lIns="111674" tIns="55838" rIns="111674" bIns="55838" anchor="ctr"/>
            <a:lstStyle/>
            <a:p>
              <a:pPr algn="ctr" defTabSz="1006475">
                <a:defRPr/>
              </a:pPr>
              <a:r>
                <a:rPr lang="sv-SE" altLang="sv-SE" sz="1400" b="1">
                  <a:solidFill>
                    <a:schemeClr val="bg1"/>
                  </a:solidFill>
                  <a:effectLst>
                    <a:outerShdw blurRad="38100" dist="38100" dir="2700000" algn="tl">
                      <a:srgbClr val="000000"/>
                    </a:outerShdw>
                  </a:effectLst>
                  <a:ea typeface="SimSun" pitchFamily="2" charset="-122"/>
                </a:rPr>
                <a:t>Affinity</a:t>
              </a:r>
            </a:p>
          </p:txBody>
        </p:sp>
        <p:sp>
          <p:nvSpPr>
            <p:cNvPr id="463887" name="Oval 15"/>
            <p:cNvSpPr>
              <a:spLocks noChangeArrowheads="1"/>
            </p:cNvSpPr>
            <p:nvPr/>
          </p:nvSpPr>
          <p:spPr bwMode="auto">
            <a:xfrm>
              <a:off x="721" y="1309"/>
              <a:ext cx="1055" cy="404"/>
            </a:xfrm>
            <a:prstGeom prst="ellipse">
              <a:avLst/>
            </a:prstGeom>
            <a:solidFill>
              <a:srgbClr val="FF9900"/>
            </a:solidFill>
            <a:ln w="9525">
              <a:noFill/>
              <a:round/>
              <a:headEnd/>
              <a:tailEnd/>
            </a:ln>
            <a:effectLst>
              <a:outerShdw dist="53882" dir="2700000" algn="ctr" rotWithShape="0">
                <a:schemeClr val="tx1"/>
              </a:outerShdw>
            </a:effectLst>
          </p:spPr>
          <p:txBody>
            <a:bodyPr wrap="none" lIns="111674" tIns="55838" rIns="111674" bIns="55838" anchor="ctr"/>
            <a:lstStyle/>
            <a:p>
              <a:pPr algn="ctr" defTabSz="1006475">
                <a:defRPr/>
              </a:pPr>
              <a:r>
                <a:rPr lang="sv-SE" altLang="sv-SE" sz="1400" b="1">
                  <a:solidFill>
                    <a:schemeClr val="bg1"/>
                  </a:solidFill>
                  <a:effectLst>
                    <a:outerShdw blurRad="38100" dist="38100" dir="2700000" algn="tl">
                      <a:srgbClr val="000000"/>
                    </a:outerShdw>
                  </a:effectLst>
                  <a:ea typeface="SimSun" pitchFamily="2" charset="-122"/>
                </a:rPr>
                <a:t>Thermodynamics</a:t>
              </a:r>
            </a:p>
          </p:txBody>
        </p:sp>
      </p:grpSp>
      <p:sp>
        <p:nvSpPr>
          <p:cNvPr id="99340" name="Title 15"/>
          <p:cNvSpPr>
            <a:spLocks noGrp="1"/>
          </p:cNvSpPr>
          <p:nvPr>
            <p:ph type="title"/>
          </p:nvPr>
        </p:nvSpPr>
        <p:spPr/>
        <p:txBody>
          <a:bodyPr/>
          <a:lstStyle/>
          <a:p>
            <a:r>
              <a:rPr lang="en-US" altLang="zh-CN" smtClean="0">
                <a:ea typeface="宋体" pitchFamily="2" charset="-122"/>
              </a:rPr>
              <a:t>Biomolecular Interaction Analysis Platform</a:t>
            </a:r>
            <a:endParaRPr lang="zh-CN" altLang="en-US" smtClean="0">
              <a:ea typeface="宋体" pitchFamily="2"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zh-CN" smtClean="0">
                <a:ea typeface="宋体" pitchFamily="2" charset="-122"/>
              </a:rPr>
              <a:t>SEC Method to Study Protein Aggregation</a:t>
            </a:r>
          </a:p>
        </p:txBody>
      </p:sp>
      <p:sp>
        <p:nvSpPr>
          <p:cNvPr id="100355" name="Slide Number Placeholder 3"/>
          <p:cNvSpPr>
            <a:spLocks noGrp="1"/>
          </p:cNvSpPr>
          <p:nvPr>
            <p:ph type="sldNum" sz="quarter" idx="4294967295"/>
          </p:nvPr>
        </p:nvSpPr>
        <p:spPr bwMode="auto">
          <a:noFill/>
          <a:ln>
            <a:miter lim="800000"/>
            <a:headEnd/>
            <a:tailEnd/>
          </a:ln>
        </p:spPr>
        <p:txBody>
          <a:bodyPr/>
          <a:lstStyle/>
          <a:p>
            <a:fld id="{3E739D1E-A5FF-4AC8-9355-6FCF3ABA94BE}" type="slidenum">
              <a:rPr lang="en-US" altLang="zh-CN" smtClean="0"/>
              <a:pPr/>
              <a:t>86</a:t>
            </a:fld>
            <a:endParaRPr lang="en-US" altLang="zh-CN" smtClean="0"/>
          </a:p>
        </p:txBody>
      </p:sp>
      <p:sp>
        <p:nvSpPr>
          <p:cNvPr id="100356" name="Rectangle 2"/>
          <p:cNvSpPr>
            <a:spLocks noChangeArrowheads="1"/>
          </p:cNvSpPr>
          <p:nvPr/>
        </p:nvSpPr>
        <p:spPr bwMode="auto">
          <a:xfrm>
            <a:off x="441325" y="1039813"/>
            <a:ext cx="4359275" cy="4860925"/>
          </a:xfrm>
          <a:prstGeom prst="rect">
            <a:avLst/>
          </a:prstGeom>
          <a:solidFill>
            <a:schemeClr val="accent1"/>
          </a:solidFill>
          <a:ln w="9525">
            <a:solidFill>
              <a:schemeClr val="tx1"/>
            </a:solidFill>
            <a:miter lim="800000"/>
            <a:headEnd/>
            <a:tailEnd/>
          </a:ln>
        </p:spPr>
        <p:txBody>
          <a:bodyPr wrap="none" anchor="ctr"/>
          <a:lstStyle/>
          <a:p>
            <a:endParaRPr lang="zh-CN" altLang="en-US"/>
          </a:p>
        </p:txBody>
      </p:sp>
      <p:pic>
        <p:nvPicPr>
          <p:cNvPr id="100357" name="Picture 3"/>
          <p:cNvPicPr>
            <a:picLocks noChangeAspect="1" noChangeArrowheads="1"/>
          </p:cNvPicPr>
          <p:nvPr/>
        </p:nvPicPr>
        <p:blipFill>
          <a:blip r:embed="rId2" cstate="print"/>
          <a:srcRect l="16290" t="19313" r="4623" b="13881"/>
          <a:stretch>
            <a:fillRect/>
          </a:stretch>
        </p:blipFill>
        <p:spPr bwMode="auto">
          <a:xfrm>
            <a:off x="4876800" y="3836988"/>
            <a:ext cx="3676650" cy="2182812"/>
          </a:xfrm>
          <a:prstGeom prst="rect">
            <a:avLst/>
          </a:prstGeom>
          <a:noFill/>
          <a:ln w="9525">
            <a:noFill/>
            <a:miter lim="800000"/>
            <a:headEnd/>
            <a:tailEnd/>
          </a:ln>
        </p:spPr>
      </p:pic>
      <p:pic>
        <p:nvPicPr>
          <p:cNvPr id="100358" name="Picture 5"/>
          <p:cNvPicPr>
            <a:picLocks noChangeAspect="1" noChangeArrowheads="1"/>
          </p:cNvPicPr>
          <p:nvPr/>
        </p:nvPicPr>
        <p:blipFill>
          <a:blip r:embed="rId3" cstate="print"/>
          <a:srcRect l="18715" t="13852" r="6216" b="13922"/>
          <a:stretch>
            <a:fillRect/>
          </a:stretch>
        </p:blipFill>
        <p:spPr bwMode="auto">
          <a:xfrm>
            <a:off x="4876800" y="1093788"/>
            <a:ext cx="3676650" cy="2517775"/>
          </a:xfrm>
          <a:prstGeom prst="rect">
            <a:avLst/>
          </a:prstGeom>
          <a:noFill/>
          <a:ln w="9525">
            <a:noFill/>
            <a:miter lim="800000"/>
            <a:headEnd/>
            <a:tailEnd/>
          </a:ln>
        </p:spPr>
      </p:pic>
      <p:graphicFrame>
        <p:nvGraphicFramePr>
          <p:cNvPr id="8" name="Group 59"/>
          <p:cNvGraphicFramePr>
            <a:graphicFrameLocks/>
          </p:cNvGraphicFramePr>
          <p:nvPr/>
        </p:nvGraphicFramePr>
        <p:xfrm>
          <a:off x="744538" y="3790950"/>
          <a:ext cx="3622304" cy="915348"/>
        </p:xfrm>
        <a:graphic>
          <a:graphicData uri="http://schemas.openxmlformats.org/drawingml/2006/table">
            <a:tbl>
              <a:tblPr/>
              <a:tblGrid>
                <a:gridCol w="1811152"/>
                <a:gridCol w="1811152"/>
              </a:tblGrid>
              <a:tr h="296468">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chemeClr val="bg1"/>
                          </a:solidFill>
                          <a:effectLst/>
                          <a:latin typeface="Arial" charset="0"/>
                          <a:ea typeface="宋体" pitchFamily="2" charset="-122"/>
                        </a:rPr>
                        <a:t>Peak</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chemeClr val="bg1"/>
                          </a:solidFill>
                          <a:effectLst/>
                          <a:latin typeface="Arial" charset="0"/>
                          <a:ea typeface="宋体" pitchFamily="2" charset="-122"/>
                        </a:rPr>
                        <a:t>MW</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05274">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chemeClr val="bg1"/>
                          </a:solidFill>
                          <a:effectLst/>
                          <a:latin typeface="Arial" charset="0"/>
                          <a:ea typeface="宋体" pitchFamily="2" charset="-122"/>
                        </a:rPr>
                        <a:t>HWM</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chemeClr val="bg1"/>
                          </a:solidFill>
                          <a:effectLst/>
                          <a:latin typeface="Arial" charset="0"/>
                          <a:ea typeface="宋体" pitchFamily="2" charset="-122"/>
                        </a:rPr>
                        <a:t>302KD</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05274">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chemeClr val="bg1"/>
                          </a:solidFill>
                          <a:effectLst/>
                          <a:latin typeface="Arial" charset="0"/>
                          <a:ea typeface="宋体" pitchFamily="2" charset="-122"/>
                        </a:rPr>
                        <a:t>Main</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400" b="0" i="0" u="none" strike="noStrike" cap="none" normalizeH="0" baseline="0" smtClean="0">
                          <a:ln>
                            <a:noFill/>
                          </a:ln>
                          <a:solidFill>
                            <a:schemeClr val="bg1"/>
                          </a:solidFill>
                          <a:effectLst/>
                          <a:latin typeface="Arial" charset="0"/>
                          <a:ea typeface="宋体" pitchFamily="2" charset="-122"/>
                        </a:rPr>
                        <a:t>155KD</a:t>
                      </a:r>
                    </a:p>
                  </a:txBody>
                  <a:tcPr marL="84406" marR="844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00373" name="Text Box 20"/>
          <p:cNvSpPr txBox="1">
            <a:spLocks noChangeArrowheads="1"/>
          </p:cNvSpPr>
          <p:nvPr/>
        </p:nvSpPr>
        <p:spPr bwMode="auto">
          <a:xfrm>
            <a:off x="5213350" y="1503363"/>
            <a:ext cx="912813" cy="338137"/>
          </a:xfrm>
          <a:prstGeom prst="rect">
            <a:avLst/>
          </a:prstGeom>
          <a:noFill/>
          <a:ln w="9525">
            <a:noFill/>
            <a:miter lim="800000"/>
            <a:headEnd/>
            <a:tailEnd/>
          </a:ln>
        </p:spPr>
        <p:txBody>
          <a:bodyPr>
            <a:spAutoFit/>
          </a:bodyPr>
          <a:lstStyle/>
          <a:p>
            <a:pPr>
              <a:spcBef>
                <a:spcPct val="50000"/>
              </a:spcBef>
            </a:pPr>
            <a:r>
              <a:rPr lang="en-US" altLang="zh-CN" sz="1600"/>
              <a:t>Stress-1</a:t>
            </a:r>
          </a:p>
        </p:txBody>
      </p:sp>
      <p:sp>
        <p:nvSpPr>
          <p:cNvPr id="100374" name="Text Box 21"/>
          <p:cNvSpPr txBox="1">
            <a:spLocks noChangeArrowheads="1"/>
          </p:cNvSpPr>
          <p:nvPr/>
        </p:nvSpPr>
        <p:spPr bwMode="auto">
          <a:xfrm>
            <a:off x="5399088" y="4216400"/>
            <a:ext cx="911225" cy="338138"/>
          </a:xfrm>
          <a:prstGeom prst="rect">
            <a:avLst/>
          </a:prstGeom>
          <a:noFill/>
          <a:ln w="9525">
            <a:noFill/>
            <a:miter lim="800000"/>
            <a:headEnd/>
            <a:tailEnd/>
          </a:ln>
        </p:spPr>
        <p:txBody>
          <a:bodyPr>
            <a:spAutoFit/>
          </a:bodyPr>
          <a:lstStyle/>
          <a:p>
            <a:pPr>
              <a:spcBef>
                <a:spcPct val="50000"/>
              </a:spcBef>
            </a:pPr>
            <a:r>
              <a:rPr lang="en-US" altLang="zh-CN" sz="1600"/>
              <a:t>Stress-2</a:t>
            </a:r>
          </a:p>
        </p:txBody>
      </p:sp>
      <p:sp>
        <p:nvSpPr>
          <p:cNvPr id="100375" name="Text Box 22"/>
          <p:cNvSpPr txBox="1">
            <a:spLocks noChangeArrowheads="1"/>
          </p:cNvSpPr>
          <p:nvPr/>
        </p:nvSpPr>
        <p:spPr bwMode="auto">
          <a:xfrm>
            <a:off x="498475" y="4964113"/>
            <a:ext cx="4184650" cy="1200150"/>
          </a:xfrm>
          <a:prstGeom prst="rect">
            <a:avLst/>
          </a:prstGeom>
          <a:noFill/>
          <a:ln w="9525">
            <a:noFill/>
            <a:miter lim="800000"/>
            <a:headEnd/>
            <a:tailEnd/>
          </a:ln>
        </p:spPr>
        <p:txBody>
          <a:bodyPr>
            <a:spAutoFit/>
          </a:bodyPr>
          <a:lstStyle/>
          <a:p>
            <a:pPr algn="ctr">
              <a:spcBef>
                <a:spcPct val="50000"/>
              </a:spcBef>
            </a:pPr>
            <a:r>
              <a:rPr lang="en-US" altLang="zh-CN">
                <a:solidFill>
                  <a:schemeClr val="bg1"/>
                </a:solidFill>
              </a:rPr>
              <a:t>In addition to peak separation, the peak identity can be determined by the absolute molecular weight provided by the multi-detectors.</a:t>
            </a:r>
          </a:p>
        </p:txBody>
      </p:sp>
      <p:grpSp>
        <p:nvGrpSpPr>
          <p:cNvPr id="2" name="Group 23"/>
          <p:cNvGrpSpPr>
            <a:grpSpLocks/>
          </p:cNvGrpSpPr>
          <p:nvPr/>
        </p:nvGrpSpPr>
        <p:grpSpPr bwMode="auto">
          <a:xfrm>
            <a:off x="685800" y="1192213"/>
            <a:ext cx="3754438" cy="2324100"/>
            <a:chOff x="384" y="1008"/>
            <a:chExt cx="2304" cy="1584"/>
          </a:xfrm>
        </p:grpSpPr>
        <p:grpSp>
          <p:nvGrpSpPr>
            <p:cNvPr id="3" name="Group 24"/>
            <p:cNvGrpSpPr>
              <a:grpSpLocks/>
            </p:cNvGrpSpPr>
            <p:nvPr/>
          </p:nvGrpSpPr>
          <p:grpSpPr bwMode="auto">
            <a:xfrm>
              <a:off x="480" y="1008"/>
              <a:ext cx="2208" cy="1579"/>
              <a:chOff x="1488" y="1104"/>
              <a:chExt cx="3260" cy="2587"/>
            </a:xfrm>
          </p:grpSpPr>
          <p:pic>
            <p:nvPicPr>
              <p:cNvPr id="100380" name="Picture 25"/>
              <p:cNvPicPr>
                <a:picLocks noChangeAspect="1" noChangeArrowheads="1"/>
              </p:cNvPicPr>
              <p:nvPr/>
            </p:nvPicPr>
            <p:blipFill>
              <a:blip r:embed="rId4" cstate="print"/>
              <a:srcRect l="16066" t="3578"/>
              <a:stretch>
                <a:fillRect/>
              </a:stretch>
            </p:blipFill>
            <p:spPr bwMode="auto">
              <a:xfrm>
                <a:off x="1488" y="1104"/>
                <a:ext cx="3260" cy="2587"/>
              </a:xfrm>
              <a:prstGeom prst="rect">
                <a:avLst/>
              </a:prstGeom>
              <a:noFill/>
              <a:ln w="9525">
                <a:noFill/>
                <a:miter lim="800000"/>
                <a:headEnd/>
                <a:tailEnd/>
              </a:ln>
            </p:spPr>
          </p:pic>
          <p:sp>
            <p:nvSpPr>
              <p:cNvPr id="100381" name="Text Box 26"/>
              <p:cNvSpPr txBox="1">
                <a:spLocks noChangeArrowheads="1"/>
              </p:cNvSpPr>
              <p:nvPr/>
            </p:nvSpPr>
            <p:spPr bwMode="auto">
              <a:xfrm>
                <a:off x="3311" y="1296"/>
                <a:ext cx="674" cy="286"/>
              </a:xfrm>
              <a:prstGeom prst="rect">
                <a:avLst/>
              </a:prstGeom>
              <a:noFill/>
              <a:ln w="9525">
                <a:noFill/>
                <a:miter lim="800000"/>
                <a:headEnd/>
                <a:tailEnd/>
              </a:ln>
            </p:spPr>
            <p:txBody>
              <a:bodyPr>
                <a:spAutoFit/>
              </a:bodyPr>
              <a:lstStyle/>
              <a:p>
                <a:pPr>
                  <a:spcBef>
                    <a:spcPct val="50000"/>
                  </a:spcBef>
                </a:pPr>
                <a:r>
                  <a:rPr lang="en-US" altLang="zh-CN" sz="1200">
                    <a:solidFill>
                      <a:srgbClr val="660066"/>
                    </a:solidFill>
                  </a:rPr>
                  <a:t>UV280</a:t>
                </a:r>
              </a:p>
            </p:txBody>
          </p:sp>
          <p:sp>
            <p:nvSpPr>
              <p:cNvPr id="100382" name="Text Box 27"/>
              <p:cNvSpPr txBox="1">
                <a:spLocks noChangeArrowheads="1"/>
              </p:cNvSpPr>
              <p:nvPr/>
            </p:nvSpPr>
            <p:spPr bwMode="auto">
              <a:xfrm>
                <a:off x="3217" y="2112"/>
                <a:ext cx="672" cy="286"/>
              </a:xfrm>
              <a:prstGeom prst="rect">
                <a:avLst/>
              </a:prstGeom>
              <a:noFill/>
              <a:ln w="9525">
                <a:noFill/>
                <a:miter lim="800000"/>
                <a:headEnd/>
                <a:tailEnd/>
              </a:ln>
            </p:spPr>
            <p:txBody>
              <a:bodyPr>
                <a:spAutoFit/>
              </a:bodyPr>
              <a:lstStyle/>
              <a:p>
                <a:pPr>
                  <a:spcBef>
                    <a:spcPct val="50000"/>
                  </a:spcBef>
                </a:pPr>
                <a:r>
                  <a:rPr lang="en-US" altLang="zh-CN" sz="1200">
                    <a:solidFill>
                      <a:srgbClr val="008000"/>
                    </a:solidFill>
                  </a:rPr>
                  <a:t>SLS</a:t>
                </a:r>
              </a:p>
            </p:txBody>
          </p:sp>
          <p:sp>
            <p:nvSpPr>
              <p:cNvPr id="100383" name="Text Box 28"/>
              <p:cNvSpPr txBox="1">
                <a:spLocks noChangeArrowheads="1"/>
              </p:cNvSpPr>
              <p:nvPr/>
            </p:nvSpPr>
            <p:spPr bwMode="auto">
              <a:xfrm>
                <a:off x="3121" y="2737"/>
                <a:ext cx="672" cy="284"/>
              </a:xfrm>
              <a:prstGeom prst="rect">
                <a:avLst/>
              </a:prstGeom>
              <a:noFill/>
              <a:ln w="9525">
                <a:noFill/>
                <a:miter lim="800000"/>
                <a:headEnd/>
                <a:tailEnd/>
              </a:ln>
            </p:spPr>
            <p:txBody>
              <a:bodyPr>
                <a:spAutoFit/>
              </a:bodyPr>
              <a:lstStyle/>
              <a:p>
                <a:pPr>
                  <a:spcBef>
                    <a:spcPct val="50000"/>
                  </a:spcBef>
                </a:pPr>
                <a:r>
                  <a:rPr lang="en-US" altLang="zh-CN" sz="1200">
                    <a:solidFill>
                      <a:srgbClr val="FF0000"/>
                    </a:solidFill>
                  </a:rPr>
                  <a:t>RI</a:t>
                </a:r>
              </a:p>
            </p:txBody>
          </p:sp>
        </p:grpSp>
        <p:sp>
          <p:nvSpPr>
            <p:cNvPr id="100378" name="Text Box 29"/>
            <p:cNvSpPr txBox="1">
              <a:spLocks noChangeArrowheads="1"/>
            </p:cNvSpPr>
            <p:nvPr/>
          </p:nvSpPr>
          <p:spPr bwMode="auto">
            <a:xfrm rot="5400000">
              <a:off x="1858" y="1713"/>
              <a:ext cx="1536" cy="125"/>
            </a:xfrm>
            <a:prstGeom prst="rect">
              <a:avLst/>
            </a:prstGeom>
            <a:solidFill>
              <a:schemeClr val="bg1"/>
            </a:solidFill>
            <a:ln w="9525">
              <a:noFill/>
              <a:miter lim="800000"/>
              <a:headEnd/>
              <a:tailEnd/>
            </a:ln>
          </p:spPr>
          <p:txBody>
            <a:bodyPr wrap="none"/>
            <a:lstStyle/>
            <a:p>
              <a:pPr>
                <a:spcBef>
                  <a:spcPct val="50000"/>
                </a:spcBef>
              </a:pPr>
              <a:r>
                <a:rPr lang="en-US" altLang="zh-CN" sz="1200" b="1"/>
                <a:t>            Molecular Weight</a:t>
              </a:r>
            </a:p>
          </p:txBody>
        </p:sp>
        <p:sp>
          <p:nvSpPr>
            <p:cNvPr id="100379" name="Text Box 30"/>
            <p:cNvSpPr txBox="1">
              <a:spLocks noChangeArrowheads="1"/>
            </p:cNvSpPr>
            <p:nvPr/>
          </p:nvSpPr>
          <p:spPr bwMode="auto">
            <a:xfrm rot="-5400000">
              <a:off x="-336" y="1728"/>
              <a:ext cx="1584" cy="144"/>
            </a:xfrm>
            <a:prstGeom prst="rect">
              <a:avLst/>
            </a:prstGeom>
            <a:solidFill>
              <a:schemeClr val="bg1"/>
            </a:solidFill>
            <a:ln w="9525">
              <a:noFill/>
              <a:miter lim="800000"/>
              <a:headEnd/>
              <a:tailEnd/>
            </a:ln>
          </p:spPr>
          <p:txBody>
            <a:bodyPr wrap="none"/>
            <a:lstStyle/>
            <a:p>
              <a:pPr>
                <a:spcBef>
                  <a:spcPct val="50000"/>
                </a:spcBef>
              </a:pPr>
              <a:r>
                <a:rPr lang="en-US" altLang="zh-CN" sz="1200" b="1"/>
                <a:t>            UV, SLS RI</a:t>
              </a:r>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p:txBody>
          <a:bodyPr/>
          <a:lstStyle/>
          <a:p>
            <a:r>
              <a:rPr lang="en-US" altLang="zh-CN" smtClean="0">
                <a:ea typeface="宋体" pitchFamily="2" charset="-122"/>
              </a:rPr>
              <a:t>Thermal Stability by DLS Reflects Aggregation Behavior</a:t>
            </a:r>
          </a:p>
        </p:txBody>
      </p:sp>
      <p:sp>
        <p:nvSpPr>
          <p:cNvPr id="11269" name="Slide Number Placeholder 3"/>
          <p:cNvSpPr>
            <a:spLocks noGrp="1"/>
          </p:cNvSpPr>
          <p:nvPr>
            <p:ph type="sldNum" sz="quarter" idx="4294967295"/>
          </p:nvPr>
        </p:nvSpPr>
        <p:spPr bwMode="auto">
          <a:noFill/>
          <a:ln>
            <a:miter lim="800000"/>
            <a:headEnd/>
            <a:tailEnd/>
          </a:ln>
        </p:spPr>
        <p:txBody>
          <a:bodyPr/>
          <a:lstStyle/>
          <a:p>
            <a:fld id="{84C35501-088D-4F71-AF53-28EE67EFCF19}" type="slidenum">
              <a:rPr lang="en-US" altLang="zh-CN" smtClean="0"/>
              <a:pPr/>
              <a:t>87</a:t>
            </a:fld>
            <a:endParaRPr lang="en-US" altLang="zh-CN" smtClean="0"/>
          </a:p>
        </p:txBody>
      </p:sp>
      <p:graphicFrame>
        <p:nvGraphicFramePr>
          <p:cNvPr id="11266" name="Object 2"/>
          <p:cNvGraphicFramePr>
            <a:graphicFrameLocks noChangeAspect="1"/>
          </p:cNvGraphicFramePr>
          <p:nvPr/>
        </p:nvGraphicFramePr>
        <p:xfrm>
          <a:off x="381000" y="1081088"/>
          <a:ext cx="4441825" cy="2424112"/>
        </p:xfrm>
        <a:graphic>
          <a:graphicData uri="http://schemas.openxmlformats.org/presentationml/2006/ole">
            <p:oleObj spid="_x0000_s72706" name="Chart" r:id="rId4" imgW="5495925" imgH="3143250" progId="Excel.Sheet.8">
              <p:embed/>
            </p:oleObj>
          </a:graphicData>
        </a:graphic>
      </p:graphicFrame>
      <p:graphicFrame>
        <p:nvGraphicFramePr>
          <p:cNvPr id="11267" name="Object 3"/>
          <p:cNvGraphicFramePr>
            <a:graphicFrameLocks noChangeAspect="1"/>
          </p:cNvGraphicFramePr>
          <p:nvPr/>
        </p:nvGraphicFramePr>
        <p:xfrm>
          <a:off x="457200" y="3657600"/>
          <a:ext cx="4425950" cy="2333625"/>
        </p:xfrm>
        <a:graphic>
          <a:graphicData uri="http://schemas.openxmlformats.org/presentationml/2006/ole">
            <p:oleObj spid="_x0000_s72707" name="Chart" r:id="rId5" imgW="5505450" imgH="3152775" progId="Excel.Sheet.8">
              <p:embed/>
            </p:oleObj>
          </a:graphicData>
        </a:graphic>
      </p:graphicFrame>
      <p:sp>
        <p:nvSpPr>
          <p:cNvPr id="11270" name="Text Box 4"/>
          <p:cNvSpPr txBox="1">
            <a:spLocks noChangeArrowheads="1"/>
          </p:cNvSpPr>
          <p:nvPr/>
        </p:nvSpPr>
        <p:spPr bwMode="auto">
          <a:xfrm>
            <a:off x="3751263" y="1212850"/>
            <a:ext cx="1524000" cy="366713"/>
          </a:xfrm>
          <a:prstGeom prst="rect">
            <a:avLst/>
          </a:prstGeom>
          <a:noFill/>
          <a:ln w="9525">
            <a:noFill/>
            <a:miter lim="800000"/>
            <a:headEnd/>
            <a:tailEnd/>
          </a:ln>
        </p:spPr>
        <p:txBody>
          <a:bodyPr>
            <a:spAutoFit/>
          </a:bodyPr>
          <a:lstStyle/>
          <a:p>
            <a:pPr>
              <a:spcBef>
                <a:spcPct val="50000"/>
              </a:spcBef>
            </a:pPr>
            <a:r>
              <a:rPr lang="en-US" altLang="zh-CN"/>
              <a:t>5 mg/mL</a:t>
            </a:r>
          </a:p>
        </p:txBody>
      </p:sp>
      <p:sp>
        <p:nvSpPr>
          <p:cNvPr id="11271" name="Text Box 5"/>
          <p:cNvSpPr txBox="1">
            <a:spLocks noChangeArrowheads="1"/>
          </p:cNvSpPr>
          <p:nvPr/>
        </p:nvSpPr>
        <p:spPr bwMode="auto">
          <a:xfrm>
            <a:off x="3657600" y="3959225"/>
            <a:ext cx="1219200" cy="366713"/>
          </a:xfrm>
          <a:prstGeom prst="rect">
            <a:avLst/>
          </a:prstGeom>
          <a:noFill/>
          <a:ln w="9525">
            <a:noFill/>
            <a:miter lim="800000"/>
            <a:headEnd/>
            <a:tailEnd/>
          </a:ln>
        </p:spPr>
        <p:txBody>
          <a:bodyPr>
            <a:spAutoFit/>
          </a:bodyPr>
          <a:lstStyle/>
          <a:p>
            <a:pPr>
              <a:spcBef>
                <a:spcPct val="50000"/>
              </a:spcBef>
            </a:pPr>
            <a:r>
              <a:rPr lang="en-US" altLang="zh-CN"/>
              <a:t>50 mg/mL</a:t>
            </a:r>
          </a:p>
        </p:txBody>
      </p:sp>
      <p:sp>
        <p:nvSpPr>
          <p:cNvPr id="11272" name="Text Box 6"/>
          <p:cNvSpPr txBox="1">
            <a:spLocks noChangeArrowheads="1"/>
          </p:cNvSpPr>
          <p:nvPr/>
        </p:nvSpPr>
        <p:spPr bwMode="auto">
          <a:xfrm>
            <a:off x="5160963" y="1374775"/>
            <a:ext cx="3706812" cy="4278313"/>
          </a:xfrm>
          <a:prstGeom prst="rect">
            <a:avLst/>
          </a:prstGeom>
          <a:solidFill>
            <a:srgbClr val="99CCFF"/>
          </a:solidFill>
          <a:ln w="9525">
            <a:noFill/>
            <a:miter lim="800000"/>
            <a:headEnd/>
            <a:tailEnd/>
          </a:ln>
        </p:spPr>
        <p:txBody>
          <a:bodyPr>
            <a:spAutoFit/>
          </a:bodyPr>
          <a:lstStyle/>
          <a:p>
            <a:pPr marL="52388" indent="-52388">
              <a:spcBef>
                <a:spcPct val="50000"/>
              </a:spcBef>
            </a:pPr>
            <a:r>
              <a:rPr lang="en-US" altLang="zh-CN" sz="1600"/>
              <a:t>1. Thermal stability ranks candidates and formulations based on the unfolding temperature and the amount of aggregates</a:t>
            </a:r>
          </a:p>
          <a:p>
            <a:pPr marL="52388" indent="-52388">
              <a:spcBef>
                <a:spcPct val="50000"/>
              </a:spcBef>
            </a:pPr>
            <a:r>
              <a:rPr lang="en-US" altLang="zh-CN" sz="1600"/>
              <a:t>2. The unfolding and aggregation of mAB at low concentration can not predict those at high concentration. It is critical to evaluate protein stability at target formulation concentration at candidate selection and formulation development stage when sample amount very is  limited.  </a:t>
            </a:r>
          </a:p>
          <a:p>
            <a:pPr marL="52388" indent="-52388">
              <a:spcBef>
                <a:spcPct val="50000"/>
              </a:spcBef>
            </a:pPr>
            <a:r>
              <a:rPr lang="en-US" altLang="zh-CN" sz="1600"/>
              <a:t>3. SEC excludes large aggregates or gels, and breaks reversible aggregates by mobile phase dilution. DLS reflects </a:t>
            </a:r>
            <a:r>
              <a:rPr lang="en-US" altLang="zh-CN" sz="1600" i="1"/>
              <a:t>in situ </a:t>
            </a:r>
            <a:r>
              <a:rPr lang="en-US" altLang="zh-CN" sz="1600"/>
              <a:t>situation.</a:t>
            </a:r>
            <a:endParaRPr lang="el-GR" altLang="zh-CN" sz="160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5"/>
          <p:cNvGraphicFramePr>
            <a:graphicFrameLocks noChangeAspect="1"/>
          </p:cNvGraphicFramePr>
          <p:nvPr>
            <p:ph idx="1"/>
          </p:nvPr>
        </p:nvGraphicFramePr>
        <p:xfrm>
          <a:off x="1428750" y="1143000"/>
          <a:ext cx="6572250" cy="3505200"/>
        </p:xfrm>
        <a:graphic>
          <a:graphicData uri="http://schemas.openxmlformats.org/presentationml/2006/ole">
            <p:oleObj spid="_x0000_s73730" name="Graph" r:id="rId3" imgW="4098240" imgH="3041280" progId="">
              <p:embed/>
            </p:oleObj>
          </a:graphicData>
        </a:graphic>
      </p:graphicFrame>
      <p:sp>
        <p:nvSpPr>
          <p:cNvPr id="192520" name="Text Box 8"/>
          <p:cNvSpPr txBox="1">
            <a:spLocks noChangeArrowheads="1"/>
          </p:cNvSpPr>
          <p:nvPr/>
        </p:nvSpPr>
        <p:spPr bwMode="auto">
          <a:xfrm>
            <a:off x="457200" y="4800600"/>
            <a:ext cx="8496300" cy="1338263"/>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spAutoFit/>
          </a:bodyPr>
          <a:lstStyle/>
          <a:p>
            <a:pPr>
              <a:spcBef>
                <a:spcPct val="50000"/>
              </a:spcBef>
              <a:defRPr/>
            </a:pPr>
            <a:r>
              <a:rPr lang="en-US" altLang="zh-CN" dirty="0">
                <a:ea typeface="SimSun" pitchFamily="2" charset="-122"/>
              </a:rPr>
              <a:t>DSC is commonly used in formulation and candidate selection. It measures the unfolding temperature (Tm) of proteins. Tm correlates with chemical and physical stability of proteins. As shown above, this </a:t>
            </a:r>
            <a:r>
              <a:rPr lang="en-US" altLang="zh-CN" dirty="0" err="1">
                <a:ea typeface="SimSun" pitchFamily="2" charset="-122"/>
              </a:rPr>
              <a:t>IgG</a:t>
            </a:r>
            <a:r>
              <a:rPr lang="en-US" altLang="zh-CN" dirty="0">
                <a:ea typeface="SimSun" pitchFamily="2" charset="-122"/>
              </a:rPr>
              <a:t> is more stable at pH 6.5 and pH 7.5 than pH 4.0. </a:t>
            </a:r>
          </a:p>
          <a:p>
            <a:pPr>
              <a:spcBef>
                <a:spcPct val="50000"/>
              </a:spcBef>
              <a:defRPr/>
            </a:pPr>
            <a:r>
              <a:rPr lang="en-US" altLang="zh-CN" dirty="0">
                <a:ea typeface="SimSun" pitchFamily="2" charset="-122"/>
              </a:rPr>
              <a:t>Our high throughput model uses less than 1 mg protein.  </a:t>
            </a:r>
          </a:p>
        </p:txBody>
      </p:sp>
      <p:sp>
        <p:nvSpPr>
          <p:cNvPr id="12292" name="Title 1"/>
          <p:cNvSpPr>
            <a:spLocks noGrp="1"/>
          </p:cNvSpPr>
          <p:nvPr>
            <p:ph type="title"/>
          </p:nvPr>
        </p:nvSpPr>
        <p:spPr/>
        <p:txBody>
          <a:bodyPr/>
          <a:lstStyle/>
          <a:p>
            <a:r>
              <a:rPr lang="en-US" altLang="zh-CN" smtClean="0">
                <a:ea typeface="宋体" pitchFamily="2" charset="-122"/>
              </a:rPr>
              <a:t>Thermal Stability by Differential Scanning Calorimetry</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6"/>
          <p:cNvPicPr>
            <a:picLocks noChangeAspect="1"/>
          </p:cNvPicPr>
          <p:nvPr/>
        </p:nvPicPr>
        <p:blipFill>
          <a:blip r:embed="rId2" cstate="print"/>
          <a:srcRect l="32199" r="16759"/>
          <a:stretch>
            <a:fillRect/>
          </a:stretch>
        </p:blipFill>
        <p:spPr bwMode="auto">
          <a:xfrm>
            <a:off x="0" y="0"/>
            <a:ext cx="9144000" cy="6248400"/>
          </a:xfrm>
          <a:prstGeom prst="rect">
            <a:avLst/>
          </a:prstGeom>
          <a:noFill/>
          <a:ln w="9525">
            <a:noFill/>
            <a:miter lim="800000"/>
            <a:headEnd/>
            <a:tailEnd/>
          </a:ln>
        </p:spPr>
      </p:pic>
      <p:sp>
        <p:nvSpPr>
          <p:cNvPr id="3" name="Rectangle 2"/>
          <p:cNvSpPr/>
          <p:nvPr/>
        </p:nvSpPr>
        <p:spPr>
          <a:xfrm>
            <a:off x="0" y="0"/>
            <a:ext cx="9144000" cy="6248400"/>
          </a:xfrm>
          <a:prstGeom prst="rect">
            <a:avLst/>
          </a:prstGeom>
          <a:solidFill>
            <a:srgbClr val="0083E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宋体" pitchFamily="2" charset="-122"/>
            </a:endParaRPr>
          </a:p>
        </p:txBody>
      </p:sp>
      <p:sp>
        <p:nvSpPr>
          <p:cNvPr id="4" name="Title 1"/>
          <p:cNvSpPr txBox="1">
            <a:spLocks/>
          </p:cNvSpPr>
          <p:nvPr/>
        </p:nvSpPr>
        <p:spPr>
          <a:xfrm>
            <a:off x="-171450" y="4724400"/>
            <a:ext cx="7943850" cy="933450"/>
          </a:xfrm>
          <a:prstGeom prst="rect">
            <a:avLst/>
          </a:prstGeom>
          <a:solidFill>
            <a:srgbClr val="F7903B"/>
          </a:solidFill>
          <a:effectLst>
            <a:outerShdw blurRad="50800" dist="114300" dir="2700000" algn="tl" rotWithShape="0">
              <a:prstClr val="black">
                <a:alpha val="40000"/>
              </a:prstClr>
            </a:outerShdw>
            <a:softEdge rad="0"/>
          </a:effec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1" algn="l">
              <a:defRPr/>
            </a:pPr>
            <a:r>
              <a:rPr lang="en-US"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COMMON TOPICS ABOUT ANTIBODY GENERATION</a:t>
            </a:r>
            <a:endParaRPr lang="en-US" sz="3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6"/>
          <p:cNvPicPr>
            <a:picLocks noChangeAspect="1"/>
          </p:cNvPicPr>
          <p:nvPr/>
        </p:nvPicPr>
        <p:blipFill>
          <a:blip r:embed="rId2" cstate="print"/>
          <a:srcRect l="32199" r="16759"/>
          <a:stretch>
            <a:fillRect/>
          </a:stretch>
        </p:blipFill>
        <p:spPr bwMode="auto">
          <a:xfrm>
            <a:off x="0" y="0"/>
            <a:ext cx="9144000" cy="6248400"/>
          </a:xfrm>
          <a:prstGeom prst="rect">
            <a:avLst/>
          </a:prstGeom>
          <a:noFill/>
          <a:ln w="9525">
            <a:noFill/>
            <a:miter lim="800000"/>
            <a:headEnd/>
            <a:tailEnd/>
          </a:ln>
        </p:spPr>
      </p:pic>
      <p:sp>
        <p:nvSpPr>
          <p:cNvPr id="3" name="Rectangle 2"/>
          <p:cNvSpPr/>
          <p:nvPr/>
        </p:nvSpPr>
        <p:spPr>
          <a:xfrm>
            <a:off x="0" y="0"/>
            <a:ext cx="9144000" cy="6248400"/>
          </a:xfrm>
          <a:prstGeom prst="rect">
            <a:avLst/>
          </a:prstGeom>
          <a:solidFill>
            <a:srgbClr val="0083E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宋体" pitchFamily="2" charset="-122"/>
            </a:endParaRPr>
          </a:p>
        </p:txBody>
      </p:sp>
      <p:sp>
        <p:nvSpPr>
          <p:cNvPr id="4" name="Title 1"/>
          <p:cNvSpPr txBox="1">
            <a:spLocks/>
          </p:cNvSpPr>
          <p:nvPr/>
        </p:nvSpPr>
        <p:spPr>
          <a:xfrm>
            <a:off x="-171450" y="4724400"/>
            <a:ext cx="7943850" cy="933450"/>
          </a:xfrm>
          <a:prstGeom prst="rect">
            <a:avLst/>
          </a:prstGeom>
          <a:solidFill>
            <a:srgbClr val="F7903B"/>
          </a:solidFill>
          <a:effectLst>
            <a:outerShdw blurRad="50800" dist="114300" dir="2700000" algn="tl" rotWithShape="0">
              <a:prstClr val="black">
                <a:alpha val="40000"/>
              </a:prstClr>
            </a:outerShdw>
            <a:softEdge rad="0"/>
          </a:effec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1" algn="l">
              <a:defRPr/>
            </a:pPr>
            <a:r>
              <a:rPr lang="en-US" sz="3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COMMON TOPICS ABOUT ANTIBODY GENERATION</a:t>
            </a:r>
            <a:endParaRPr lang="en-US" sz="3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slow">
    <p:cove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smtClean="0"/>
              <a:t>Available Approaches for Antibody Generation in CP</a:t>
            </a:r>
          </a:p>
        </p:txBody>
      </p:sp>
      <p:sp>
        <p:nvSpPr>
          <p:cNvPr id="102403" name="Content Placeholder 2"/>
          <p:cNvSpPr>
            <a:spLocks noGrp="1"/>
          </p:cNvSpPr>
          <p:nvPr>
            <p:ph idx="1"/>
          </p:nvPr>
        </p:nvSpPr>
        <p:spPr>
          <a:xfrm>
            <a:off x="457200" y="1295400"/>
            <a:ext cx="8229600" cy="4525963"/>
          </a:xfrm>
        </p:spPr>
        <p:txBody>
          <a:bodyPr/>
          <a:lstStyle/>
          <a:p>
            <a:r>
              <a:rPr lang="en-US" smtClean="0"/>
              <a:t>Hybrdoma technology</a:t>
            </a:r>
          </a:p>
          <a:p>
            <a:pPr lvl="1"/>
            <a:r>
              <a:rPr lang="en-US" smtClean="0"/>
              <a:t> WT mice, rat and hamsters</a:t>
            </a:r>
          </a:p>
          <a:p>
            <a:pPr lvl="1"/>
            <a:r>
              <a:rPr lang="en-US" smtClean="0"/>
              <a:t> Transgenic mice (Harbour mice, Trianni mice)</a:t>
            </a:r>
          </a:p>
          <a:p>
            <a:r>
              <a:rPr lang="en-US" smtClean="0"/>
              <a:t>Phage display technology</a:t>
            </a:r>
          </a:p>
          <a:p>
            <a:pPr lvl="1"/>
            <a:r>
              <a:rPr lang="en-US" smtClean="0"/>
              <a:t> Naïve library</a:t>
            </a:r>
          </a:p>
          <a:p>
            <a:pPr lvl="1"/>
            <a:r>
              <a:rPr lang="en-US" smtClean="0"/>
              <a:t> Immune library</a:t>
            </a:r>
          </a:p>
        </p:txBody>
      </p:sp>
      <p:sp>
        <p:nvSpPr>
          <p:cNvPr id="102404" name="Slide Number Placeholder 3"/>
          <p:cNvSpPr>
            <a:spLocks noGrp="1"/>
          </p:cNvSpPr>
          <p:nvPr>
            <p:ph type="sldNum" sz="quarter" idx="4294967295"/>
          </p:nvPr>
        </p:nvSpPr>
        <p:spPr bwMode="auto">
          <a:noFill/>
          <a:ln>
            <a:miter lim="800000"/>
            <a:headEnd/>
            <a:tailEnd/>
          </a:ln>
        </p:spPr>
        <p:txBody>
          <a:bodyPr/>
          <a:lstStyle/>
          <a:p>
            <a:fld id="{26969AC8-978C-4528-9C46-06DA75C85C73}" type="slidenum">
              <a:rPr lang="en-US" altLang="zh-CN" smtClean="0"/>
              <a:pPr/>
              <a:t>90</a:t>
            </a:fld>
            <a:endParaRPr lang="en-US" altLang="zh-CN"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Experiences in Use of Transgenic Mice</a:t>
            </a:r>
          </a:p>
        </p:txBody>
      </p:sp>
      <p:sp>
        <p:nvSpPr>
          <p:cNvPr id="103427" name="Content Placeholder 2"/>
          <p:cNvSpPr>
            <a:spLocks noGrp="1"/>
          </p:cNvSpPr>
          <p:nvPr>
            <p:ph idx="1"/>
          </p:nvPr>
        </p:nvSpPr>
        <p:spPr>
          <a:xfrm>
            <a:off x="457200" y="1295400"/>
            <a:ext cx="8229600" cy="4525963"/>
          </a:xfrm>
        </p:spPr>
        <p:txBody>
          <a:bodyPr/>
          <a:lstStyle/>
          <a:p>
            <a:r>
              <a:rPr lang="en-US" sz="2800" b="1" smtClean="0">
                <a:solidFill>
                  <a:srgbClr val="002060"/>
                </a:solidFill>
              </a:rPr>
              <a:t>Harbour mice – H2L2 </a:t>
            </a:r>
            <a:r>
              <a:rPr lang="en-US" sz="2800" smtClean="0">
                <a:solidFill>
                  <a:srgbClr val="002060"/>
                </a:solidFill>
              </a:rPr>
              <a:t>(since 2011)</a:t>
            </a:r>
          </a:p>
          <a:p>
            <a:pPr lvl="1"/>
            <a:r>
              <a:rPr lang="en-US" sz="2400" smtClean="0">
                <a:solidFill>
                  <a:srgbClr val="002060"/>
                </a:solidFill>
              </a:rPr>
              <a:t> Preferred service provider</a:t>
            </a:r>
          </a:p>
          <a:p>
            <a:pPr lvl="1"/>
            <a:r>
              <a:rPr lang="en-US" sz="2400" smtClean="0">
                <a:solidFill>
                  <a:srgbClr val="002060"/>
                </a:solidFill>
              </a:rPr>
              <a:t> Technology evaluation (3 programs)</a:t>
            </a:r>
          </a:p>
          <a:p>
            <a:pPr lvl="1"/>
            <a:r>
              <a:rPr lang="en-US" sz="2400" smtClean="0">
                <a:solidFill>
                  <a:srgbClr val="002060"/>
                </a:solidFill>
              </a:rPr>
              <a:t> Therapeutic programs</a:t>
            </a:r>
          </a:p>
          <a:p>
            <a:pPr lvl="2">
              <a:buFont typeface="Arial" pitchFamily="34" charset="0"/>
              <a:buNone/>
            </a:pPr>
            <a:r>
              <a:rPr lang="en-US" sz="2000" smtClean="0">
                <a:solidFill>
                  <a:srgbClr val="002060"/>
                </a:solidFill>
              </a:rPr>
              <a:t>9 on-going IS projects, 3 in pre-clinical development</a:t>
            </a:r>
          </a:p>
          <a:p>
            <a:r>
              <a:rPr lang="en-US" sz="2800" b="1" smtClean="0">
                <a:solidFill>
                  <a:srgbClr val="002060"/>
                </a:solidFill>
              </a:rPr>
              <a:t>Harbour mice – HCAb </a:t>
            </a:r>
            <a:r>
              <a:rPr lang="en-US" sz="2800" smtClean="0">
                <a:solidFill>
                  <a:srgbClr val="002060"/>
                </a:solidFill>
              </a:rPr>
              <a:t>(since 2014)</a:t>
            </a:r>
          </a:p>
          <a:p>
            <a:pPr lvl="1"/>
            <a:r>
              <a:rPr lang="en-US" sz="2400" smtClean="0">
                <a:solidFill>
                  <a:srgbClr val="002060"/>
                </a:solidFill>
              </a:rPr>
              <a:t>Technology evaluation (2 programs)</a:t>
            </a:r>
          </a:p>
          <a:p>
            <a:r>
              <a:rPr lang="en-US" sz="2800" b="1" smtClean="0">
                <a:solidFill>
                  <a:srgbClr val="002060"/>
                </a:solidFill>
              </a:rPr>
              <a:t>Trianni mice</a:t>
            </a:r>
          </a:p>
          <a:p>
            <a:pPr lvl="1"/>
            <a:r>
              <a:rPr lang="en-US" sz="2400" smtClean="0">
                <a:solidFill>
                  <a:srgbClr val="002060"/>
                </a:solidFill>
              </a:rPr>
              <a:t> Preferred service provider</a:t>
            </a:r>
          </a:p>
          <a:p>
            <a:pPr lvl="1"/>
            <a:r>
              <a:rPr lang="en-US" sz="2400" smtClean="0">
                <a:solidFill>
                  <a:srgbClr val="002060"/>
                </a:solidFill>
              </a:rPr>
              <a:t> 2 on-going therapeutic projects</a:t>
            </a:r>
          </a:p>
          <a:p>
            <a:pPr>
              <a:buFont typeface="Arial" pitchFamily="34" charset="0"/>
              <a:buNone/>
            </a:pPr>
            <a:endParaRPr lang="en-US" sz="2800" smtClean="0">
              <a:solidFill>
                <a:srgbClr val="002060"/>
              </a:solidFill>
            </a:endParaRPr>
          </a:p>
        </p:txBody>
      </p:sp>
      <p:sp>
        <p:nvSpPr>
          <p:cNvPr id="103428" name="Slide Number Placeholder 3"/>
          <p:cNvSpPr>
            <a:spLocks noGrp="1"/>
          </p:cNvSpPr>
          <p:nvPr>
            <p:ph type="sldNum" sz="quarter" idx="4294967295"/>
          </p:nvPr>
        </p:nvSpPr>
        <p:spPr bwMode="auto">
          <a:noFill/>
          <a:ln>
            <a:miter lim="800000"/>
            <a:headEnd/>
            <a:tailEnd/>
          </a:ln>
        </p:spPr>
        <p:txBody>
          <a:bodyPr/>
          <a:lstStyle/>
          <a:p>
            <a:fld id="{98F52B21-E0D8-462C-95AA-E7C36F4343C3}" type="slidenum">
              <a:rPr lang="en-US" altLang="zh-CN" smtClean="0"/>
              <a:pPr/>
              <a:t>91</a:t>
            </a:fld>
            <a:endParaRPr lang="en-US" altLang="zh-CN"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Immunization Strategies</a:t>
            </a:r>
          </a:p>
        </p:txBody>
      </p:sp>
      <p:sp>
        <p:nvSpPr>
          <p:cNvPr id="104451" name="Slide Number Placeholder 3"/>
          <p:cNvSpPr>
            <a:spLocks noGrp="1"/>
          </p:cNvSpPr>
          <p:nvPr>
            <p:ph type="sldNum" sz="quarter" idx="4294967295"/>
          </p:nvPr>
        </p:nvSpPr>
        <p:spPr bwMode="auto">
          <a:noFill/>
          <a:ln>
            <a:miter lim="800000"/>
            <a:headEnd/>
            <a:tailEnd/>
          </a:ln>
        </p:spPr>
        <p:txBody>
          <a:bodyPr/>
          <a:lstStyle/>
          <a:p>
            <a:fld id="{3C666553-79AE-4860-80E1-1896535D9B4E}" type="slidenum">
              <a:rPr lang="en-US" altLang="zh-CN" smtClean="0"/>
              <a:pPr/>
              <a:t>92</a:t>
            </a:fld>
            <a:endParaRPr lang="en-US" altLang="zh-CN" smtClean="0"/>
          </a:p>
        </p:txBody>
      </p:sp>
      <p:graphicFrame>
        <p:nvGraphicFramePr>
          <p:cNvPr id="7" name="Content Placeholder 6"/>
          <p:cNvGraphicFramePr>
            <a:graphicFrameLocks noGrp="1"/>
          </p:cNvGraphicFramePr>
          <p:nvPr>
            <p:ph idx="1"/>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066800" y="990600"/>
          <a:ext cx="7010400" cy="4678680"/>
        </p:xfrm>
        <a:graphic>
          <a:graphicData uri="http://schemas.openxmlformats.org/drawingml/2006/table">
            <a:tbl>
              <a:tblPr/>
              <a:tblGrid>
                <a:gridCol w="838200"/>
                <a:gridCol w="1433513"/>
                <a:gridCol w="739775"/>
                <a:gridCol w="871537"/>
                <a:gridCol w="744538"/>
                <a:gridCol w="1263650"/>
                <a:gridCol w="1119187"/>
              </a:tblGrid>
              <a:tr h="6096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Cohorts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Immunogens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Route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Animal Strains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Group size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Dosage </a:t>
                      </a:r>
                    </a:p>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(ug or cells)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400" b="1" i="0" u="none" strike="noStrike" cap="none" normalizeH="0" baseline="0" smtClean="0">
                          <a:ln>
                            <a:noFill/>
                          </a:ln>
                          <a:solidFill>
                            <a:schemeClr val="bg1"/>
                          </a:solidFill>
                          <a:effectLst/>
                          <a:latin typeface="Times New Roman" pitchFamily="18" charset="0"/>
                          <a:ea typeface="宋体" pitchFamily="2" charset="-122"/>
                          <a:cs typeface="Times New Roman" pitchFamily="18" charset="0"/>
                        </a:rPr>
                        <a:t>Adjuvant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rowSpan="4">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Purified Proteins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I.P.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ts val="100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BalbC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25~50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CFA/IFA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vMerge="1">
                  <a:txBody>
                    <a:bodyPr/>
                    <a:lstStyle/>
                    <a:p>
                      <a:endParaRPr lang="en-US"/>
                    </a:p>
                  </a:txBody>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I.P.</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SJL</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25~50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CFA/IFA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vMerge="1">
                  <a:txBody>
                    <a:bodyPr/>
                    <a:lstStyle/>
                    <a:p>
                      <a:endParaRPr lang="en-US"/>
                    </a:p>
                  </a:txBody>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hock</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ts val="100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BalbC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Gerbu</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vMerge="1">
                  <a:txBody>
                    <a:bodyPr/>
                    <a:lstStyle/>
                    <a:p>
                      <a:endParaRPr lang="en-US"/>
                    </a:p>
                  </a:txBody>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hock</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SJL</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Gerbu</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rowSpan="2">
                  <a:txBody>
                    <a:bodyPr/>
                    <a:lstStyle/>
                    <a:p>
                      <a:pPr marL="0" marR="0" lvl="0" indent="0" algn="l" defTabSz="684213" rtl="0" eaLnBrk="1" fontAlgn="base" latinLnBrk="0" hangingPunct="1">
                        <a:lnSpc>
                          <a:spcPct val="150000"/>
                        </a:lnSpc>
                        <a:spcBef>
                          <a:spcPts val="100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Over-expression cell lines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I.P.</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just" defTabSz="684213" rtl="0" eaLnBrk="1" fontAlgn="base" latinLnBrk="0" hangingPunct="1">
                        <a:lnSpc>
                          <a:spcPct val="150000"/>
                        </a:lnSpc>
                        <a:spcBef>
                          <a:spcPts val="100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BalbC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0.5-1x10</a:t>
                      </a:r>
                      <a:r>
                        <a:rPr kumimoji="0" lang="en-US" sz="1000" b="0" i="0" u="none" strike="noStrike" cap="none" normalizeH="0" baseline="30000" smtClean="0">
                          <a:ln>
                            <a:noFill/>
                          </a:ln>
                          <a:solidFill>
                            <a:srgbClr val="000000"/>
                          </a:solidFill>
                          <a:effectLst/>
                          <a:latin typeface="Times New Roman" pitchFamily="18" charset="0"/>
                          <a:ea typeface="宋体" pitchFamily="2" charset="-122"/>
                          <a:cs typeface="Times New Roman" pitchFamily="18" charset="0"/>
                        </a:rPr>
                        <a:t>7</a:t>
                      </a:r>
                      <a:r>
                        <a:rPr kumimoji="0" lang="en-US"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cells</a:t>
                      </a:r>
                      <a:endPar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vMerge="1">
                  <a:txBody>
                    <a:bodyPr/>
                    <a:lstStyle/>
                    <a:p>
                      <a:endParaRPr lang="en-US"/>
                    </a:p>
                  </a:txBody>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I.P.</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SJL</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0.5-1x10</a:t>
                      </a:r>
                      <a:r>
                        <a:rPr kumimoji="0" lang="en-US" sz="1000" b="0" i="0" u="none" strike="noStrike" cap="none" normalizeH="0" baseline="30000" smtClean="0">
                          <a:ln>
                            <a:noFill/>
                          </a:ln>
                          <a:solidFill>
                            <a:srgbClr val="000000"/>
                          </a:solidFill>
                          <a:effectLst/>
                          <a:latin typeface="Times New Roman" pitchFamily="18" charset="0"/>
                          <a:ea typeface="宋体" pitchFamily="2" charset="-122"/>
                          <a:cs typeface="Times New Roman" pitchFamily="18" charset="0"/>
                        </a:rPr>
                        <a:t>7</a:t>
                      </a:r>
                      <a:r>
                        <a:rPr kumimoji="0" lang="en-US" sz="10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 cells</a:t>
                      </a:r>
                      <a:endPar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c>
                  <a:txBody>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EADA"/>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rowSpan="2">
                  <a:txBody>
                    <a:bodyPr/>
                    <a:lstStyle/>
                    <a:p>
                      <a:pPr marL="0" marR="0" lvl="0" indent="0" algn="l" defTabSz="684213" rtl="0" eaLnBrk="1" fontAlgn="base" latinLnBrk="0" hangingPunct="1">
                        <a:lnSpc>
                          <a:spcPct val="150000"/>
                        </a:lnSpc>
                        <a:spcBef>
                          <a:spcPts val="100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DNA plasmid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Gene gun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just" defTabSz="684213" rtl="0" eaLnBrk="1" fontAlgn="base" latinLnBrk="0" hangingPunct="1">
                        <a:lnSpc>
                          <a:spcPct val="150000"/>
                        </a:lnSpc>
                        <a:spcBef>
                          <a:spcPts val="100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BalbC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r>
              <a:tr h="495300">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vMerge="1">
                  <a:txBody>
                    <a:bodyPr/>
                    <a:lstStyle/>
                    <a:p>
                      <a:endParaRPr lang="en-US"/>
                    </a:p>
                  </a:txBody>
                  <a:tcPr/>
                </a:tc>
                <a:tc>
                  <a:txBody>
                    <a:bodyPr/>
                    <a:lstStyle/>
                    <a:p>
                      <a:pPr marL="0" marR="0" lvl="0" indent="0" algn="l"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Gene gun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SJL</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just" defTabSz="684213" rtl="0" eaLnBrk="1" fontAlgn="base" latinLnBrk="0" hangingPunct="1">
                        <a:lnSpc>
                          <a:spcPct val="150000"/>
                        </a:lnSpc>
                        <a:spcBef>
                          <a:spcPct val="0"/>
                        </a:spcBef>
                        <a:spcAft>
                          <a:spcPts val="6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p>
                      <a:pPr marL="0" marR="0" lvl="0" indent="0" algn="l" defTabSz="684213"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N/A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r>
            </a:tbl>
          </a:graphicData>
        </a:graphic>
      </p:graphicFrame>
      <p:sp>
        <p:nvSpPr>
          <p:cNvPr id="105556" name="Slide Number Placeholder 3"/>
          <p:cNvSpPr>
            <a:spLocks noGrp="1"/>
          </p:cNvSpPr>
          <p:nvPr>
            <p:ph type="sldNum" sz="quarter" idx="4294967295"/>
          </p:nvPr>
        </p:nvSpPr>
        <p:spPr bwMode="auto">
          <a:noFill/>
          <a:ln>
            <a:miter lim="800000"/>
            <a:headEnd/>
            <a:tailEnd/>
          </a:ln>
        </p:spPr>
        <p:txBody>
          <a:bodyPr/>
          <a:lstStyle/>
          <a:p>
            <a:fld id="{C8D76A86-6640-4E7D-B60F-6F7E4B0CB4DE}" type="slidenum">
              <a:rPr lang="en-US" altLang="zh-CN" smtClean="0"/>
              <a:pPr/>
              <a:t>93</a:t>
            </a:fld>
            <a:endParaRPr lang="en-US" altLang="zh-CN" smtClean="0"/>
          </a:p>
        </p:txBody>
      </p:sp>
      <p:sp>
        <p:nvSpPr>
          <p:cNvPr id="105557" name="Title 1"/>
          <p:cNvSpPr>
            <a:spLocks noGrp="1"/>
          </p:cNvSpPr>
          <p:nvPr>
            <p:ph type="title"/>
          </p:nvPr>
        </p:nvSpPr>
        <p:spPr/>
        <p:txBody>
          <a:bodyPr/>
          <a:lstStyle/>
          <a:p>
            <a:r>
              <a:rPr lang="en-US" smtClean="0"/>
              <a:t>Representative Immunization Plan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mtClean="0"/>
              <a:t>Antibody to High homology proteins, case-1</a:t>
            </a:r>
          </a:p>
        </p:txBody>
      </p:sp>
      <p:pic>
        <p:nvPicPr>
          <p:cNvPr id="106499" name="Picture 6"/>
          <p:cNvPicPr>
            <a:picLocks noChangeAspect="1" noChangeArrowheads="1"/>
          </p:cNvPicPr>
          <p:nvPr/>
        </p:nvPicPr>
        <p:blipFill>
          <a:blip r:embed="rId2" cstate="print"/>
          <a:srcRect t="14452" r="30904" b="12138"/>
          <a:stretch>
            <a:fillRect/>
          </a:stretch>
        </p:blipFill>
        <p:spPr bwMode="auto">
          <a:xfrm>
            <a:off x="685800" y="1600200"/>
            <a:ext cx="5562600" cy="4267200"/>
          </a:xfrm>
          <a:prstGeom prst="rect">
            <a:avLst/>
          </a:prstGeom>
          <a:noFill/>
          <a:ln w="9525">
            <a:noFill/>
            <a:miter lim="800000"/>
            <a:headEnd/>
            <a:tailEnd/>
          </a:ln>
        </p:spPr>
      </p:pic>
      <p:sp>
        <p:nvSpPr>
          <p:cNvPr id="106500" name="TextBox 8"/>
          <p:cNvSpPr txBox="1">
            <a:spLocks noChangeArrowheads="1"/>
          </p:cNvSpPr>
          <p:nvPr/>
        </p:nvSpPr>
        <p:spPr bwMode="auto">
          <a:xfrm>
            <a:off x="6781800" y="2057400"/>
            <a:ext cx="1905000" cy="1200150"/>
          </a:xfrm>
          <a:prstGeom prst="rect">
            <a:avLst/>
          </a:prstGeom>
          <a:noFill/>
          <a:ln w="9525">
            <a:noFill/>
            <a:miter lim="800000"/>
            <a:headEnd/>
            <a:tailEnd/>
          </a:ln>
        </p:spPr>
        <p:txBody>
          <a:bodyPr>
            <a:spAutoFit/>
          </a:bodyPr>
          <a:lstStyle/>
          <a:p>
            <a:r>
              <a:rPr lang="en-US" b="1" u="sng"/>
              <a:t>Human Receptor R2</a:t>
            </a:r>
          </a:p>
          <a:p>
            <a:r>
              <a:rPr lang="en-US"/>
              <a:t>96% Identical to mouse</a:t>
            </a:r>
          </a:p>
        </p:txBody>
      </p:sp>
      <p:sp>
        <p:nvSpPr>
          <p:cNvPr id="10" name="Rectangle 9"/>
          <p:cNvSpPr/>
          <p:nvPr/>
        </p:nvSpPr>
        <p:spPr>
          <a:xfrm>
            <a:off x="609600" y="1676400"/>
            <a:ext cx="5486400" cy="297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smtClean="0"/>
              <a:t>Antibody to High homology proteins, case-1</a:t>
            </a:r>
          </a:p>
        </p:txBody>
      </p:sp>
      <p:pic>
        <p:nvPicPr>
          <p:cNvPr id="107523" name="Picture 2"/>
          <p:cNvPicPr>
            <a:picLocks noGrp="1" noChangeAspect="1" noChangeArrowheads="1"/>
          </p:cNvPicPr>
          <p:nvPr>
            <p:ph idx="1"/>
          </p:nvPr>
        </p:nvPicPr>
        <p:blipFill>
          <a:blip r:embed="rId2" cstate="print"/>
          <a:srcRect/>
          <a:stretch>
            <a:fillRect/>
          </a:stretch>
        </p:blipFill>
        <p:spPr>
          <a:xfrm>
            <a:off x="381000" y="1752600"/>
            <a:ext cx="7419975" cy="3887788"/>
          </a:xfrm>
        </p:spPr>
      </p:pic>
      <p:sp>
        <p:nvSpPr>
          <p:cNvPr id="107524" name="TextBox 5"/>
          <p:cNvSpPr txBox="1">
            <a:spLocks noChangeArrowheads="1"/>
          </p:cNvSpPr>
          <p:nvPr/>
        </p:nvSpPr>
        <p:spPr bwMode="auto">
          <a:xfrm>
            <a:off x="1143000" y="1447800"/>
            <a:ext cx="5181600" cy="369888"/>
          </a:xfrm>
          <a:prstGeom prst="rect">
            <a:avLst/>
          </a:prstGeom>
          <a:solidFill>
            <a:srgbClr val="92D050"/>
          </a:solidFill>
          <a:ln w="9525">
            <a:noFill/>
            <a:miter lim="800000"/>
            <a:headEnd/>
            <a:tailEnd/>
          </a:ln>
        </p:spPr>
        <p:txBody>
          <a:bodyPr>
            <a:spAutoFit/>
          </a:bodyPr>
          <a:lstStyle/>
          <a:p>
            <a:pPr algn="ctr"/>
            <a:r>
              <a:rPr lang="en-US" altLang="zh-CN" b="1"/>
              <a:t>Test bleed 2, FACS, Baf3-3068R2IIIb</a:t>
            </a:r>
            <a:endParaRPr lang="en-US" b="1"/>
          </a:p>
        </p:txBody>
      </p:sp>
      <p:sp>
        <p:nvSpPr>
          <p:cNvPr id="7" name="Rectangle 6"/>
          <p:cNvSpPr/>
          <p:nvPr/>
        </p:nvSpPr>
        <p:spPr>
          <a:xfrm>
            <a:off x="5638800" y="2971800"/>
            <a:ext cx="1676400" cy="2209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8" name="Rectangle 7"/>
          <p:cNvSpPr/>
          <p:nvPr/>
        </p:nvSpPr>
        <p:spPr>
          <a:xfrm>
            <a:off x="2590800" y="2895600"/>
            <a:ext cx="1600200" cy="2362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9" name="Rectangle 8"/>
          <p:cNvSpPr/>
          <p:nvPr/>
        </p:nvSpPr>
        <p:spPr>
          <a:xfrm>
            <a:off x="1066800" y="4038600"/>
            <a:ext cx="1600200" cy="1219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0" name="Rectangle 9"/>
          <p:cNvSpPr/>
          <p:nvPr/>
        </p:nvSpPr>
        <p:spPr>
          <a:xfrm>
            <a:off x="3962400" y="3962400"/>
            <a:ext cx="1600200" cy="12192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07529" name="TextBox 10"/>
          <p:cNvSpPr txBox="1">
            <a:spLocks noChangeArrowheads="1"/>
          </p:cNvSpPr>
          <p:nvPr/>
        </p:nvSpPr>
        <p:spPr bwMode="auto">
          <a:xfrm>
            <a:off x="3276600" y="2895600"/>
            <a:ext cx="914400" cy="369888"/>
          </a:xfrm>
          <a:prstGeom prst="rect">
            <a:avLst/>
          </a:prstGeom>
          <a:noFill/>
          <a:ln w="9525">
            <a:noFill/>
            <a:miter lim="800000"/>
            <a:headEnd/>
            <a:tailEnd/>
          </a:ln>
        </p:spPr>
        <p:txBody>
          <a:bodyPr>
            <a:spAutoFit/>
          </a:bodyPr>
          <a:lstStyle/>
          <a:p>
            <a:pPr algn="ctr"/>
            <a:r>
              <a:rPr lang="en-US" b="1"/>
              <a:t>SJL</a:t>
            </a:r>
          </a:p>
        </p:txBody>
      </p:sp>
      <p:sp>
        <p:nvSpPr>
          <p:cNvPr id="107530" name="TextBox 11"/>
          <p:cNvSpPr txBox="1">
            <a:spLocks noChangeArrowheads="1"/>
          </p:cNvSpPr>
          <p:nvPr/>
        </p:nvSpPr>
        <p:spPr bwMode="auto">
          <a:xfrm>
            <a:off x="6324600" y="2971800"/>
            <a:ext cx="914400" cy="369888"/>
          </a:xfrm>
          <a:prstGeom prst="rect">
            <a:avLst/>
          </a:prstGeom>
          <a:noFill/>
          <a:ln w="9525">
            <a:noFill/>
            <a:miter lim="800000"/>
            <a:headEnd/>
            <a:tailEnd/>
          </a:ln>
        </p:spPr>
        <p:txBody>
          <a:bodyPr>
            <a:spAutoFit/>
          </a:bodyPr>
          <a:lstStyle/>
          <a:p>
            <a:pPr algn="ctr"/>
            <a:r>
              <a:rPr lang="en-US" b="1"/>
              <a:t>SJL</a:t>
            </a:r>
          </a:p>
        </p:txBody>
      </p:sp>
      <p:sp>
        <p:nvSpPr>
          <p:cNvPr id="107531" name="TextBox 12"/>
          <p:cNvSpPr txBox="1">
            <a:spLocks noChangeArrowheads="1"/>
          </p:cNvSpPr>
          <p:nvPr/>
        </p:nvSpPr>
        <p:spPr bwMode="auto">
          <a:xfrm>
            <a:off x="1600200" y="4038600"/>
            <a:ext cx="914400" cy="369888"/>
          </a:xfrm>
          <a:prstGeom prst="rect">
            <a:avLst/>
          </a:prstGeom>
          <a:noFill/>
          <a:ln w="9525">
            <a:noFill/>
            <a:miter lim="800000"/>
            <a:headEnd/>
            <a:tailEnd/>
          </a:ln>
        </p:spPr>
        <p:txBody>
          <a:bodyPr>
            <a:spAutoFit/>
          </a:bodyPr>
          <a:lstStyle/>
          <a:p>
            <a:pPr algn="ctr"/>
            <a:r>
              <a:rPr lang="en-US" b="1"/>
              <a:t>Balb/c</a:t>
            </a:r>
          </a:p>
        </p:txBody>
      </p:sp>
      <p:sp>
        <p:nvSpPr>
          <p:cNvPr id="107532" name="TextBox 13"/>
          <p:cNvSpPr txBox="1">
            <a:spLocks noChangeArrowheads="1"/>
          </p:cNvSpPr>
          <p:nvPr/>
        </p:nvSpPr>
        <p:spPr bwMode="auto">
          <a:xfrm>
            <a:off x="4648200" y="3962400"/>
            <a:ext cx="914400" cy="369888"/>
          </a:xfrm>
          <a:prstGeom prst="rect">
            <a:avLst/>
          </a:prstGeom>
          <a:noFill/>
          <a:ln w="9525">
            <a:noFill/>
            <a:miter lim="800000"/>
            <a:headEnd/>
            <a:tailEnd/>
          </a:ln>
        </p:spPr>
        <p:txBody>
          <a:bodyPr>
            <a:spAutoFit/>
          </a:bodyPr>
          <a:lstStyle/>
          <a:p>
            <a:pPr algn="ctr"/>
            <a:r>
              <a:rPr lang="en-US" b="1"/>
              <a:t>Balb/c</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Typical Antibody Generation and Screening Process</a:t>
            </a:r>
          </a:p>
        </p:txBody>
      </p:sp>
      <p:sp>
        <p:nvSpPr>
          <p:cNvPr id="4" name="Oval 3"/>
          <p:cNvSpPr/>
          <p:nvPr/>
        </p:nvSpPr>
        <p:spPr>
          <a:xfrm>
            <a:off x="2590800" y="2209800"/>
            <a:ext cx="15240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&gt; 1000</a:t>
            </a:r>
          </a:p>
        </p:txBody>
      </p:sp>
      <p:sp>
        <p:nvSpPr>
          <p:cNvPr id="5" name="Oval 4"/>
          <p:cNvSpPr/>
          <p:nvPr/>
        </p:nvSpPr>
        <p:spPr>
          <a:xfrm>
            <a:off x="4343400" y="2362200"/>
            <a:ext cx="12954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&gt; 100</a:t>
            </a:r>
          </a:p>
        </p:txBody>
      </p:sp>
      <p:sp>
        <p:nvSpPr>
          <p:cNvPr id="6" name="Oval 5"/>
          <p:cNvSpPr/>
          <p:nvPr/>
        </p:nvSpPr>
        <p:spPr>
          <a:xfrm>
            <a:off x="6248400" y="29718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&lt; 10</a:t>
            </a:r>
          </a:p>
          <a:p>
            <a:pPr algn="ctr">
              <a:defRPr/>
            </a:pPr>
            <a:r>
              <a:rPr lang="en-US" sz="1000" dirty="0"/>
              <a:t>/E3</a:t>
            </a:r>
          </a:p>
        </p:txBody>
      </p:sp>
      <p:sp>
        <p:nvSpPr>
          <p:cNvPr id="10" name="Oval 9"/>
          <p:cNvSpPr/>
          <p:nvPr/>
        </p:nvSpPr>
        <p:spPr>
          <a:xfrm>
            <a:off x="6248400" y="35814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&lt; 10</a:t>
            </a:r>
          </a:p>
          <a:p>
            <a:pPr algn="ctr">
              <a:defRPr/>
            </a:pPr>
            <a:r>
              <a:rPr lang="en-US" sz="1000" dirty="0"/>
              <a:t>/E4</a:t>
            </a:r>
          </a:p>
        </p:txBody>
      </p:sp>
      <p:sp>
        <p:nvSpPr>
          <p:cNvPr id="11" name="Oval 10"/>
          <p:cNvSpPr/>
          <p:nvPr/>
        </p:nvSpPr>
        <p:spPr>
          <a:xfrm>
            <a:off x="6248400" y="23622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000" dirty="0"/>
              <a:t>&lt; 10</a:t>
            </a:r>
          </a:p>
          <a:p>
            <a:pPr algn="ctr">
              <a:spcBef>
                <a:spcPts val="0"/>
              </a:spcBef>
              <a:spcAft>
                <a:spcPts val="0"/>
              </a:spcAft>
              <a:defRPr/>
            </a:pPr>
            <a:r>
              <a:rPr lang="en-US" sz="1000" dirty="0"/>
              <a:t>/E2</a:t>
            </a:r>
          </a:p>
        </p:txBody>
      </p:sp>
      <p:sp>
        <p:nvSpPr>
          <p:cNvPr id="12" name="Oval 11"/>
          <p:cNvSpPr/>
          <p:nvPr/>
        </p:nvSpPr>
        <p:spPr>
          <a:xfrm>
            <a:off x="6248400" y="17526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t>&lt; 10</a:t>
            </a:r>
          </a:p>
          <a:p>
            <a:pPr algn="ctr">
              <a:defRPr/>
            </a:pPr>
            <a:r>
              <a:rPr lang="en-US" sz="1000" dirty="0"/>
              <a:t>/E1</a:t>
            </a:r>
          </a:p>
        </p:txBody>
      </p:sp>
      <p:sp>
        <p:nvSpPr>
          <p:cNvPr id="13" name="Oval 12"/>
          <p:cNvSpPr/>
          <p:nvPr/>
        </p:nvSpPr>
        <p:spPr>
          <a:xfrm>
            <a:off x="228600" y="1905000"/>
            <a:ext cx="20574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&gt; 10,000</a:t>
            </a:r>
          </a:p>
        </p:txBody>
      </p:sp>
      <p:sp>
        <p:nvSpPr>
          <p:cNvPr id="108554" name="TextBox 13"/>
          <p:cNvSpPr>
            <a:spLocks noChangeArrowheads="1"/>
          </p:cNvSpPr>
          <p:nvPr/>
        </p:nvSpPr>
        <p:spPr bwMode="auto">
          <a:xfrm>
            <a:off x="7391400" y="2514600"/>
            <a:ext cx="1600200" cy="1192213"/>
          </a:xfrm>
          <a:prstGeom prst="roundRect">
            <a:avLst>
              <a:gd name="adj" fmla="val 16667"/>
            </a:avLst>
          </a:prstGeom>
          <a:noFill/>
          <a:ln w="38100">
            <a:solidFill>
              <a:srgbClr val="00B0F0"/>
            </a:solidFill>
            <a:miter lim="800000"/>
            <a:headEnd/>
            <a:tailEnd/>
          </a:ln>
        </p:spPr>
        <p:txBody>
          <a:bodyPr>
            <a:spAutoFit/>
          </a:bodyPr>
          <a:lstStyle/>
          <a:p>
            <a:r>
              <a:rPr lang="en-US" sz="1600" b="1" u="sng">
                <a:solidFill>
                  <a:srgbClr val="C00000"/>
                </a:solidFill>
              </a:rPr>
              <a:t>3-5 Candidates</a:t>
            </a:r>
            <a:endParaRPr lang="en-US" sz="1600"/>
          </a:p>
          <a:p>
            <a:pPr>
              <a:buFont typeface="Arial" pitchFamily="34" charset="0"/>
              <a:buChar char="•"/>
            </a:pPr>
            <a:r>
              <a:rPr lang="en-US" sz="1600"/>
              <a:t> Potency</a:t>
            </a:r>
          </a:p>
          <a:p>
            <a:pPr>
              <a:buFont typeface="Arial" pitchFamily="34" charset="0"/>
              <a:buChar char="•"/>
            </a:pPr>
            <a:r>
              <a:rPr lang="en-US" sz="1600"/>
              <a:t> CDR sequence</a:t>
            </a:r>
          </a:p>
          <a:p>
            <a:pPr>
              <a:buFont typeface="Arial" pitchFamily="34" charset="0"/>
              <a:buChar char="•"/>
            </a:pPr>
            <a:r>
              <a:rPr lang="en-US" sz="1600"/>
              <a:t>  Property</a:t>
            </a:r>
          </a:p>
        </p:txBody>
      </p:sp>
      <p:sp>
        <p:nvSpPr>
          <p:cNvPr id="17" name="Rounded Rectangle 16"/>
          <p:cNvSpPr/>
          <p:nvPr/>
        </p:nvSpPr>
        <p:spPr>
          <a:xfrm>
            <a:off x="533400" y="4572000"/>
            <a:ext cx="12192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rgbClr val="002060"/>
                </a:solidFill>
                <a:ea typeface="宋体" pitchFamily="2" charset="-122"/>
              </a:rPr>
              <a:t>Hybridoma</a:t>
            </a:r>
            <a:endParaRPr lang="en-US">
              <a:solidFill>
                <a:srgbClr val="002060"/>
              </a:solidFill>
              <a:ea typeface="宋体" pitchFamily="2" charset="-122"/>
            </a:endParaRPr>
          </a:p>
        </p:txBody>
      </p:sp>
      <p:sp>
        <p:nvSpPr>
          <p:cNvPr id="18" name="Rounded Rectangle 17"/>
          <p:cNvSpPr/>
          <p:nvPr/>
        </p:nvSpPr>
        <p:spPr>
          <a:xfrm>
            <a:off x="2590800" y="4572000"/>
            <a:ext cx="12192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rgbClr val="002060"/>
                </a:solidFill>
                <a:ea typeface="宋体" pitchFamily="2" charset="-122"/>
              </a:rPr>
              <a:t>Screening</a:t>
            </a:r>
            <a:endParaRPr lang="en-US">
              <a:solidFill>
                <a:srgbClr val="002060"/>
              </a:solidFill>
              <a:ea typeface="宋体" pitchFamily="2" charset="-122"/>
            </a:endParaRPr>
          </a:p>
        </p:txBody>
      </p:sp>
      <p:sp>
        <p:nvSpPr>
          <p:cNvPr id="19" name="Rounded Rectangle 18"/>
          <p:cNvSpPr/>
          <p:nvPr/>
        </p:nvSpPr>
        <p:spPr>
          <a:xfrm>
            <a:off x="7620000" y="4572000"/>
            <a:ext cx="12192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Candidate</a:t>
            </a:r>
          </a:p>
          <a:p>
            <a:pPr algn="ctr">
              <a:defRPr/>
            </a:pPr>
            <a:r>
              <a:rPr lang="en-US" sz="1600" dirty="0">
                <a:solidFill>
                  <a:srgbClr val="002060"/>
                </a:solidFill>
              </a:rPr>
              <a:t>Antibody</a:t>
            </a:r>
          </a:p>
        </p:txBody>
      </p:sp>
      <p:sp>
        <p:nvSpPr>
          <p:cNvPr id="20" name="Rounded Rectangle 19"/>
          <p:cNvSpPr/>
          <p:nvPr/>
        </p:nvSpPr>
        <p:spPr>
          <a:xfrm>
            <a:off x="6019800" y="4572000"/>
            <a:ext cx="12192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Functional </a:t>
            </a:r>
          </a:p>
          <a:p>
            <a:pPr algn="ctr">
              <a:defRPr/>
            </a:pPr>
            <a:r>
              <a:rPr lang="en-US" sz="1600" dirty="0">
                <a:solidFill>
                  <a:srgbClr val="002060"/>
                </a:solidFill>
              </a:rPr>
              <a:t>Antibody</a:t>
            </a:r>
          </a:p>
        </p:txBody>
      </p:sp>
      <p:sp>
        <p:nvSpPr>
          <p:cNvPr id="21" name="Rounded Rectangle 20"/>
          <p:cNvSpPr/>
          <p:nvPr/>
        </p:nvSpPr>
        <p:spPr>
          <a:xfrm>
            <a:off x="4267200" y="4572000"/>
            <a:ext cx="1295400" cy="533400"/>
          </a:xfrm>
          <a:prstGeom prst="roundRect">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rPr>
              <a:t>Production/purification</a:t>
            </a:r>
          </a:p>
        </p:txBody>
      </p:sp>
      <p:sp>
        <p:nvSpPr>
          <p:cNvPr id="22" name="Right Arrow 21"/>
          <p:cNvSpPr/>
          <p:nvPr/>
        </p:nvSpPr>
        <p:spPr>
          <a:xfrm>
            <a:off x="1981200" y="4800600"/>
            <a:ext cx="381000" cy="152400"/>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a typeface="宋体" pitchFamily="2" charset="-122"/>
            </a:endParaRPr>
          </a:p>
        </p:txBody>
      </p:sp>
      <p:sp>
        <p:nvSpPr>
          <p:cNvPr id="23" name="Right Arrow 22"/>
          <p:cNvSpPr/>
          <p:nvPr/>
        </p:nvSpPr>
        <p:spPr>
          <a:xfrm>
            <a:off x="3886200" y="4800600"/>
            <a:ext cx="381000" cy="152400"/>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a typeface="宋体" pitchFamily="2" charset="-122"/>
            </a:endParaRPr>
          </a:p>
        </p:txBody>
      </p:sp>
      <p:sp>
        <p:nvSpPr>
          <p:cNvPr id="24" name="Right Arrow 23"/>
          <p:cNvSpPr/>
          <p:nvPr/>
        </p:nvSpPr>
        <p:spPr>
          <a:xfrm>
            <a:off x="7239000" y="4800600"/>
            <a:ext cx="381000" cy="152400"/>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a typeface="宋体" pitchFamily="2" charset="-122"/>
            </a:endParaRPr>
          </a:p>
        </p:txBody>
      </p:sp>
      <p:sp>
        <p:nvSpPr>
          <p:cNvPr id="25" name="Right Arrow 24"/>
          <p:cNvSpPr/>
          <p:nvPr/>
        </p:nvSpPr>
        <p:spPr>
          <a:xfrm>
            <a:off x="5562600" y="4800600"/>
            <a:ext cx="381000" cy="152400"/>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2060"/>
              </a:solidFill>
              <a:ea typeface="宋体" pitchFamily="2" charset="-122"/>
            </a:endParaRPr>
          </a:p>
        </p:txBody>
      </p:sp>
      <p:sp>
        <p:nvSpPr>
          <p:cNvPr id="27" name="Right Arrow 26"/>
          <p:cNvSpPr/>
          <p:nvPr/>
        </p:nvSpPr>
        <p:spPr>
          <a:xfrm>
            <a:off x="2362200" y="2895600"/>
            <a:ext cx="228600" cy="381000"/>
          </a:xfrm>
          <a:prstGeom prst="rightArrow">
            <a:avLst/>
          </a:prstGeom>
          <a:solidFill>
            <a:srgbClr val="FFFFFF"/>
          </a:solid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lIns="45719" tIns="45719" rIns="45719" bIns="45719" anchor="ctr">
            <a:spAutoFit/>
          </a:bodyPr>
          <a:lstStyle/>
          <a:p>
            <a:pPr latinLnBrk="1">
              <a:defRPr/>
            </a:pPr>
            <a:endParaRPr lang="en-US">
              <a:solidFill>
                <a:srgbClr val="000000"/>
              </a:solidFill>
              <a:sym typeface="Calibri" pitchFamily="34" charset="0"/>
            </a:endParaRPr>
          </a:p>
        </p:txBody>
      </p:sp>
      <p:sp>
        <p:nvSpPr>
          <p:cNvPr id="28" name="Right Arrow 27"/>
          <p:cNvSpPr/>
          <p:nvPr/>
        </p:nvSpPr>
        <p:spPr>
          <a:xfrm>
            <a:off x="4114800" y="2895600"/>
            <a:ext cx="228600" cy="381000"/>
          </a:xfrm>
          <a:prstGeom prst="rightArrow">
            <a:avLst/>
          </a:prstGeom>
          <a:solidFill>
            <a:srgbClr val="FFFFFF"/>
          </a:solid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lIns="45719" tIns="45719" rIns="45719" bIns="45719" anchor="ctr">
            <a:spAutoFit/>
          </a:bodyPr>
          <a:lstStyle/>
          <a:p>
            <a:pPr latinLnBrk="1">
              <a:defRPr/>
            </a:pPr>
            <a:endParaRPr lang="en-US">
              <a:solidFill>
                <a:srgbClr val="000000"/>
              </a:solidFill>
              <a:sym typeface="Calibri" pitchFamily="34" charset="0"/>
            </a:endParaRPr>
          </a:p>
        </p:txBody>
      </p:sp>
      <p:sp>
        <p:nvSpPr>
          <p:cNvPr id="29" name="Right Arrow 28"/>
          <p:cNvSpPr/>
          <p:nvPr/>
        </p:nvSpPr>
        <p:spPr>
          <a:xfrm>
            <a:off x="5867400" y="2819400"/>
            <a:ext cx="228600" cy="381000"/>
          </a:xfrm>
          <a:prstGeom prst="rightArrow">
            <a:avLst/>
          </a:prstGeom>
          <a:solidFill>
            <a:srgbClr val="FFFFFF"/>
          </a:solid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lIns="45719" tIns="45719" rIns="45719" bIns="45719" anchor="ctr">
            <a:spAutoFit/>
          </a:bodyPr>
          <a:lstStyle/>
          <a:p>
            <a:pPr latinLnBrk="1">
              <a:defRPr/>
            </a:pPr>
            <a:endParaRPr lang="en-US">
              <a:solidFill>
                <a:srgbClr val="000000"/>
              </a:solidFill>
              <a:sym typeface="Calibri" pitchFamily="34" charset="0"/>
            </a:endParaRPr>
          </a:p>
        </p:txBody>
      </p:sp>
      <p:sp>
        <p:nvSpPr>
          <p:cNvPr id="30" name="Right Arrow 29"/>
          <p:cNvSpPr/>
          <p:nvPr/>
        </p:nvSpPr>
        <p:spPr>
          <a:xfrm>
            <a:off x="7086600" y="2819400"/>
            <a:ext cx="228600" cy="381000"/>
          </a:xfrm>
          <a:prstGeom prst="rightArrow">
            <a:avLst/>
          </a:prstGeom>
          <a:solidFill>
            <a:srgbClr val="FFFFFF"/>
          </a:solid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lIns="45719" tIns="45719" rIns="45719" bIns="45719" anchor="ctr">
            <a:spAutoFit/>
          </a:bodyPr>
          <a:lstStyle/>
          <a:p>
            <a:pPr latinLnBrk="1">
              <a:defRPr/>
            </a:pPr>
            <a:endParaRPr lang="en-US">
              <a:solidFill>
                <a:srgbClr val="000000"/>
              </a:solidFill>
              <a:sym typeface="Calibri" pitchFamily="34"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altLang="zh-CN" smtClean="0">
                <a:ea typeface="宋体" pitchFamily="2" charset="-122"/>
              </a:rPr>
              <a:t>Antibody Engineering and Informatics Analysis</a:t>
            </a:r>
          </a:p>
        </p:txBody>
      </p:sp>
      <p:graphicFrame>
        <p:nvGraphicFramePr>
          <p:cNvPr id="5" name="Content Placeholder 4"/>
          <p:cNvGraphicFramePr>
            <a:graphicFrameLocks noGrp="1"/>
          </p:cNvGraphicFramePr>
          <p:nvPr>
            <p:ph idx="1"/>
          </p:nvPr>
        </p:nvGraphicFramePr>
        <p:xfrm>
          <a:off x="685800" y="990600"/>
          <a:ext cx="7543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9572" name="Slide Number Placeholder 3"/>
          <p:cNvSpPr>
            <a:spLocks noGrp="1"/>
          </p:cNvSpPr>
          <p:nvPr>
            <p:ph type="sldNum" sz="quarter" idx="4294967295"/>
          </p:nvPr>
        </p:nvSpPr>
        <p:spPr bwMode="auto">
          <a:noFill/>
          <a:ln>
            <a:miter lim="800000"/>
            <a:headEnd/>
            <a:tailEnd/>
          </a:ln>
        </p:spPr>
        <p:txBody>
          <a:bodyPr/>
          <a:lstStyle/>
          <a:p>
            <a:fld id="{2B815883-6E0D-4462-8F01-8A06DD0FBB91}" type="slidenum">
              <a:rPr lang="en-US" altLang="zh-CN" smtClean="0"/>
              <a:pPr/>
              <a:t>97</a:t>
            </a:fld>
            <a:endParaRPr lang="en-US" altLang="zh-CN" smtClean="0"/>
          </a:p>
        </p:txBody>
      </p:sp>
      <p:grpSp>
        <p:nvGrpSpPr>
          <p:cNvPr id="2" name="Group 8"/>
          <p:cNvGrpSpPr>
            <a:grpSpLocks/>
          </p:cNvGrpSpPr>
          <p:nvPr/>
        </p:nvGrpSpPr>
        <p:grpSpPr bwMode="auto">
          <a:xfrm>
            <a:off x="3429000" y="2100263"/>
            <a:ext cx="4730750" cy="871537"/>
            <a:chOff x="2660904" y="111215"/>
            <a:chExt cx="4730497" cy="871601"/>
          </a:xfrm>
        </p:grpSpPr>
        <p:sp>
          <p:nvSpPr>
            <p:cNvPr id="10" name="Round Same Side Corner Rectangle 9"/>
            <p:cNvSpPr/>
            <p:nvPr/>
          </p:nvSpPr>
          <p:spPr>
            <a:xfrm rot="5400000">
              <a:off x="4590352" y="-1818232"/>
              <a:ext cx="871601" cy="4730497"/>
            </a:xfrm>
            <a:prstGeom prst="round2Same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1" name="Round Same Side Corner Rectangle 4"/>
            <p:cNvSpPr/>
            <p:nvPr/>
          </p:nvSpPr>
          <p:spPr>
            <a:xfrm>
              <a:off x="2660904" y="154080"/>
              <a:ext cx="4687637" cy="7858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123825" rIns="247650" bIns="123825" spcCol="1270" anchor="ctr"/>
            <a:lstStyle/>
            <a:p>
              <a:pPr marL="171450" lvl="1" indent="-171450" defTabSz="800100">
                <a:lnSpc>
                  <a:spcPct val="90000"/>
                </a:lnSpc>
                <a:spcAft>
                  <a:spcPct val="15000"/>
                </a:spcAft>
                <a:buFontTx/>
                <a:buChar char="••"/>
                <a:defRPr/>
              </a:pPr>
              <a:r>
                <a:rPr lang="en-US" dirty="0"/>
                <a:t>Sequence alignment</a:t>
              </a:r>
            </a:p>
            <a:p>
              <a:pPr marL="171450" lvl="1" indent="-171450" defTabSz="800100">
                <a:lnSpc>
                  <a:spcPct val="90000"/>
                </a:lnSpc>
                <a:spcAft>
                  <a:spcPct val="15000"/>
                </a:spcAft>
                <a:buFontTx/>
                <a:buChar char="••"/>
                <a:defRPr/>
              </a:pPr>
              <a:r>
                <a:rPr lang="en-US" dirty="0"/>
                <a:t>Hotspots analysis </a:t>
              </a:r>
            </a:p>
          </p:txBody>
        </p:sp>
      </p:grpSp>
      <p:sp>
        <p:nvSpPr>
          <p:cNvPr id="12" name="Down Arrow 11"/>
          <p:cNvSpPr/>
          <p:nvPr/>
        </p:nvSpPr>
        <p:spPr>
          <a:xfrm>
            <a:off x="1676400" y="1752600"/>
            <a:ext cx="685800" cy="457200"/>
          </a:xfrm>
          <a:prstGeom prst="down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3" name="Down Arrow 12"/>
          <p:cNvSpPr/>
          <p:nvPr/>
        </p:nvSpPr>
        <p:spPr>
          <a:xfrm>
            <a:off x="1676400" y="3886200"/>
            <a:ext cx="685800" cy="457200"/>
          </a:xfrm>
          <a:prstGeom prst="down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4" name="Down Arrow 13"/>
          <p:cNvSpPr/>
          <p:nvPr/>
        </p:nvSpPr>
        <p:spPr>
          <a:xfrm>
            <a:off x="1676400" y="2819400"/>
            <a:ext cx="685800" cy="457200"/>
          </a:xfrm>
          <a:prstGeom prst="down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
        <p:nvSpPr>
          <p:cNvPr id="15" name="Oval 14"/>
          <p:cNvSpPr/>
          <p:nvPr/>
        </p:nvSpPr>
        <p:spPr>
          <a:xfrm>
            <a:off x="7924800" y="990600"/>
            <a:ext cx="1042988"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1-2 months</a:t>
            </a:r>
          </a:p>
        </p:txBody>
      </p:sp>
      <p:sp>
        <p:nvSpPr>
          <p:cNvPr id="16" name="Oval 15"/>
          <p:cNvSpPr/>
          <p:nvPr/>
        </p:nvSpPr>
        <p:spPr>
          <a:xfrm>
            <a:off x="7924800" y="2057400"/>
            <a:ext cx="1042988"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1-2 days</a:t>
            </a:r>
          </a:p>
        </p:txBody>
      </p:sp>
      <p:sp>
        <p:nvSpPr>
          <p:cNvPr id="17" name="Oval 16"/>
          <p:cNvSpPr/>
          <p:nvPr/>
        </p:nvSpPr>
        <p:spPr>
          <a:xfrm>
            <a:off x="7924800" y="4191000"/>
            <a:ext cx="1042988"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3-4 months</a:t>
            </a:r>
          </a:p>
        </p:txBody>
      </p:sp>
      <p:sp>
        <p:nvSpPr>
          <p:cNvPr id="18" name="Oval 17"/>
          <p:cNvSpPr/>
          <p:nvPr/>
        </p:nvSpPr>
        <p:spPr>
          <a:xfrm>
            <a:off x="7924800" y="3124200"/>
            <a:ext cx="1042988"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2-3 months</a:t>
            </a:r>
          </a:p>
        </p:txBody>
      </p:sp>
      <p:sp>
        <p:nvSpPr>
          <p:cNvPr id="109581" name="Slide Number Placeholder 3"/>
          <p:cNvSpPr txBox="1">
            <a:spLocks/>
          </p:cNvSpPr>
          <p:nvPr/>
        </p:nvSpPr>
        <p:spPr bwMode="auto">
          <a:xfrm>
            <a:off x="3657600" y="6324600"/>
            <a:ext cx="2133600" cy="365125"/>
          </a:xfrm>
          <a:prstGeom prst="rect">
            <a:avLst/>
          </a:prstGeom>
          <a:noFill/>
          <a:ln w="9525">
            <a:noFill/>
            <a:miter lim="800000"/>
            <a:headEnd/>
            <a:tailEnd/>
          </a:ln>
        </p:spPr>
        <p:txBody>
          <a:bodyPr anchor="ctr"/>
          <a:lstStyle/>
          <a:p>
            <a:pPr algn="ctr" eaLnBrk="1" hangingPunct="1"/>
            <a:fld id="{7725156E-D0B7-4431-B79E-C4FB94D10CDC}" type="slidenum">
              <a:rPr lang="en-US" altLang="zh-CN" sz="1200">
                <a:solidFill>
                  <a:srgbClr val="898989"/>
                </a:solidFill>
              </a:rPr>
              <a:pPr algn="ctr" eaLnBrk="1" hangingPunct="1"/>
              <a:t>97</a:t>
            </a:fld>
            <a:endParaRPr lang="en-US" altLang="zh-CN" sz="1200">
              <a:solidFill>
                <a:srgbClr val="898989"/>
              </a:solidFill>
            </a:endParaRPr>
          </a:p>
        </p:txBody>
      </p:sp>
      <p:sp>
        <p:nvSpPr>
          <p:cNvPr id="20" name="Oval 19"/>
          <p:cNvSpPr/>
          <p:nvPr/>
        </p:nvSpPr>
        <p:spPr>
          <a:xfrm>
            <a:off x="7924800" y="5257800"/>
            <a:ext cx="1042988"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1-2 months</a:t>
            </a:r>
          </a:p>
        </p:txBody>
      </p:sp>
      <p:sp>
        <p:nvSpPr>
          <p:cNvPr id="21" name="Down Arrow 20"/>
          <p:cNvSpPr/>
          <p:nvPr/>
        </p:nvSpPr>
        <p:spPr>
          <a:xfrm>
            <a:off x="1676400" y="4876800"/>
            <a:ext cx="685800" cy="457200"/>
          </a:xfrm>
          <a:prstGeom prst="down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宋体" pitchFamily="2" charset="-122"/>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t>Manufacturability/Drugability Assessment</a:t>
            </a:r>
          </a:p>
        </p:txBody>
      </p:sp>
      <p:graphicFrame>
        <p:nvGraphicFramePr>
          <p:cNvPr id="5" name="Content Placeholder 4"/>
          <p:cNvGraphicFramePr>
            <a:graphicFrameLocks noGrp="1"/>
          </p:cNvGraphicFramePr>
          <p:nvPr>
            <p:ph idx="1"/>
          </p:nvPr>
        </p:nvGraphicFramePr>
        <p:xfrm>
          <a:off x="0" y="762000"/>
          <a:ext cx="9144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0596" name="Slide Number Placeholder 3"/>
          <p:cNvSpPr>
            <a:spLocks noGrp="1"/>
          </p:cNvSpPr>
          <p:nvPr>
            <p:ph type="sldNum" sz="quarter" idx="4294967295"/>
          </p:nvPr>
        </p:nvSpPr>
        <p:spPr bwMode="auto">
          <a:noFill/>
          <a:ln>
            <a:miter lim="800000"/>
            <a:headEnd/>
            <a:tailEnd/>
          </a:ln>
        </p:spPr>
        <p:txBody>
          <a:bodyPr/>
          <a:lstStyle/>
          <a:p>
            <a:fld id="{83475276-A635-4BE7-AF64-2135153D2966}" type="slidenum">
              <a:rPr lang="en-US" altLang="zh-CN" smtClean="0"/>
              <a:pPr/>
              <a:t>98</a:t>
            </a:fld>
            <a:endParaRPr lang="en-US" altLang="zh-CN"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zh-CN" smtClean="0">
                <a:ea typeface="宋体" pitchFamily="2" charset="-122"/>
              </a:rPr>
              <a:t>Biophysical Characterization Capabilities</a:t>
            </a:r>
          </a:p>
        </p:txBody>
      </p:sp>
      <p:sp>
        <p:nvSpPr>
          <p:cNvPr id="111619" name="Slide Number Placeholder 3"/>
          <p:cNvSpPr>
            <a:spLocks noGrp="1"/>
          </p:cNvSpPr>
          <p:nvPr>
            <p:ph type="sldNum" sz="quarter" idx="4294967295"/>
          </p:nvPr>
        </p:nvSpPr>
        <p:spPr bwMode="auto">
          <a:noFill/>
          <a:ln>
            <a:miter lim="800000"/>
            <a:headEnd/>
            <a:tailEnd/>
          </a:ln>
        </p:spPr>
        <p:txBody>
          <a:bodyPr/>
          <a:lstStyle/>
          <a:p>
            <a:fld id="{32D36DA9-6926-4877-AE3F-801EBBC89BF6}" type="slidenum">
              <a:rPr lang="en-US" altLang="zh-CN" smtClean="0"/>
              <a:pPr/>
              <a:t>99</a:t>
            </a:fld>
            <a:endParaRPr lang="en-US" altLang="zh-CN" smtClean="0"/>
          </a:p>
        </p:txBody>
      </p:sp>
      <p:graphicFrame>
        <p:nvGraphicFramePr>
          <p:cNvPr id="6" name="Group 140"/>
          <p:cNvGraphicFramePr>
            <a:graphicFrameLocks noGrp="1"/>
          </p:cNvGraphicFramePr>
          <p:nvPr>
            <p:ph idx="1"/>
          </p:nvPr>
        </p:nvGraphicFramePr>
        <p:xfrm>
          <a:off x="533400" y="990600"/>
          <a:ext cx="8135938" cy="5339715"/>
        </p:xfrm>
        <a:graphic>
          <a:graphicData uri="http://schemas.openxmlformats.org/drawingml/2006/table">
            <a:tbl>
              <a:tblPr/>
              <a:tblGrid>
                <a:gridCol w="2495550"/>
                <a:gridCol w="2435225"/>
                <a:gridCol w="174625"/>
                <a:gridCol w="3030538"/>
              </a:tblGrid>
              <a:tr h="319088">
                <a:tc>
                  <a:txBody>
                    <a:bodyPr/>
                    <a:lstStyle/>
                    <a:p>
                      <a:pPr marL="0" marR="0" lvl="0" indent="0" algn="l"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endParaRPr kumimoji="0" lang="zh-CN" altLang="en-US" sz="1600" b="0" i="0" u="none" strike="noStrike" cap="none" normalizeH="0" baseline="0" smtClean="0">
                        <a:ln>
                          <a:noFill/>
                        </a:ln>
                        <a:solidFill>
                          <a:schemeClr val="bg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chemeClr val="tx2"/>
                    </a:solidFill>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800" b="1" i="0" u="none" strike="noStrike" cap="none" normalizeH="0" baseline="0" smtClean="0">
                          <a:ln>
                            <a:noFill/>
                          </a:ln>
                          <a:solidFill>
                            <a:schemeClr val="bg1"/>
                          </a:solidFill>
                          <a:effectLst/>
                          <a:latin typeface="Arial" pitchFamily="34" charset="0"/>
                          <a:ea typeface="宋体" pitchFamily="2" charset="-122"/>
                        </a:rPr>
                        <a:t>Parameter</a:t>
                      </a:r>
                    </a:p>
                  </a:txBody>
                  <a:tcP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800" b="1" i="0" u="none" strike="noStrike" cap="none" normalizeH="0" baseline="0" smtClean="0">
                          <a:ln>
                            <a:noFill/>
                          </a:ln>
                          <a:solidFill>
                            <a:schemeClr val="bg1"/>
                          </a:solidFill>
                          <a:effectLst/>
                          <a:latin typeface="Arial" pitchFamily="34" charset="0"/>
                          <a:ea typeface="宋体" pitchFamily="2" charset="-122"/>
                        </a:rPr>
                        <a:t>Method</a:t>
                      </a:r>
                    </a:p>
                  </a:txBody>
                  <a:tcPr horzOverflow="overflow">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r>
              <a:tr h="319088">
                <a:tc rowSpan="6">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1" i="0" u="none" strike="noStrike" cap="none" normalizeH="0" baseline="0" smtClean="0">
                          <a:ln>
                            <a:noFill/>
                          </a:ln>
                          <a:solidFill>
                            <a:srgbClr val="002060"/>
                          </a:solidFill>
                          <a:effectLst/>
                          <a:latin typeface="Arial" pitchFamily="34" charset="0"/>
                          <a:ea typeface="宋体" pitchFamily="2" charset="-122"/>
                        </a:rPr>
                        <a:t>Primary sequence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0EC"/>
                    </a:solidFill>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Composition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Amino acid analysis (AAA)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319088">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Sequence confirmation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Peptide mapping, LC-MS/MS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371475">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Glycosylation analysis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LC-MS/MS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319088">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Disulfide bond shuffling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LC-MS/MS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319088">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Charge analysis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cIEF, IEX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0EC"/>
                    </a:solidFill>
                  </a:tcPr>
                </a:tc>
              </a:tr>
              <a:tr h="550863">
                <a:tc vMerge="1">
                  <a:txBody>
                    <a:bodyPr/>
                    <a:lstStyle/>
                    <a:p>
                      <a:endParaRPr lang="en-US"/>
                    </a:p>
                  </a:txBody>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Degradation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0EC"/>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SEC, RPC, SDS-PAGE, cIEF, IEX, HIC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0EC"/>
                    </a:solidFill>
                  </a:tcPr>
                </a:tc>
              </a:tr>
              <a:tr h="319088">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1" i="0" u="none" strike="noStrike" cap="none" normalizeH="0" baseline="0" smtClean="0">
                          <a:ln>
                            <a:noFill/>
                          </a:ln>
                          <a:solidFill>
                            <a:srgbClr val="002060"/>
                          </a:solidFill>
                          <a:effectLst/>
                          <a:latin typeface="Arial" pitchFamily="34" charset="0"/>
                          <a:ea typeface="宋体" pitchFamily="2" charset="-122"/>
                        </a:rPr>
                        <a:t>Secondary structure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319088">
                <a:tc row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1" i="0" u="none" strike="noStrike" cap="none" normalizeH="0" baseline="0" smtClean="0">
                          <a:ln>
                            <a:noFill/>
                          </a:ln>
                          <a:solidFill>
                            <a:srgbClr val="002060"/>
                          </a:solidFill>
                          <a:effectLst/>
                          <a:latin typeface="Arial" pitchFamily="34" charset="0"/>
                          <a:ea typeface="宋体" pitchFamily="2" charset="-122"/>
                        </a:rPr>
                        <a:t>Tertiary structure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Intrinsic fluorescence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319088">
                <a:tc vMerge="1">
                  <a:txBody>
                    <a:bodyPr/>
                    <a:lstStyle/>
                    <a:p>
                      <a:endParaRPr lang="en-US"/>
                    </a:p>
                  </a:txBody>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2</a:t>
                      </a:r>
                      <a:r>
                        <a:rPr kumimoji="0" lang="en-US" altLang="zh-CN" sz="1600" b="0" i="0" u="none" strike="noStrike" cap="none" normalizeH="0" baseline="30000" smtClean="0">
                          <a:ln>
                            <a:noFill/>
                          </a:ln>
                          <a:solidFill>
                            <a:srgbClr val="002060"/>
                          </a:solidFill>
                          <a:effectLst/>
                          <a:latin typeface="Arial" pitchFamily="34" charset="0"/>
                          <a:ea typeface="宋体" pitchFamily="2" charset="-122"/>
                        </a:rPr>
                        <a:t>nd</a:t>
                      </a:r>
                      <a:r>
                        <a:rPr kumimoji="0" lang="en-US" altLang="zh-CN" sz="1600" b="0" i="0" u="none" strike="noStrike" cap="none" normalizeH="0" baseline="0" smtClean="0">
                          <a:ln>
                            <a:noFill/>
                          </a:ln>
                          <a:solidFill>
                            <a:srgbClr val="002060"/>
                          </a:solidFill>
                          <a:effectLst/>
                          <a:latin typeface="Arial" pitchFamily="34" charset="0"/>
                          <a:ea typeface="宋体" pitchFamily="2" charset="-122"/>
                        </a:rPr>
                        <a:t> derivative UV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319088">
                <a:tc row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1" i="0" u="none" strike="noStrike" cap="none" normalizeH="0" baseline="0" smtClean="0">
                          <a:ln>
                            <a:noFill/>
                          </a:ln>
                          <a:solidFill>
                            <a:srgbClr val="002060"/>
                          </a:solidFill>
                          <a:effectLst/>
                          <a:latin typeface="Arial" pitchFamily="34" charset="0"/>
                          <a:ea typeface="宋体" pitchFamily="2" charset="-122"/>
                        </a:rPr>
                        <a:t>Aggregation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Aggregates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SEC-MALLS, SDS-PAGE</a:t>
                      </a:r>
                      <a:endParaRPr kumimoji="0" lang="zh-CN" altLang="en-US" sz="1600" b="0" i="0" u="none" strike="noStrike" cap="none" normalizeH="0" baseline="0" smtClean="0">
                        <a:ln>
                          <a:noFill/>
                        </a:ln>
                        <a:solidFill>
                          <a:srgbClr val="002060"/>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r>
              <a:tr h="333375">
                <a:tc vMerge="1">
                  <a:txBody>
                    <a:bodyPr/>
                    <a:lstStyle/>
                    <a:p>
                      <a:endParaRPr lang="en-US"/>
                    </a:p>
                  </a:txBody>
                  <a:tcPr/>
                </a:tc>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Dynamic Light Scattering (DLS)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r>
              <a:tr h="319088">
                <a:tc rowSpan="2">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1" i="0" u="none" strike="noStrike" cap="none" normalizeH="0" baseline="0" smtClean="0">
                          <a:ln>
                            <a:noFill/>
                          </a:ln>
                          <a:solidFill>
                            <a:srgbClr val="002060"/>
                          </a:solidFill>
                          <a:effectLst/>
                          <a:latin typeface="Arial" pitchFamily="34" charset="0"/>
                          <a:ea typeface="宋体" pitchFamily="2" charset="-122"/>
                        </a:rPr>
                        <a:t>Thermal stability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Capillary DSC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319088">
                <a:tc vMerge="1">
                  <a:txBody>
                    <a:bodyPr/>
                    <a:lstStyle/>
                    <a:p>
                      <a:endParaRPr lang="en-US"/>
                    </a:p>
                  </a:txBody>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High throughput DLS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r h="319088">
                <a:tc>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1" i="0" u="none" strike="noStrike" cap="none" normalizeH="0" baseline="0" smtClean="0">
                          <a:ln>
                            <a:noFill/>
                          </a:ln>
                          <a:solidFill>
                            <a:srgbClr val="002060"/>
                          </a:solidFill>
                          <a:effectLst/>
                          <a:latin typeface="Arial" pitchFamily="34" charset="0"/>
                          <a:ea typeface="宋体" pitchFamily="2" charset="-122"/>
                        </a:rPr>
                        <a:t>Activity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gridSpan="3">
                  <a:txBody>
                    <a:bodyPr/>
                    <a:lstStyle/>
                    <a:p>
                      <a:pPr marL="0" marR="0" lvl="0" indent="0" algn="ctr" defTabSz="914400" rtl="0" eaLnBrk="0" fontAlgn="base" latinLnBrk="0" hangingPunct="0">
                        <a:lnSpc>
                          <a:spcPct val="100000"/>
                        </a:lnSpc>
                        <a:spcBef>
                          <a:spcPct val="75000"/>
                        </a:spcBef>
                        <a:spcAft>
                          <a:spcPct val="0"/>
                        </a:spcAft>
                        <a:buClr>
                          <a:schemeClr val="accent2"/>
                        </a:buClr>
                        <a:buSzTx/>
                        <a:buFont typeface="Wingdings 2" pitchFamily="18" charset="2"/>
                        <a:buNone/>
                        <a:tabLst/>
                      </a:pPr>
                      <a:r>
                        <a:rPr kumimoji="0" lang="en-US" altLang="zh-CN" sz="1600" b="0" i="0" u="none" strike="noStrike" cap="none" normalizeH="0" baseline="0" smtClean="0">
                          <a:ln>
                            <a:noFill/>
                          </a:ln>
                          <a:solidFill>
                            <a:srgbClr val="002060"/>
                          </a:solidFill>
                          <a:effectLst/>
                          <a:latin typeface="Arial" pitchFamily="34" charset="0"/>
                          <a:ea typeface="宋体" pitchFamily="2" charset="-122"/>
                        </a:rPr>
                        <a:t>Biacore, ELISA, Cell based assays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1DA"/>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TEXT_SIZE" val="16"/>
</p:tagLst>
</file>

<file path=ppt/tags/tag10.xml><?xml version="1.0" encoding="utf-8"?>
<p:tagLst xmlns:a="http://schemas.openxmlformats.org/drawingml/2006/main" xmlns:r="http://schemas.openxmlformats.org/officeDocument/2006/relationships" xmlns:p="http://schemas.openxmlformats.org/presentationml/2006/main">
  <p:tag name="JPM_TEXT_SIZE" val="10"/>
</p:tagLst>
</file>

<file path=ppt/tags/tag11.xml><?xml version="1.0" encoding="utf-8"?>
<p:tagLst xmlns:a="http://schemas.openxmlformats.org/drawingml/2006/main" xmlns:r="http://schemas.openxmlformats.org/officeDocument/2006/relationships" xmlns:p="http://schemas.openxmlformats.org/presentationml/2006/main">
  <p:tag name="JPM_TEXT_SIZE" val="10"/>
</p:tagLst>
</file>

<file path=ppt/tags/tag12.xml><?xml version="1.0" encoding="utf-8"?>
<p:tagLst xmlns:a="http://schemas.openxmlformats.org/drawingml/2006/main" xmlns:r="http://schemas.openxmlformats.org/officeDocument/2006/relationships" xmlns:p="http://schemas.openxmlformats.org/presentationml/2006/main">
  <p:tag name="JPM_TEXT_SIZE" val="10"/>
</p:tagLst>
</file>

<file path=ppt/tags/tag13.xml><?xml version="1.0" encoding="utf-8"?>
<p:tagLst xmlns:a="http://schemas.openxmlformats.org/drawingml/2006/main" xmlns:r="http://schemas.openxmlformats.org/officeDocument/2006/relationships" xmlns:p="http://schemas.openxmlformats.org/presentationml/2006/main">
  <p:tag name="JPM_TEXT_SIZE" val="10"/>
</p:tagLst>
</file>

<file path=ppt/tags/tag14.xml><?xml version="1.0" encoding="utf-8"?>
<p:tagLst xmlns:a="http://schemas.openxmlformats.org/drawingml/2006/main" xmlns:r="http://schemas.openxmlformats.org/officeDocument/2006/relationships" xmlns:p="http://schemas.openxmlformats.org/presentationml/2006/main">
  <p:tag name="JPM_TEXT_SIZE" val="10"/>
</p:tagLst>
</file>

<file path=ppt/tags/tag15.xml><?xml version="1.0" encoding="utf-8"?>
<p:tagLst xmlns:a="http://schemas.openxmlformats.org/drawingml/2006/main" xmlns:r="http://schemas.openxmlformats.org/officeDocument/2006/relationships" xmlns:p="http://schemas.openxmlformats.org/presentationml/2006/main">
  <p:tag name="JPM_TEXT_SIZE" val="16"/>
</p:tagLst>
</file>

<file path=ppt/tags/tag16.xml><?xml version="1.0" encoding="utf-8"?>
<p:tagLst xmlns:a="http://schemas.openxmlformats.org/drawingml/2006/main" xmlns:r="http://schemas.openxmlformats.org/officeDocument/2006/relationships" xmlns:p="http://schemas.openxmlformats.org/presentationml/2006/main">
  <p:tag name="RESIZE" val="Yes"/>
</p:tagLst>
</file>

<file path=ppt/tags/tag17.xml><?xml version="1.0" encoding="utf-8"?>
<p:tagLst xmlns:a="http://schemas.openxmlformats.org/drawingml/2006/main" xmlns:r="http://schemas.openxmlformats.org/officeDocument/2006/relationships" xmlns:p="http://schemas.openxmlformats.org/presentationml/2006/main">
  <p:tag name="RESIZE" val="Yes"/>
</p:tagLst>
</file>

<file path=ppt/tags/tag18.xml><?xml version="1.0" encoding="utf-8"?>
<p:tagLst xmlns:a="http://schemas.openxmlformats.org/drawingml/2006/main" xmlns:r="http://schemas.openxmlformats.org/officeDocument/2006/relationships" xmlns:p="http://schemas.openxmlformats.org/presentationml/2006/main">
  <p:tag name="JPM_TEXT_SIZE" val="11"/>
</p:tagLst>
</file>

<file path=ppt/tags/tag19.xml><?xml version="1.0" encoding="utf-8"?>
<p:tagLst xmlns:a="http://schemas.openxmlformats.org/drawingml/2006/main" xmlns:r="http://schemas.openxmlformats.org/officeDocument/2006/relationships" xmlns:p="http://schemas.openxmlformats.org/presentationml/2006/main">
  <p:tag name="JPM_TEXT_SIZE" val="11"/>
</p:tagLst>
</file>

<file path=ppt/tags/tag2.xml><?xml version="1.0" encoding="utf-8"?>
<p:tagLst xmlns:a="http://schemas.openxmlformats.org/drawingml/2006/main" xmlns:r="http://schemas.openxmlformats.org/officeDocument/2006/relationships" xmlns:p="http://schemas.openxmlformats.org/presentationml/2006/main">
  <p:tag name="JPM_TEXT_SIZE" val="16"/>
</p:tagLst>
</file>

<file path=ppt/tags/tag20.xml><?xml version="1.0" encoding="utf-8"?>
<p:tagLst xmlns:a="http://schemas.openxmlformats.org/drawingml/2006/main" xmlns:r="http://schemas.openxmlformats.org/officeDocument/2006/relationships" xmlns:p="http://schemas.openxmlformats.org/presentationml/2006/main">
  <p:tag name="JPM_TEXT_SIZE" val="11"/>
</p:tagLst>
</file>

<file path=ppt/tags/tag21.xml><?xml version="1.0" encoding="utf-8"?>
<p:tagLst xmlns:a="http://schemas.openxmlformats.org/drawingml/2006/main" xmlns:r="http://schemas.openxmlformats.org/officeDocument/2006/relationships" xmlns:p="http://schemas.openxmlformats.org/presentationml/2006/main">
  <p:tag name="RESIZE" val="Yes"/>
</p:tagLst>
</file>

<file path=ppt/tags/tag22.xml><?xml version="1.0" encoding="utf-8"?>
<p:tagLst xmlns:a="http://schemas.openxmlformats.org/drawingml/2006/main" xmlns:r="http://schemas.openxmlformats.org/officeDocument/2006/relationships" xmlns:p="http://schemas.openxmlformats.org/presentationml/2006/main">
  <p:tag name="RESIZE" val="Yes"/>
</p:tagLst>
</file>

<file path=ppt/tags/tag23.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JPM_TEXT_SIZE" val="16"/>
</p:tagLst>
</file>

<file path=ppt/tags/tag4.xml><?xml version="1.0" encoding="utf-8"?>
<p:tagLst xmlns:a="http://schemas.openxmlformats.org/drawingml/2006/main" xmlns:r="http://schemas.openxmlformats.org/officeDocument/2006/relationships" xmlns:p="http://schemas.openxmlformats.org/presentationml/2006/main">
  <p:tag name="JPM_TEXT_SIZE" val="16"/>
</p:tagLst>
</file>

<file path=ppt/tags/tag5.xml><?xml version="1.0" encoding="utf-8"?>
<p:tagLst xmlns:a="http://schemas.openxmlformats.org/drawingml/2006/main" xmlns:r="http://schemas.openxmlformats.org/officeDocument/2006/relationships" xmlns:p="http://schemas.openxmlformats.org/presentationml/2006/main">
  <p:tag name="JPM_TEXT_SIZE" val="16"/>
</p:tagLst>
</file>

<file path=ppt/tags/tag6.xml><?xml version="1.0" encoding="utf-8"?>
<p:tagLst xmlns:a="http://schemas.openxmlformats.org/drawingml/2006/main" xmlns:r="http://schemas.openxmlformats.org/officeDocument/2006/relationships" xmlns:p="http://schemas.openxmlformats.org/presentationml/2006/main">
  <p:tag name="JPM_TEXT_SIZE" val="16"/>
</p:tagLst>
</file>

<file path=ppt/tags/tag7.xml><?xml version="1.0" encoding="utf-8"?>
<p:tagLst xmlns:a="http://schemas.openxmlformats.org/drawingml/2006/main" xmlns:r="http://schemas.openxmlformats.org/officeDocument/2006/relationships" xmlns:p="http://schemas.openxmlformats.org/presentationml/2006/main">
  <p:tag name="JPM_TEXT_SIZE" val="16"/>
</p:tagLst>
</file>

<file path=ppt/tags/tag8.xml><?xml version="1.0" encoding="utf-8"?>
<p:tagLst xmlns:a="http://schemas.openxmlformats.org/drawingml/2006/main" xmlns:r="http://schemas.openxmlformats.org/officeDocument/2006/relationships" xmlns:p="http://schemas.openxmlformats.org/presentationml/2006/main">
  <p:tag name="JPM_TEXT_SIZE" val="16"/>
</p:tagLst>
</file>

<file path=ppt/tags/tag9.xml><?xml version="1.0" encoding="utf-8"?>
<p:tagLst xmlns:a="http://schemas.openxmlformats.org/drawingml/2006/main" xmlns:r="http://schemas.openxmlformats.org/officeDocument/2006/relationships" xmlns:p="http://schemas.openxmlformats.org/presentationml/2006/main">
  <p:tag name="JPM_TEXT_SIZE" val="10"/>
</p:tagLst>
</file>

<file path=ppt/theme/theme1.xml><?xml version="1.0" encoding="utf-8"?>
<a:theme xmlns:a="http://schemas.openxmlformats.org/drawingml/2006/main" name="B19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D0FC33F1CF714CA688A24D645A96A7" ma:contentTypeVersion="0" ma:contentTypeDescription="Create a new document." ma:contentTypeScope="" ma:versionID="36076fa5b2cde0f65affdee62e72876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56C336-9DF1-44BF-BEB0-A5CA2E8EE1FE}">
  <ds:schemaRefs>
    <ds:schemaRef ds:uri="http://schemas.microsoft.com/sharepoint/v3/contenttype/forms"/>
  </ds:schemaRefs>
</ds:datastoreItem>
</file>

<file path=customXml/itemProps2.xml><?xml version="1.0" encoding="utf-8"?>
<ds:datastoreItem xmlns:ds="http://schemas.openxmlformats.org/officeDocument/2006/customXml" ds:itemID="{CCB7B3F0-85D0-4C40-8EB0-10E4FC1CD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6BC9075-F850-4636-96D3-793C1FB581AD}">
  <ds:schemaRef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B19 template</Template>
  <TotalTime>734</TotalTime>
  <Words>6915</Words>
  <Application>Microsoft Office PowerPoint</Application>
  <PresentationFormat>On-screen Show (4:3)</PresentationFormat>
  <Paragraphs>2211</Paragraphs>
  <Slides>103</Slides>
  <Notes>9</Notes>
  <HiddenSlides>0</HiddenSlides>
  <MMClips>0</MMClips>
  <ScaleCrop>false</ScaleCrop>
  <HeadingPairs>
    <vt:vector size="6" baseType="variant">
      <vt:variant>
        <vt:lpstr>Theme</vt:lpstr>
      </vt:variant>
      <vt:variant>
        <vt:i4>5</vt:i4>
      </vt:variant>
      <vt:variant>
        <vt:lpstr>Embedded OLE Servers</vt:lpstr>
      </vt:variant>
      <vt:variant>
        <vt:i4>4</vt:i4>
      </vt:variant>
      <vt:variant>
        <vt:lpstr>Slide Titles</vt:lpstr>
      </vt:variant>
      <vt:variant>
        <vt:i4>103</vt:i4>
      </vt:variant>
    </vt:vector>
  </HeadingPairs>
  <TitlesOfParts>
    <vt:vector size="112" baseType="lpstr">
      <vt:lpstr>B19 template</vt:lpstr>
      <vt:lpstr>Custom Design</vt:lpstr>
      <vt:lpstr>1_Office Theme</vt:lpstr>
      <vt:lpstr>Theme2</vt:lpstr>
      <vt:lpstr>2_Office Theme</vt:lpstr>
      <vt:lpstr>Prism 6</vt:lpstr>
      <vt:lpstr>Prism Project</vt:lpstr>
      <vt:lpstr>Chart</vt:lpstr>
      <vt:lpstr>Graph</vt:lpstr>
      <vt:lpstr>ChemPartner Biologics Capability   </vt:lpstr>
      <vt:lpstr>Slide 2</vt:lpstr>
      <vt:lpstr>Integrated Biologics Services: Discovery to Development</vt:lpstr>
      <vt:lpstr>Biologics Discovery Leadership Team</vt:lpstr>
      <vt:lpstr>Biologics Discovery Platforms</vt:lpstr>
      <vt:lpstr>Discovery Capability Highlights </vt:lpstr>
      <vt:lpstr>Discovery Project process and timeline</vt:lpstr>
      <vt:lpstr>Experiences for 60 Therapeutic Antibody Programs</vt:lpstr>
      <vt:lpstr>Slide 9</vt:lpstr>
      <vt:lpstr>Project Design and Initiation</vt:lpstr>
      <vt:lpstr>Reagent Generation</vt:lpstr>
      <vt:lpstr>Assay Development</vt:lpstr>
      <vt:lpstr>Available Approaches for Antibody Generation in CP</vt:lpstr>
      <vt:lpstr>Slide 14</vt:lpstr>
      <vt:lpstr>Representative Immunization Plan</vt:lpstr>
      <vt:lpstr>Typical Antibody Generation and Screening Process</vt:lpstr>
      <vt:lpstr>Antibody Engineering and Informatics Analysis</vt:lpstr>
      <vt:lpstr>Manufacturability/Drugability Assessment</vt:lpstr>
      <vt:lpstr>Biophysical Characterization Capabilities</vt:lpstr>
      <vt:lpstr>Case Study _ Manufacturability data for humanized mAbs</vt:lpstr>
      <vt:lpstr>Case Study _ Manufacturability data for humanized mAbs</vt:lpstr>
      <vt:lpstr>Slide 22</vt:lpstr>
      <vt:lpstr>Protein Science Capabilities</vt:lpstr>
      <vt:lpstr>Molecular Cloning</vt:lpstr>
      <vt:lpstr>Protein Expression Systems</vt:lpstr>
      <vt:lpstr>Protein Purification</vt:lpstr>
      <vt:lpstr>Quality Control and Characterization for Proteins </vt:lpstr>
      <vt:lpstr>Slide 28</vt:lpstr>
      <vt:lpstr>Stable Cell line Development Capability Highlights</vt:lpstr>
      <vt:lpstr>Work Flow of Stable Cell Line Development</vt:lpstr>
      <vt:lpstr>Timeline of Stable Cell Line Development</vt:lpstr>
      <vt:lpstr>Extensive Experiences in stable cell line development</vt:lpstr>
      <vt:lpstr>Slide 33</vt:lpstr>
      <vt:lpstr>Slide 34</vt:lpstr>
      <vt:lpstr>Binding Assays for Ab Screening &amp; Characterization</vt:lpstr>
      <vt:lpstr>Target Specific In Vitro Functional Assays</vt:lpstr>
      <vt:lpstr>Representative FACS Binding Assay for Activated PBMCs</vt:lpstr>
      <vt:lpstr>Representative Cell Based Ligand Binding Blocking Assay by FACS</vt:lpstr>
      <vt:lpstr>T Cell Stimulation Assay-Representative data using optimized condition</vt:lpstr>
      <vt:lpstr>Representative Mixed Lymphocyte Reaction Assay</vt:lpstr>
      <vt:lpstr>Representative Luciferase Reporter Assay</vt:lpstr>
      <vt:lpstr>Representative Cell Adhesion Blocking Assay</vt:lpstr>
      <vt:lpstr>Other  Representative Cell Based Functional Assays </vt:lpstr>
      <vt:lpstr>Slide 44</vt:lpstr>
      <vt:lpstr>Hybridoma Platform  </vt:lpstr>
      <vt:lpstr>Technical Highlights</vt:lpstr>
      <vt:lpstr>CPSJ Mice for Conservative Protein Targets</vt:lpstr>
      <vt:lpstr>Harbour Antibodies  </vt:lpstr>
      <vt:lpstr>Trianni Mice Technology</vt:lpstr>
      <vt:lpstr>Typical Antibody Generation and Screening Process</vt:lpstr>
      <vt:lpstr>Representative Candidate mAb Characterization</vt:lpstr>
      <vt:lpstr>Presentation Outline</vt:lpstr>
      <vt:lpstr>Slide 53</vt:lpstr>
      <vt:lpstr>CP Phage display Platform  </vt:lpstr>
      <vt:lpstr>Phage display and hybridoma technologies complement each other in antibody development</vt:lpstr>
      <vt:lpstr>Antibody discovery from human naïve library</vt:lpstr>
      <vt:lpstr>CP naïve library matches natural V-gene composition and has high sequence diversity</vt:lpstr>
      <vt:lpstr>CP Naïve Library Case Study:  Targeting IL-1β </vt:lpstr>
      <vt:lpstr>Antibody discovery from immune library</vt:lpstr>
      <vt:lpstr>Advantages of immune library for antibody discovery</vt:lpstr>
      <vt:lpstr>Affinity Maturation by Phage Display</vt:lpstr>
      <vt:lpstr>Case Study: Affinity Maturation of Anti-IL1β by CDR Mutagenesis</vt:lpstr>
      <vt:lpstr>Slide 63</vt:lpstr>
      <vt:lpstr>Antibody Engineering and Informatics Analysis</vt:lpstr>
      <vt:lpstr>Outline of Antibody Humanization</vt:lpstr>
      <vt:lpstr>Successful Track Record _ Selected Humanization cases</vt:lpstr>
      <vt:lpstr>Case study: humanization of Murine mAb 11F9</vt:lpstr>
      <vt:lpstr>Summary of Humanized 11F9</vt:lpstr>
      <vt:lpstr>Structure biology support for Biologics Discovery Service</vt:lpstr>
      <vt:lpstr>Structural Bioinformatics</vt:lpstr>
      <vt:lpstr>Slide 71</vt:lpstr>
      <vt:lpstr>ChemPartner ADC Capabilities Overview</vt:lpstr>
      <vt:lpstr>OEB-5 High Potency Lab </vt:lpstr>
      <vt:lpstr>Extensive ADC  Conjugation Experiences</vt:lpstr>
      <vt:lpstr>Well Established In Vitro Characterization Assays</vt:lpstr>
      <vt:lpstr>Case Study: Target mediated PK in Monkey (relevant species) </vt:lpstr>
      <vt:lpstr>Case Study: 5-Day Acute Toxicity DRF Study in SD Rats</vt:lpstr>
      <vt:lpstr>Case Study: In Vivo Efficacy Study In NCI-N87 Xenograft Model</vt:lpstr>
      <vt:lpstr>Case Study: In Vivo Efficacy Study In NCI-H1975 Xenograft Model</vt:lpstr>
      <vt:lpstr>Safety Assurance</vt:lpstr>
      <vt:lpstr>Presentation Outline</vt:lpstr>
      <vt:lpstr>Slide 82</vt:lpstr>
      <vt:lpstr>Overview</vt:lpstr>
      <vt:lpstr>Biophysical Characterization Capabilities</vt:lpstr>
      <vt:lpstr>Biomolecular Interaction Analysis Platform</vt:lpstr>
      <vt:lpstr>SEC Method to Study Protein Aggregation</vt:lpstr>
      <vt:lpstr>Thermal Stability by DLS Reflects Aggregation Behavior</vt:lpstr>
      <vt:lpstr>Thermal Stability by Differential Scanning Calorimetry</vt:lpstr>
      <vt:lpstr>Slide 89</vt:lpstr>
      <vt:lpstr>Available Approaches for Antibody Generation in CP</vt:lpstr>
      <vt:lpstr>Experiences in Use of Transgenic Mice</vt:lpstr>
      <vt:lpstr>Immunization Strategies</vt:lpstr>
      <vt:lpstr>Representative Immunization Plan</vt:lpstr>
      <vt:lpstr>Antibody to High homology proteins, case-1</vt:lpstr>
      <vt:lpstr>Antibody to High homology proteins, case-1</vt:lpstr>
      <vt:lpstr>Typical Antibody Generation and Screening Process</vt:lpstr>
      <vt:lpstr>Antibody Engineering and Informatics Analysis</vt:lpstr>
      <vt:lpstr>Manufacturability/Drugability Assessment</vt:lpstr>
      <vt:lpstr>Biophysical Characterization Capabilities</vt:lpstr>
      <vt:lpstr>Case Study _ Manufacturability data for humanized mAbs</vt:lpstr>
      <vt:lpstr>Case Study _ Manufacturability data for humanized mAbs</vt:lpstr>
      <vt:lpstr>Slide 102</vt:lpstr>
      <vt:lpstr>Slide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Meeting</dc:title>
  <dc:creator>shhe</dc:creator>
  <cp:lastModifiedBy>louisliu</cp:lastModifiedBy>
  <cp:revision>19</cp:revision>
  <dcterms:created xsi:type="dcterms:W3CDTF">2017-03-13T08:04:11Z</dcterms:created>
  <dcterms:modified xsi:type="dcterms:W3CDTF">2017-05-04T00:20:48Z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0x01010028D0FC33F1CF714CA688A24D645A96A7</vt:lpwstr>
  </property>
</Properties>
</file>